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340" r:id="rId6"/>
    <p:sldId id="257" r:id="rId7"/>
    <p:sldId id="331" r:id="rId8"/>
    <p:sldId id="346" r:id="rId9"/>
    <p:sldId id="298" r:id="rId10"/>
    <p:sldId id="301" r:id="rId11"/>
    <p:sldId id="282" r:id="rId12"/>
    <p:sldId id="307" r:id="rId13"/>
    <p:sldId id="336" r:id="rId14"/>
    <p:sldId id="313" r:id="rId15"/>
    <p:sldId id="316" r:id="rId16"/>
    <p:sldId id="319" r:id="rId17"/>
    <p:sldId id="339" r:id="rId18"/>
    <p:sldId id="325" r:id="rId19"/>
    <p:sldId id="328" r:id="rId20"/>
    <p:sldId id="341" r:id="rId21"/>
    <p:sldId id="261" r:id="rId22"/>
    <p:sldId id="342" r:id="rId23"/>
    <p:sldId id="343" r:id="rId24"/>
    <p:sldId id="291" r:id="rId25"/>
    <p:sldId id="344" r:id="rId26"/>
    <p:sldId id="34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6C2D81-DBDC-42BF-B39E-9C4CF7438D45}">
          <p14:sldIdLst>
            <p14:sldId id="256"/>
          </p14:sldIdLst>
        </p14:section>
        <p14:section name="DOCP Confidential Web Screens" id="{8722E267-7839-48EE-AE39-C85641165CF1}">
          <p14:sldIdLst>
            <p14:sldId id="340"/>
            <p14:sldId id="257"/>
            <p14:sldId id="331"/>
            <p14:sldId id="346"/>
            <p14:sldId id="298"/>
            <p14:sldId id="301"/>
            <p14:sldId id="282"/>
            <p14:sldId id="307"/>
            <p14:sldId id="336"/>
            <p14:sldId id="313"/>
            <p14:sldId id="316"/>
            <p14:sldId id="319"/>
            <p14:sldId id="339"/>
            <p14:sldId id="325"/>
            <p14:sldId id="328"/>
          </p14:sldIdLst>
        </p14:section>
        <p14:section name="Forced Anonymous Web Screens" id="{F2FCFE35-A064-4C74-9937-1C896EA4BB6A}">
          <p14:sldIdLst>
            <p14:sldId id="341"/>
            <p14:sldId id="261"/>
            <p14:sldId id="342"/>
            <p14:sldId id="343"/>
            <p14:sldId id="291"/>
            <p14:sldId id="344"/>
            <p14:sldId id="34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9B075B-D0C3-868C-348A-704A1B004C68}" name="Chelsea Lonergan" initials="CL" userId="S::CLonergan@forsmarshgroup.com::16b032f7-7891-4106-b626-3ebd2741ff93" providerId="AD"/>
  <p188:author id="{5B64838C-4F30-3483-338B-39AC78800BC6}" name="Sela Harcey" initials="SH" userId="S::SHarcey@forsmarsh.com::5d099e21-5795-487d-a0fb-139ca51c49fa" providerId="AD"/>
  <p188:author id="{79BA4BA6-7BDC-9D0F-DD53-6BD7FD8B2451}" name="Alyssa McHoes" initials="AM" userId="S::AMcHoes@forsmarshgroup.com::03efe97c-ca36-4551-b5cb-62d04a70744d" providerId="AD"/>
  <p188:author id="{EA4C24CF-47A4-FF3E-B817-BA8C4202E233}" name="Goenner, Bradley" initials="GB" userId="S::BGoenner@DataRecognitionCorp.com::e0582c02-7707-457f-bfa6-34b3bd6526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F76EDD-1B90-4B44-BF0A-ABC278C24942}" v="705" dt="2023-04-14T19:50:45.832"/>
    <p1510:client id="{AD8767B1-32FC-419F-B774-F592D4609629}" v="4" dt="2023-04-14T19:45:45.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FA6AE-DADC-4E89-954F-2F7FF4A95CA7}"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6BDB9-6796-42B3-BA8C-D0591BE73E4C}" type="slidenum">
              <a:rPr lang="en-US" smtClean="0"/>
              <a:t>‹#›</a:t>
            </a:fld>
            <a:endParaRPr lang="en-US"/>
          </a:p>
        </p:txBody>
      </p:sp>
    </p:spTree>
    <p:extLst>
      <p:ext uri="{BB962C8B-B14F-4D97-AF65-F5344CB8AC3E}">
        <p14:creationId xmlns:p14="http://schemas.microsoft.com/office/powerpoint/2010/main" val="122633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F77F33-96C6-40AF-83A1-0CA664AD2D15}" type="slidenum">
              <a:rPr lang="en-US" smtClean="0"/>
              <a:t>8</a:t>
            </a:fld>
            <a:endParaRPr lang="en-US"/>
          </a:p>
        </p:txBody>
      </p:sp>
    </p:spTree>
    <p:extLst>
      <p:ext uri="{BB962C8B-B14F-4D97-AF65-F5344CB8AC3E}">
        <p14:creationId xmlns:p14="http://schemas.microsoft.com/office/powerpoint/2010/main" val="146176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F77F33-96C6-40AF-83A1-0CA664AD2D15}" type="slidenum">
              <a:rPr lang="en-US" smtClean="0"/>
              <a:t>19</a:t>
            </a:fld>
            <a:endParaRPr lang="en-US"/>
          </a:p>
        </p:txBody>
      </p:sp>
    </p:spTree>
    <p:extLst>
      <p:ext uri="{BB962C8B-B14F-4D97-AF65-F5344CB8AC3E}">
        <p14:creationId xmlns:p14="http://schemas.microsoft.com/office/powerpoint/2010/main" val="284859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F77F33-96C6-40AF-83A1-0CA664AD2D15}" type="slidenum">
              <a:rPr lang="en-US" smtClean="0"/>
              <a:t>20</a:t>
            </a:fld>
            <a:endParaRPr lang="en-US"/>
          </a:p>
        </p:txBody>
      </p:sp>
    </p:spTree>
    <p:extLst>
      <p:ext uri="{BB962C8B-B14F-4D97-AF65-F5344CB8AC3E}">
        <p14:creationId xmlns:p14="http://schemas.microsoft.com/office/powerpoint/2010/main" val="128017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solidFill>
                <a:schemeClr val="accent2"/>
              </a:solidFill>
              <a:latin typeface="Franklin Gothic Book"/>
              <a:cs typeface="Calibri"/>
            </a:endParaRPr>
          </a:p>
        </p:txBody>
      </p:sp>
      <p:sp>
        <p:nvSpPr>
          <p:cNvPr id="4" name="Slide Number Placeholder 3"/>
          <p:cNvSpPr>
            <a:spLocks noGrp="1"/>
          </p:cNvSpPr>
          <p:nvPr>
            <p:ph type="sldNum" sz="quarter" idx="5"/>
          </p:nvPr>
        </p:nvSpPr>
        <p:spPr/>
        <p:txBody>
          <a:bodyPr/>
          <a:lstStyle/>
          <a:p>
            <a:fld id="{FBF77F33-96C6-40AF-83A1-0CA664AD2D15}" type="slidenum">
              <a:rPr lang="en-US" smtClean="0"/>
              <a:t>22</a:t>
            </a:fld>
            <a:endParaRPr lang="en-US"/>
          </a:p>
        </p:txBody>
      </p:sp>
    </p:spTree>
    <p:extLst>
      <p:ext uri="{BB962C8B-B14F-4D97-AF65-F5344CB8AC3E}">
        <p14:creationId xmlns:p14="http://schemas.microsoft.com/office/powerpoint/2010/main" val="4293289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CC7EC-6480-557D-4BC2-87CD78AAE0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C736F5-ACEA-0DE7-2067-6A38FBEA31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68D79D-A75B-413E-72AF-B83A807B4CAE}"/>
              </a:ext>
            </a:extLst>
          </p:cNvPr>
          <p:cNvSpPr>
            <a:spLocks noGrp="1"/>
          </p:cNvSpPr>
          <p:nvPr>
            <p:ph type="dt" sz="half" idx="10"/>
          </p:nvPr>
        </p:nvSpPr>
        <p:spPr/>
        <p:txBody>
          <a:bodyPr/>
          <a:lstStyle/>
          <a:p>
            <a:fld id="{F62D6130-9F3F-4A8A-A6D9-3E430D82269B}" type="datetimeFigureOut">
              <a:rPr lang="en-US" smtClean="0"/>
              <a:t>4/14/2023</a:t>
            </a:fld>
            <a:endParaRPr lang="en-US"/>
          </a:p>
        </p:txBody>
      </p:sp>
      <p:sp>
        <p:nvSpPr>
          <p:cNvPr id="5" name="Footer Placeholder 4">
            <a:extLst>
              <a:ext uri="{FF2B5EF4-FFF2-40B4-BE49-F238E27FC236}">
                <a16:creationId xmlns:a16="http://schemas.microsoft.com/office/drawing/2014/main" id="{4BB6BCCE-8083-18CD-4921-EB5DC9B35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7D92E0-D824-6DD2-80B0-C0B754E0EEBA}"/>
              </a:ext>
            </a:extLst>
          </p:cNvPr>
          <p:cNvSpPr>
            <a:spLocks noGrp="1"/>
          </p:cNvSpPr>
          <p:nvPr>
            <p:ph type="sldNum" sz="quarter" idx="12"/>
          </p:nvPr>
        </p:nvSpPr>
        <p:spPr/>
        <p:txBody>
          <a:bodyPr/>
          <a:lstStyle/>
          <a:p>
            <a:fld id="{A5A1E8CA-EA7B-4EF3-B826-2A988B64F8DC}" type="slidenum">
              <a:rPr lang="en-US" smtClean="0"/>
              <a:t>‹#›</a:t>
            </a:fld>
            <a:endParaRPr lang="en-US"/>
          </a:p>
        </p:txBody>
      </p:sp>
    </p:spTree>
    <p:extLst>
      <p:ext uri="{BB962C8B-B14F-4D97-AF65-F5344CB8AC3E}">
        <p14:creationId xmlns:p14="http://schemas.microsoft.com/office/powerpoint/2010/main" val="3964929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9BBFB-F788-68D9-B271-1F89462EC7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231E79-6709-4100-30F6-3416CB649A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73D06-F0D5-CC4D-9D22-C93BD9F1DCD9}"/>
              </a:ext>
            </a:extLst>
          </p:cNvPr>
          <p:cNvSpPr>
            <a:spLocks noGrp="1"/>
          </p:cNvSpPr>
          <p:nvPr>
            <p:ph type="dt" sz="half" idx="10"/>
          </p:nvPr>
        </p:nvSpPr>
        <p:spPr/>
        <p:txBody>
          <a:bodyPr/>
          <a:lstStyle/>
          <a:p>
            <a:fld id="{F62D6130-9F3F-4A8A-A6D9-3E430D82269B}" type="datetimeFigureOut">
              <a:rPr lang="en-US" smtClean="0"/>
              <a:t>4/14/2023</a:t>
            </a:fld>
            <a:endParaRPr lang="en-US"/>
          </a:p>
        </p:txBody>
      </p:sp>
      <p:sp>
        <p:nvSpPr>
          <p:cNvPr id="5" name="Footer Placeholder 4">
            <a:extLst>
              <a:ext uri="{FF2B5EF4-FFF2-40B4-BE49-F238E27FC236}">
                <a16:creationId xmlns:a16="http://schemas.microsoft.com/office/drawing/2014/main" id="{706BE265-4CDF-2E18-6AD8-53A401139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A5BD7-B950-7F97-CDBD-000F623E9962}"/>
              </a:ext>
            </a:extLst>
          </p:cNvPr>
          <p:cNvSpPr>
            <a:spLocks noGrp="1"/>
          </p:cNvSpPr>
          <p:nvPr>
            <p:ph type="sldNum" sz="quarter" idx="12"/>
          </p:nvPr>
        </p:nvSpPr>
        <p:spPr/>
        <p:txBody>
          <a:bodyPr/>
          <a:lstStyle/>
          <a:p>
            <a:fld id="{A5A1E8CA-EA7B-4EF3-B826-2A988B64F8DC}" type="slidenum">
              <a:rPr lang="en-US" smtClean="0"/>
              <a:t>‹#›</a:t>
            </a:fld>
            <a:endParaRPr lang="en-US"/>
          </a:p>
        </p:txBody>
      </p:sp>
    </p:spTree>
    <p:extLst>
      <p:ext uri="{BB962C8B-B14F-4D97-AF65-F5344CB8AC3E}">
        <p14:creationId xmlns:p14="http://schemas.microsoft.com/office/powerpoint/2010/main" val="975843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95F31-3B63-68EE-2682-DAB19F9C04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330183-D0A0-AC88-7687-712B0C9901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7A4E27-0E85-FAE7-23E1-F251660DFAB7}"/>
              </a:ext>
            </a:extLst>
          </p:cNvPr>
          <p:cNvSpPr>
            <a:spLocks noGrp="1"/>
          </p:cNvSpPr>
          <p:nvPr>
            <p:ph type="dt" sz="half" idx="10"/>
          </p:nvPr>
        </p:nvSpPr>
        <p:spPr/>
        <p:txBody>
          <a:bodyPr/>
          <a:lstStyle/>
          <a:p>
            <a:fld id="{F62D6130-9F3F-4A8A-A6D9-3E430D82269B}" type="datetimeFigureOut">
              <a:rPr lang="en-US" smtClean="0"/>
              <a:t>4/14/2023</a:t>
            </a:fld>
            <a:endParaRPr lang="en-US"/>
          </a:p>
        </p:txBody>
      </p:sp>
      <p:sp>
        <p:nvSpPr>
          <p:cNvPr id="5" name="Footer Placeholder 4">
            <a:extLst>
              <a:ext uri="{FF2B5EF4-FFF2-40B4-BE49-F238E27FC236}">
                <a16:creationId xmlns:a16="http://schemas.microsoft.com/office/drawing/2014/main" id="{9647A8B2-C8BC-71BB-5F56-C5816F3B2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E378A-9B20-D5CB-3C26-FBF2422AAD12}"/>
              </a:ext>
            </a:extLst>
          </p:cNvPr>
          <p:cNvSpPr>
            <a:spLocks noGrp="1"/>
          </p:cNvSpPr>
          <p:nvPr>
            <p:ph type="sldNum" sz="quarter" idx="12"/>
          </p:nvPr>
        </p:nvSpPr>
        <p:spPr/>
        <p:txBody>
          <a:bodyPr/>
          <a:lstStyle/>
          <a:p>
            <a:fld id="{A5A1E8CA-EA7B-4EF3-B826-2A988B64F8DC}" type="slidenum">
              <a:rPr lang="en-US" smtClean="0"/>
              <a:t>‹#›</a:t>
            </a:fld>
            <a:endParaRPr lang="en-US"/>
          </a:p>
        </p:txBody>
      </p:sp>
    </p:spTree>
    <p:extLst>
      <p:ext uri="{BB962C8B-B14F-4D97-AF65-F5344CB8AC3E}">
        <p14:creationId xmlns:p14="http://schemas.microsoft.com/office/powerpoint/2010/main" val="2658532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B742-AFF4-6E9B-CDD0-C0EFBDC62B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F8BFFC-57BE-DB34-6411-BAF848D1E9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86B3C-DEF1-09FA-CCC5-A904F5E73F1F}"/>
              </a:ext>
            </a:extLst>
          </p:cNvPr>
          <p:cNvSpPr>
            <a:spLocks noGrp="1"/>
          </p:cNvSpPr>
          <p:nvPr>
            <p:ph type="dt" sz="half" idx="10"/>
          </p:nvPr>
        </p:nvSpPr>
        <p:spPr/>
        <p:txBody>
          <a:bodyPr/>
          <a:lstStyle/>
          <a:p>
            <a:fld id="{F62D6130-9F3F-4A8A-A6D9-3E430D82269B}" type="datetimeFigureOut">
              <a:rPr lang="en-US" smtClean="0"/>
              <a:t>4/14/2023</a:t>
            </a:fld>
            <a:endParaRPr lang="en-US"/>
          </a:p>
        </p:txBody>
      </p:sp>
      <p:sp>
        <p:nvSpPr>
          <p:cNvPr id="5" name="Footer Placeholder 4">
            <a:extLst>
              <a:ext uri="{FF2B5EF4-FFF2-40B4-BE49-F238E27FC236}">
                <a16:creationId xmlns:a16="http://schemas.microsoft.com/office/drawing/2014/main" id="{8664260D-6A74-AD57-1155-D5517DC09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202371-70EE-5A1B-E57B-C55D6FD643EA}"/>
              </a:ext>
            </a:extLst>
          </p:cNvPr>
          <p:cNvSpPr>
            <a:spLocks noGrp="1"/>
          </p:cNvSpPr>
          <p:nvPr>
            <p:ph type="sldNum" sz="quarter" idx="12"/>
          </p:nvPr>
        </p:nvSpPr>
        <p:spPr/>
        <p:txBody>
          <a:bodyPr/>
          <a:lstStyle/>
          <a:p>
            <a:fld id="{A5A1E8CA-EA7B-4EF3-B826-2A988B64F8DC}" type="slidenum">
              <a:rPr lang="en-US" smtClean="0"/>
              <a:t>‹#›</a:t>
            </a:fld>
            <a:endParaRPr lang="en-US"/>
          </a:p>
        </p:txBody>
      </p:sp>
    </p:spTree>
    <p:extLst>
      <p:ext uri="{BB962C8B-B14F-4D97-AF65-F5344CB8AC3E}">
        <p14:creationId xmlns:p14="http://schemas.microsoft.com/office/powerpoint/2010/main" val="46849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FE29-78E0-7632-286B-D97729109D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7804B7-7DB8-FD69-D005-C9F6D77D4F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7718E-64D7-F31A-D24E-7368BD7D2F9E}"/>
              </a:ext>
            </a:extLst>
          </p:cNvPr>
          <p:cNvSpPr>
            <a:spLocks noGrp="1"/>
          </p:cNvSpPr>
          <p:nvPr>
            <p:ph type="dt" sz="half" idx="10"/>
          </p:nvPr>
        </p:nvSpPr>
        <p:spPr/>
        <p:txBody>
          <a:bodyPr/>
          <a:lstStyle/>
          <a:p>
            <a:fld id="{F62D6130-9F3F-4A8A-A6D9-3E430D82269B}" type="datetimeFigureOut">
              <a:rPr lang="en-US" smtClean="0"/>
              <a:t>4/14/2023</a:t>
            </a:fld>
            <a:endParaRPr lang="en-US"/>
          </a:p>
        </p:txBody>
      </p:sp>
      <p:sp>
        <p:nvSpPr>
          <p:cNvPr id="5" name="Footer Placeholder 4">
            <a:extLst>
              <a:ext uri="{FF2B5EF4-FFF2-40B4-BE49-F238E27FC236}">
                <a16:creationId xmlns:a16="http://schemas.microsoft.com/office/drawing/2014/main" id="{9B27BBE5-DB7D-4A5E-97DE-39A32F49B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34D0D-80D3-AE55-5DFC-6208A4E53771}"/>
              </a:ext>
            </a:extLst>
          </p:cNvPr>
          <p:cNvSpPr>
            <a:spLocks noGrp="1"/>
          </p:cNvSpPr>
          <p:nvPr>
            <p:ph type="sldNum" sz="quarter" idx="12"/>
          </p:nvPr>
        </p:nvSpPr>
        <p:spPr/>
        <p:txBody>
          <a:bodyPr/>
          <a:lstStyle/>
          <a:p>
            <a:fld id="{A5A1E8CA-EA7B-4EF3-B826-2A988B64F8DC}" type="slidenum">
              <a:rPr lang="en-US" smtClean="0"/>
              <a:t>‹#›</a:t>
            </a:fld>
            <a:endParaRPr lang="en-US"/>
          </a:p>
        </p:txBody>
      </p:sp>
    </p:spTree>
    <p:extLst>
      <p:ext uri="{BB962C8B-B14F-4D97-AF65-F5344CB8AC3E}">
        <p14:creationId xmlns:p14="http://schemas.microsoft.com/office/powerpoint/2010/main" val="150006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F9B3-5DFB-44A3-B8E6-BFD5A98E76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D7D822-F676-0408-33F1-4A8A5E7DC6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65834E-33EE-D894-1798-C172744F69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C60BE1-4213-295C-DE95-CDAB816E5A4E}"/>
              </a:ext>
            </a:extLst>
          </p:cNvPr>
          <p:cNvSpPr>
            <a:spLocks noGrp="1"/>
          </p:cNvSpPr>
          <p:nvPr>
            <p:ph type="dt" sz="half" idx="10"/>
          </p:nvPr>
        </p:nvSpPr>
        <p:spPr/>
        <p:txBody>
          <a:bodyPr/>
          <a:lstStyle/>
          <a:p>
            <a:fld id="{F62D6130-9F3F-4A8A-A6D9-3E430D82269B}" type="datetimeFigureOut">
              <a:rPr lang="en-US" smtClean="0"/>
              <a:t>4/14/2023</a:t>
            </a:fld>
            <a:endParaRPr lang="en-US"/>
          </a:p>
        </p:txBody>
      </p:sp>
      <p:sp>
        <p:nvSpPr>
          <p:cNvPr id="6" name="Footer Placeholder 5">
            <a:extLst>
              <a:ext uri="{FF2B5EF4-FFF2-40B4-BE49-F238E27FC236}">
                <a16:creationId xmlns:a16="http://schemas.microsoft.com/office/drawing/2014/main" id="{FB16C1D5-6A00-ACF0-9CC4-18819B9AF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75ECE7-51E4-0ECF-76F4-3623E6FF6ADF}"/>
              </a:ext>
            </a:extLst>
          </p:cNvPr>
          <p:cNvSpPr>
            <a:spLocks noGrp="1"/>
          </p:cNvSpPr>
          <p:nvPr>
            <p:ph type="sldNum" sz="quarter" idx="12"/>
          </p:nvPr>
        </p:nvSpPr>
        <p:spPr/>
        <p:txBody>
          <a:bodyPr/>
          <a:lstStyle/>
          <a:p>
            <a:fld id="{A5A1E8CA-EA7B-4EF3-B826-2A988B64F8DC}" type="slidenum">
              <a:rPr lang="en-US" smtClean="0"/>
              <a:t>‹#›</a:t>
            </a:fld>
            <a:endParaRPr lang="en-US"/>
          </a:p>
        </p:txBody>
      </p:sp>
    </p:spTree>
    <p:extLst>
      <p:ext uri="{BB962C8B-B14F-4D97-AF65-F5344CB8AC3E}">
        <p14:creationId xmlns:p14="http://schemas.microsoft.com/office/powerpoint/2010/main" val="238531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008D7-4E99-3C0B-9FBB-41EF91B339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BDA9A4-C564-5B38-A317-5E87E647BD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1C7559-EF27-D779-7759-057E1C7F09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9C90E5-8C6B-FF57-7110-7422349699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AA3D5F-173F-3D04-F76C-1641E54B9E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569A32-54A0-E060-C378-28025C31C125}"/>
              </a:ext>
            </a:extLst>
          </p:cNvPr>
          <p:cNvSpPr>
            <a:spLocks noGrp="1"/>
          </p:cNvSpPr>
          <p:nvPr>
            <p:ph type="dt" sz="half" idx="10"/>
          </p:nvPr>
        </p:nvSpPr>
        <p:spPr/>
        <p:txBody>
          <a:bodyPr/>
          <a:lstStyle/>
          <a:p>
            <a:fld id="{F62D6130-9F3F-4A8A-A6D9-3E430D82269B}" type="datetimeFigureOut">
              <a:rPr lang="en-US" smtClean="0"/>
              <a:t>4/14/2023</a:t>
            </a:fld>
            <a:endParaRPr lang="en-US"/>
          </a:p>
        </p:txBody>
      </p:sp>
      <p:sp>
        <p:nvSpPr>
          <p:cNvPr id="8" name="Footer Placeholder 7">
            <a:extLst>
              <a:ext uri="{FF2B5EF4-FFF2-40B4-BE49-F238E27FC236}">
                <a16:creationId xmlns:a16="http://schemas.microsoft.com/office/drawing/2014/main" id="{29936332-3A9B-2ECB-DE2F-94312F6438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398AAE-2DD9-1259-09DB-83716F99C052}"/>
              </a:ext>
            </a:extLst>
          </p:cNvPr>
          <p:cNvSpPr>
            <a:spLocks noGrp="1"/>
          </p:cNvSpPr>
          <p:nvPr>
            <p:ph type="sldNum" sz="quarter" idx="12"/>
          </p:nvPr>
        </p:nvSpPr>
        <p:spPr/>
        <p:txBody>
          <a:bodyPr/>
          <a:lstStyle/>
          <a:p>
            <a:fld id="{A5A1E8CA-EA7B-4EF3-B826-2A988B64F8DC}" type="slidenum">
              <a:rPr lang="en-US" smtClean="0"/>
              <a:t>‹#›</a:t>
            </a:fld>
            <a:endParaRPr lang="en-US"/>
          </a:p>
        </p:txBody>
      </p:sp>
    </p:spTree>
    <p:extLst>
      <p:ext uri="{BB962C8B-B14F-4D97-AF65-F5344CB8AC3E}">
        <p14:creationId xmlns:p14="http://schemas.microsoft.com/office/powerpoint/2010/main" val="168486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D9E7-DA8A-F868-7BB2-DA52171C65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250787-18D1-B5F2-9621-CCDF7C57F284}"/>
              </a:ext>
            </a:extLst>
          </p:cNvPr>
          <p:cNvSpPr>
            <a:spLocks noGrp="1"/>
          </p:cNvSpPr>
          <p:nvPr>
            <p:ph type="dt" sz="half" idx="10"/>
          </p:nvPr>
        </p:nvSpPr>
        <p:spPr/>
        <p:txBody>
          <a:bodyPr/>
          <a:lstStyle/>
          <a:p>
            <a:fld id="{F62D6130-9F3F-4A8A-A6D9-3E430D82269B}" type="datetimeFigureOut">
              <a:rPr lang="en-US" smtClean="0"/>
              <a:t>4/14/2023</a:t>
            </a:fld>
            <a:endParaRPr lang="en-US"/>
          </a:p>
        </p:txBody>
      </p:sp>
      <p:sp>
        <p:nvSpPr>
          <p:cNvPr id="4" name="Footer Placeholder 3">
            <a:extLst>
              <a:ext uri="{FF2B5EF4-FFF2-40B4-BE49-F238E27FC236}">
                <a16:creationId xmlns:a16="http://schemas.microsoft.com/office/drawing/2014/main" id="{D2FFCDCE-AD01-8236-F704-199341552C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19B595-DC01-BB42-431A-65C67637FAAF}"/>
              </a:ext>
            </a:extLst>
          </p:cNvPr>
          <p:cNvSpPr>
            <a:spLocks noGrp="1"/>
          </p:cNvSpPr>
          <p:nvPr>
            <p:ph type="sldNum" sz="quarter" idx="12"/>
          </p:nvPr>
        </p:nvSpPr>
        <p:spPr/>
        <p:txBody>
          <a:bodyPr/>
          <a:lstStyle/>
          <a:p>
            <a:fld id="{A5A1E8CA-EA7B-4EF3-B826-2A988B64F8DC}" type="slidenum">
              <a:rPr lang="en-US" smtClean="0"/>
              <a:t>‹#›</a:t>
            </a:fld>
            <a:endParaRPr lang="en-US"/>
          </a:p>
        </p:txBody>
      </p:sp>
    </p:spTree>
    <p:extLst>
      <p:ext uri="{BB962C8B-B14F-4D97-AF65-F5344CB8AC3E}">
        <p14:creationId xmlns:p14="http://schemas.microsoft.com/office/powerpoint/2010/main" val="4085250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7B9105-823C-40CE-4E69-FBC7F00A562A}"/>
              </a:ext>
            </a:extLst>
          </p:cNvPr>
          <p:cNvSpPr>
            <a:spLocks noGrp="1"/>
          </p:cNvSpPr>
          <p:nvPr>
            <p:ph type="dt" sz="half" idx="10"/>
          </p:nvPr>
        </p:nvSpPr>
        <p:spPr/>
        <p:txBody>
          <a:bodyPr/>
          <a:lstStyle/>
          <a:p>
            <a:fld id="{F62D6130-9F3F-4A8A-A6D9-3E430D82269B}" type="datetimeFigureOut">
              <a:rPr lang="en-US" smtClean="0"/>
              <a:t>4/14/2023</a:t>
            </a:fld>
            <a:endParaRPr lang="en-US"/>
          </a:p>
        </p:txBody>
      </p:sp>
      <p:sp>
        <p:nvSpPr>
          <p:cNvPr id="3" name="Footer Placeholder 2">
            <a:extLst>
              <a:ext uri="{FF2B5EF4-FFF2-40B4-BE49-F238E27FC236}">
                <a16:creationId xmlns:a16="http://schemas.microsoft.com/office/drawing/2014/main" id="{BDD3AE10-F7EF-34D3-D970-6D800DAB50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EF24AE-1636-E2C5-3763-FF15BD4905B8}"/>
              </a:ext>
            </a:extLst>
          </p:cNvPr>
          <p:cNvSpPr>
            <a:spLocks noGrp="1"/>
          </p:cNvSpPr>
          <p:nvPr>
            <p:ph type="sldNum" sz="quarter" idx="12"/>
          </p:nvPr>
        </p:nvSpPr>
        <p:spPr/>
        <p:txBody>
          <a:bodyPr/>
          <a:lstStyle/>
          <a:p>
            <a:fld id="{A5A1E8CA-EA7B-4EF3-B826-2A988B64F8DC}" type="slidenum">
              <a:rPr lang="en-US" smtClean="0"/>
              <a:t>‹#›</a:t>
            </a:fld>
            <a:endParaRPr lang="en-US"/>
          </a:p>
        </p:txBody>
      </p:sp>
    </p:spTree>
    <p:extLst>
      <p:ext uri="{BB962C8B-B14F-4D97-AF65-F5344CB8AC3E}">
        <p14:creationId xmlns:p14="http://schemas.microsoft.com/office/powerpoint/2010/main" val="150069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E224A-0401-36CC-7B8E-114FAF9D30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994811-2A62-06D5-F62D-F520DB3AA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DFDC71-1719-A8A7-AD1D-0B550312A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B6BB1D-2F54-2462-EB8B-23DAFE866B2E}"/>
              </a:ext>
            </a:extLst>
          </p:cNvPr>
          <p:cNvSpPr>
            <a:spLocks noGrp="1"/>
          </p:cNvSpPr>
          <p:nvPr>
            <p:ph type="dt" sz="half" idx="10"/>
          </p:nvPr>
        </p:nvSpPr>
        <p:spPr/>
        <p:txBody>
          <a:bodyPr/>
          <a:lstStyle/>
          <a:p>
            <a:fld id="{F62D6130-9F3F-4A8A-A6D9-3E430D82269B}" type="datetimeFigureOut">
              <a:rPr lang="en-US" smtClean="0"/>
              <a:t>4/14/2023</a:t>
            </a:fld>
            <a:endParaRPr lang="en-US"/>
          </a:p>
        </p:txBody>
      </p:sp>
      <p:sp>
        <p:nvSpPr>
          <p:cNvPr id="6" name="Footer Placeholder 5">
            <a:extLst>
              <a:ext uri="{FF2B5EF4-FFF2-40B4-BE49-F238E27FC236}">
                <a16:creationId xmlns:a16="http://schemas.microsoft.com/office/drawing/2014/main" id="{F5FE4C2F-F592-C3B8-1775-495D22473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DC382-2976-ED65-07BB-C4B43661B244}"/>
              </a:ext>
            </a:extLst>
          </p:cNvPr>
          <p:cNvSpPr>
            <a:spLocks noGrp="1"/>
          </p:cNvSpPr>
          <p:nvPr>
            <p:ph type="sldNum" sz="quarter" idx="12"/>
          </p:nvPr>
        </p:nvSpPr>
        <p:spPr/>
        <p:txBody>
          <a:bodyPr/>
          <a:lstStyle/>
          <a:p>
            <a:fld id="{A5A1E8CA-EA7B-4EF3-B826-2A988B64F8DC}" type="slidenum">
              <a:rPr lang="en-US" smtClean="0"/>
              <a:t>‹#›</a:t>
            </a:fld>
            <a:endParaRPr lang="en-US"/>
          </a:p>
        </p:txBody>
      </p:sp>
    </p:spTree>
    <p:extLst>
      <p:ext uri="{BB962C8B-B14F-4D97-AF65-F5344CB8AC3E}">
        <p14:creationId xmlns:p14="http://schemas.microsoft.com/office/powerpoint/2010/main" val="26276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E55E-6AEF-6EF9-B61B-420A12EB86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32FB57-8DD2-B9EF-052A-0C7796A1B7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498445-57BE-C563-B90E-815FDACBC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CC2DAE-CBAE-2124-19B1-86157C867479}"/>
              </a:ext>
            </a:extLst>
          </p:cNvPr>
          <p:cNvSpPr>
            <a:spLocks noGrp="1"/>
          </p:cNvSpPr>
          <p:nvPr>
            <p:ph type="dt" sz="half" idx="10"/>
          </p:nvPr>
        </p:nvSpPr>
        <p:spPr/>
        <p:txBody>
          <a:bodyPr/>
          <a:lstStyle/>
          <a:p>
            <a:fld id="{F62D6130-9F3F-4A8A-A6D9-3E430D82269B}" type="datetimeFigureOut">
              <a:rPr lang="en-US" smtClean="0"/>
              <a:t>4/14/2023</a:t>
            </a:fld>
            <a:endParaRPr lang="en-US"/>
          </a:p>
        </p:txBody>
      </p:sp>
      <p:sp>
        <p:nvSpPr>
          <p:cNvPr id="6" name="Footer Placeholder 5">
            <a:extLst>
              <a:ext uri="{FF2B5EF4-FFF2-40B4-BE49-F238E27FC236}">
                <a16:creationId xmlns:a16="http://schemas.microsoft.com/office/drawing/2014/main" id="{D7AE8719-2ADC-2F57-E7C8-CCC4BDCC29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99EB3E-4A69-5C81-2053-B5E648AB70AF}"/>
              </a:ext>
            </a:extLst>
          </p:cNvPr>
          <p:cNvSpPr>
            <a:spLocks noGrp="1"/>
          </p:cNvSpPr>
          <p:nvPr>
            <p:ph type="sldNum" sz="quarter" idx="12"/>
          </p:nvPr>
        </p:nvSpPr>
        <p:spPr/>
        <p:txBody>
          <a:bodyPr/>
          <a:lstStyle/>
          <a:p>
            <a:fld id="{A5A1E8CA-EA7B-4EF3-B826-2A988B64F8DC}" type="slidenum">
              <a:rPr lang="en-US" smtClean="0"/>
              <a:t>‹#›</a:t>
            </a:fld>
            <a:endParaRPr lang="en-US"/>
          </a:p>
        </p:txBody>
      </p:sp>
    </p:spTree>
    <p:extLst>
      <p:ext uri="{BB962C8B-B14F-4D97-AF65-F5344CB8AC3E}">
        <p14:creationId xmlns:p14="http://schemas.microsoft.com/office/powerpoint/2010/main" val="245497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8CA577-733F-3A6A-9BD1-49CFBE2452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7673B6-586E-E8B6-5DF7-6DB012082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9FBAD-289C-B32C-F104-3C61AD1AC5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D6130-9F3F-4A8A-A6D9-3E430D82269B}" type="datetimeFigureOut">
              <a:rPr lang="en-US" smtClean="0"/>
              <a:t>4/14/2023</a:t>
            </a:fld>
            <a:endParaRPr lang="en-US"/>
          </a:p>
        </p:txBody>
      </p:sp>
      <p:sp>
        <p:nvSpPr>
          <p:cNvPr id="5" name="Footer Placeholder 4">
            <a:extLst>
              <a:ext uri="{FF2B5EF4-FFF2-40B4-BE49-F238E27FC236}">
                <a16:creationId xmlns:a16="http://schemas.microsoft.com/office/drawing/2014/main" id="{D733EF11-00DB-DF02-2D8C-88942FCE4A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422859-89ED-AE30-93B0-E65E122B20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1E8CA-EA7B-4EF3-B826-2A988B64F8DC}" type="slidenum">
              <a:rPr lang="en-US" smtClean="0"/>
              <a:t>‹#›</a:t>
            </a:fld>
            <a:endParaRPr lang="en-US"/>
          </a:p>
        </p:txBody>
      </p:sp>
    </p:spTree>
    <p:extLst>
      <p:ext uri="{BB962C8B-B14F-4D97-AF65-F5344CB8AC3E}">
        <p14:creationId xmlns:p14="http://schemas.microsoft.com/office/powerpoint/2010/main" val="170292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CE81-8CCF-2A24-F0CE-6BD6859E19AE}"/>
              </a:ext>
            </a:extLst>
          </p:cNvPr>
          <p:cNvSpPr>
            <a:spLocks noGrp="1"/>
          </p:cNvSpPr>
          <p:nvPr>
            <p:ph type="ctrTitle"/>
          </p:nvPr>
        </p:nvSpPr>
        <p:spPr/>
        <p:txBody>
          <a:bodyPr/>
          <a:lstStyle/>
          <a:p>
            <a:r>
              <a:rPr lang="en-US" dirty="0"/>
              <a:t>DOCP Survey Requirements</a:t>
            </a:r>
          </a:p>
        </p:txBody>
      </p:sp>
      <p:sp>
        <p:nvSpPr>
          <p:cNvPr id="3" name="Subtitle 2">
            <a:extLst>
              <a:ext uri="{FF2B5EF4-FFF2-40B4-BE49-F238E27FC236}">
                <a16:creationId xmlns:a16="http://schemas.microsoft.com/office/drawing/2014/main" id="{AA5144FF-8818-DB14-5BD1-FD4B44A7DAED}"/>
              </a:ext>
            </a:extLst>
          </p:cNvPr>
          <p:cNvSpPr>
            <a:spLocks noGrp="1"/>
          </p:cNvSpPr>
          <p:nvPr>
            <p:ph type="subTitle" idx="1"/>
          </p:nvPr>
        </p:nvSpPr>
        <p:spPr/>
        <p:txBody>
          <a:bodyPr/>
          <a:lstStyle/>
          <a:p>
            <a:r>
              <a:rPr lang="en-US" dirty="0"/>
              <a:t>Web Screen Mockups</a:t>
            </a:r>
          </a:p>
          <a:p>
            <a:r>
              <a:rPr lang="en-US" dirty="0"/>
              <a:t>Last update: 03/30/2023</a:t>
            </a:r>
          </a:p>
        </p:txBody>
      </p:sp>
    </p:spTree>
    <p:extLst>
      <p:ext uri="{BB962C8B-B14F-4D97-AF65-F5344CB8AC3E}">
        <p14:creationId xmlns:p14="http://schemas.microsoft.com/office/powerpoint/2010/main" val="1703067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6F000-A4FC-F2B3-AB7C-0D5CB28ECDBF}"/>
              </a:ext>
            </a:extLst>
          </p:cNvPr>
          <p:cNvSpPr>
            <a:spLocks noGrp="1"/>
          </p:cNvSpPr>
          <p:nvPr>
            <p:ph type="title"/>
          </p:nvPr>
        </p:nvSpPr>
        <p:spPr>
          <a:xfrm>
            <a:off x="838200" y="365126"/>
            <a:ext cx="10515600" cy="539848"/>
          </a:xfrm>
        </p:spPr>
        <p:txBody>
          <a:bodyPr>
            <a:normAutofit fontScale="90000"/>
          </a:bodyPr>
          <a:lstStyle/>
          <a:p>
            <a:r>
              <a:rPr lang="en-US" dirty="0"/>
              <a:t>Submit Survey</a:t>
            </a:r>
          </a:p>
        </p:txBody>
      </p:sp>
      <p:pic>
        <p:nvPicPr>
          <p:cNvPr id="7" name="Picture 6">
            <a:extLst>
              <a:ext uri="{FF2B5EF4-FFF2-40B4-BE49-F238E27FC236}">
                <a16:creationId xmlns:a16="http://schemas.microsoft.com/office/drawing/2014/main" id="{C64C5920-E6F6-F314-2668-009FAA742D3B}"/>
              </a:ext>
            </a:extLst>
          </p:cNvPr>
          <p:cNvPicPr>
            <a:picLocks noChangeAspect="1"/>
          </p:cNvPicPr>
          <p:nvPr/>
        </p:nvPicPr>
        <p:blipFill>
          <a:blip r:embed="rId2"/>
          <a:stretch>
            <a:fillRect/>
          </a:stretch>
        </p:blipFill>
        <p:spPr>
          <a:xfrm>
            <a:off x="2790825" y="1757362"/>
            <a:ext cx="6610350" cy="3343275"/>
          </a:xfrm>
          <a:prstGeom prst="rect">
            <a:avLst/>
          </a:prstGeom>
        </p:spPr>
      </p:pic>
    </p:spTree>
    <p:extLst>
      <p:ext uri="{BB962C8B-B14F-4D97-AF65-F5344CB8AC3E}">
        <p14:creationId xmlns:p14="http://schemas.microsoft.com/office/powerpoint/2010/main" val="86293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6F000-A4FC-F2B3-AB7C-0D5CB28ECDBF}"/>
              </a:ext>
            </a:extLst>
          </p:cNvPr>
          <p:cNvSpPr>
            <a:spLocks noGrp="1"/>
          </p:cNvSpPr>
          <p:nvPr>
            <p:ph type="title"/>
          </p:nvPr>
        </p:nvSpPr>
        <p:spPr>
          <a:xfrm>
            <a:off x="838200" y="365126"/>
            <a:ext cx="10515600" cy="539848"/>
          </a:xfrm>
        </p:spPr>
        <p:txBody>
          <a:bodyPr>
            <a:normAutofit fontScale="90000"/>
          </a:bodyPr>
          <a:lstStyle/>
          <a:p>
            <a:r>
              <a:rPr lang="en-US" dirty="0"/>
              <a:t>Thank You</a:t>
            </a:r>
          </a:p>
        </p:txBody>
      </p:sp>
      <p:pic>
        <p:nvPicPr>
          <p:cNvPr id="4" name="Picture 3">
            <a:extLst>
              <a:ext uri="{FF2B5EF4-FFF2-40B4-BE49-F238E27FC236}">
                <a16:creationId xmlns:a16="http://schemas.microsoft.com/office/drawing/2014/main" id="{896F0D91-8DD0-6E9A-8C70-39AB5AA1BD50}"/>
              </a:ext>
            </a:extLst>
          </p:cNvPr>
          <p:cNvPicPr>
            <a:picLocks noChangeAspect="1"/>
          </p:cNvPicPr>
          <p:nvPr/>
        </p:nvPicPr>
        <p:blipFill>
          <a:blip r:embed="rId2"/>
          <a:stretch>
            <a:fillRect/>
          </a:stretch>
        </p:blipFill>
        <p:spPr>
          <a:xfrm>
            <a:off x="994650" y="904974"/>
            <a:ext cx="10202699" cy="5611008"/>
          </a:xfrm>
          <a:prstGeom prst="rect">
            <a:avLst/>
          </a:prstGeom>
        </p:spPr>
      </p:pic>
    </p:spTree>
    <p:extLst>
      <p:ext uri="{BB962C8B-B14F-4D97-AF65-F5344CB8AC3E}">
        <p14:creationId xmlns:p14="http://schemas.microsoft.com/office/powerpoint/2010/main" val="2432071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6F000-A4FC-F2B3-AB7C-0D5CB28ECDBF}"/>
              </a:ext>
            </a:extLst>
          </p:cNvPr>
          <p:cNvSpPr>
            <a:spLocks noGrp="1"/>
          </p:cNvSpPr>
          <p:nvPr>
            <p:ph type="title"/>
          </p:nvPr>
        </p:nvSpPr>
        <p:spPr>
          <a:xfrm>
            <a:off x="838200" y="365126"/>
            <a:ext cx="10515600" cy="539848"/>
          </a:xfrm>
        </p:spPr>
        <p:txBody>
          <a:bodyPr>
            <a:normAutofit fontScale="90000"/>
          </a:bodyPr>
          <a:lstStyle/>
          <a:p>
            <a:r>
              <a:rPr lang="en-US" dirty="0"/>
              <a:t>Timeout</a:t>
            </a:r>
          </a:p>
        </p:txBody>
      </p:sp>
      <p:pic>
        <p:nvPicPr>
          <p:cNvPr id="4" name="Picture 3">
            <a:extLst>
              <a:ext uri="{FF2B5EF4-FFF2-40B4-BE49-F238E27FC236}">
                <a16:creationId xmlns:a16="http://schemas.microsoft.com/office/drawing/2014/main" id="{770F037F-AA63-6ADA-DB55-77FDE6F09B66}"/>
              </a:ext>
            </a:extLst>
          </p:cNvPr>
          <p:cNvPicPr>
            <a:picLocks noChangeAspect="1"/>
          </p:cNvPicPr>
          <p:nvPr/>
        </p:nvPicPr>
        <p:blipFill>
          <a:blip r:embed="rId2"/>
          <a:stretch>
            <a:fillRect/>
          </a:stretch>
        </p:blipFill>
        <p:spPr>
          <a:xfrm>
            <a:off x="1018466" y="1576085"/>
            <a:ext cx="10155067" cy="4334480"/>
          </a:xfrm>
          <a:prstGeom prst="rect">
            <a:avLst/>
          </a:prstGeom>
        </p:spPr>
      </p:pic>
    </p:spTree>
    <p:extLst>
      <p:ext uri="{BB962C8B-B14F-4D97-AF65-F5344CB8AC3E}">
        <p14:creationId xmlns:p14="http://schemas.microsoft.com/office/powerpoint/2010/main" val="4265185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C39935-808B-BD6C-5044-8703C5D8A21D}"/>
              </a:ext>
            </a:extLst>
          </p:cNvPr>
          <p:cNvSpPr txBox="1"/>
          <p:nvPr/>
        </p:nvSpPr>
        <p:spPr>
          <a:xfrm>
            <a:off x="269507" y="250257"/>
            <a:ext cx="8191099" cy="646331"/>
          </a:xfrm>
          <a:prstGeom prst="rect">
            <a:avLst/>
          </a:prstGeom>
          <a:noFill/>
        </p:spPr>
        <p:txBody>
          <a:bodyPr wrap="square" rtlCol="0">
            <a:spAutoFit/>
          </a:bodyPr>
          <a:lstStyle/>
          <a:p>
            <a:r>
              <a:rPr lang="en-US" sz="3600" dirty="0"/>
              <a:t>Welcome Back</a:t>
            </a:r>
          </a:p>
        </p:txBody>
      </p:sp>
      <p:pic>
        <p:nvPicPr>
          <p:cNvPr id="6" name="Picture 5">
            <a:extLst>
              <a:ext uri="{FF2B5EF4-FFF2-40B4-BE49-F238E27FC236}">
                <a16:creationId xmlns:a16="http://schemas.microsoft.com/office/drawing/2014/main" id="{53C9A427-E096-6B30-5B9A-56CC81BAF893}"/>
              </a:ext>
            </a:extLst>
          </p:cNvPr>
          <p:cNvPicPr>
            <a:picLocks noChangeAspect="1"/>
          </p:cNvPicPr>
          <p:nvPr/>
        </p:nvPicPr>
        <p:blipFill>
          <a:blip r:embed="rId2"/>
          <a:stretch>
            <a:fillRect/>
          </a:stretch>
        </p:blipFill>
        <p:spPr>
          <a:xfrm>
            <a:off x="2786062" y="1185862"/>
            <a:ext cx="6619875" cy="4486275"/>
          </a:xfrm>
          <a:prstGeom prst="rect">
            <a:avLst/>
          </a:prstGeom>
        </p:spPr>
      </p:pic>
    </p:spTree>
    <p:extLst>
      <p:ext uri="{BB962C8B-B14F-4D97-AF65-F5344CB8AC3E}">
        <p14:creationId xmlns:p14="http://schemas.microsoft.com/office/powerpoint/2010/main" val="168416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6F000-A4FC-F2B3-AB7C-0D5CB28ECDBF}"/>
              </a:ext>
            </a:extLst>
          </p:cNvPr>
          <p:cNvSpPr>
            <a:spLocks noGrp="1"/>
          </p:cNvSpPr>
          <p:nvPr>
            <p:ph type="title"/>
          </p:nvPr>
        </p:nvSpPr>
        <p:spPr>
          <a:xfrm>
            <a:off x="838200" y="365126"/>
            <a:ext cx="10515600" cy="539848"/>
          </a:xfrm>
        </p:spPr>
        <p:txBody>
          <a:bodyPr>
            <a:normAutofit fontScale="90000"/>
          </a:bodyPr>
          <a:lstStyle/>
          <a:p>
            <a:r>
              <a:rPr lang="en-US" dirty="0"/>
              <a:t>Save and Return Later</a:t>
            </a:r>
          </a:p>
        </p:txBody>
      </p:sp>
      <p:pic>
        <p:nvPicPr>
          <p:cNvPr id="6" name="Picture 5">
            <a:extLst>
              <a:ext uri="{FF2B5EF4-FFF2-40B4-BE49-F238E27FC236}">
                <a16:creationId xmlns:a16="http://schemas.microsoft.com/office/drawing/2014/main" id="{93FAB74C-5D57-A71E-4436-A993B3EBF0DE}"/>
              </a:ext>
            </a:extLst>
          </p:cNvPr>
          <p:cNvPicPr>
            <a:picLocks noChangeAspect="1"/>
          </p:cNvPicPr>
          <p:nvPr/>
        </p:nvPicPr>
        <p:blipFill>
          <a:blip r:embed="rId2"/>
          <a:stretch>
            <a:fillRect/>
          </a:stretch>
        </p:blipFill>
        <p:spPr>
          <a:xfrm>
            <a:off x="2771775" y="1514475"/>
            <a:ext cx="6648450" cy="3829050"/>
          </a:xfrm>
          <a:prstGeom prst="rect">
            <a:avLst/>
          </a:prstGeom>
        </p:spPr>
      </p:pic>
    </p:spTree>
    <p:extLst>
      <p:ext uri="{BB962C8B-B14F-4D97-AF65-F5344CB8AC3E}">
        <p14:creationId xmlns:p14="http://schemas.microsoft.com/office/powerpoint/2010/main" val="2675580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6F000-A4FC-F2B3-AB7C-0D5CB28ECDBF}"/>
              </a:ext>
            </a:extLst>
          </p:cNvPr>
          <p:cNvSpPr>
            <a:spLocks noGrp="1"/>
          </p:cNvSpPr>
          <p:nvPr>
            <p:ph type="title"/>
          </p:nvPr>
        </p:nvSpPr>
        <p:spPr>
          <a:xfrm>
            <a:off x="838200" y="365126"/>
            <a:ext cx="10515600" cy="539848"/>
          </a:xfrm>
        </p:spPr>
        <p:txBody>
          <a:bodyPr>
            <a:normAutofit fontScale="90000"/>
          </a:bodyPr>
          <a:lstStyle/>
          <a:p>
            <a:r>
              <a:rPr lang="en-US" dirty="0"/>
              <a:t>Already Complete</a:t>
            </a:r>
          </a:p>
        </p:txBody>
      </p:sp>
      <p:pic>
        <p:nvPicPr>
          <p:cNvPr id="4" name="Picture 3">
            <a:extLst>
              <a:ext uri="{FF2B5EF4-FFF2-40B4-BE49-F238E27FC236}">
                <a16:creationId xmlns:a16="http://schemas.microsoft.com/office/drawing/2014/main" id="{070E42AA-E5DF-03C6-A322-A9CFEABC7120}"/>
              </a:ext>
            </a:extLst>
          </p:cNvPr>
          <p:cNvPicPr>
            <a:picLocks noChangeAspect="1"/>
          </p:cNvPicPr>
          <p:nvPr/>
        </p:nvPicPr>
        <p:blipFill>
          <a:blip r:embed="rId2"/>
          <a:stretch>
            <a:fillRect/>
          </a:stretch>
        </p:blipFill>
        <p:spPr>
          <a:xfrm>
            <a:off x="999413" y="1171238"/>
            <a:ext cx="10193173" cy="4820323"/>
          </a:xfrm>
          <a:prstGeom prst="rect">
            <a:avLst/>
          </a:prstGeom>
        </p:spPr>
      </p:pic>
    </p:spTree>
    <p:extLst>
      <p:ext uri="{BB962C8B-B14F-4D97-AF65-F5344CB8AC3E}">
        <p14:creationId xmlns:p14="http://schemas.microsoft.com/office/powerpoint/2010/main" val="2485951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6F000-A4FC-F2B3-AB7C-0D5CB28ECDBF}"/>
              </a:ext>
            </a:extLst>
          </p:cNvPr>
          <p:cNvSpPr>
            <a:spLocks noGrp="1"/>
          </p:cNvSpPr>
          <p:nvPr>
            <p:ph type="title"/>
          </p:nvPr>
        </p:nvSpPr>
        <p:spPr>
          <a:xfrm>
            <a:off x="838200" y="365126"/>
            <a:ext cx="10515600" cy="539848"/>
          </a:xfrm>
        </p:spPr>
        <p:txBody>
          <a:bodyPr>
            <a:normAutofit fontScale="90000"/>
          </a:bodyPr>
          <a:lstStyle/>
          <a:p>
            <a:r>
              <a:rPr lang="en-US" dirty="0"/>
              <a:t>FAQ</a:t>
            </a:r>
          </a:p>
        </p:txBody>
      </p:sp>
      <p:pic>
        <p:nvPicPr>
          <p:cNvPr id="4" name="Picture 3">
            <a:extLst>
              <a:ext uri="{FF2B5EF4-FFF2-40B4-BE49-F238E27FC236}">
                <a16:creationId xmlns:a16="http://schemas.microsoft.com/office/drawing/2014/main" id="{F2D7B885-1BBF-D2F3-96B3-2B39E9E9A8D2}"/>
              </a:ext>
            </a:extLst>
          </p:cNvPr>
          <p:cNvPicPr>
            <a:picLocks noChangeAspect="1"/>
          </p:cNvPicPr>
          <p:nvPr/>
        </p:nvPicPr>
        <p:blipFill>
          <a:blip r:embed="rId2"/>
          <a:stretch>
            <a:fillRect/>
          </a:stretch>
        </p:blipFill>
        <p:spPr>
          <a:xfrm>
            <a:off x="2888753" y="818785"/>
            <a:ext cx="7125694" cy="5220429"/>
          </a:xfrm>
          <a:prstGeom prst="rect">
            <a:avLst/>
          </a:prstGeom>
        </p:spPr>
      </p:pic>
    </p:spTree>
    <p:extLst>
      <p:ext uri="{BB962C8B-B14F-4D97-AF65-F5344CB8AC3E}">
        <p14:creationId xmlns:p14="http://schemas.microsoft.com/office/powerpoint/2010/main" val="756084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CE81-8CCF-2A24-F0CE-6BD6859E19AE}"/>
              </a:ext>
            </a:extLst>
          </p:cNvPr>
          <p:cNvSpPr>
            <a:spLocks noGrp="1"/>
          </p:cNvSpPr>
          <p:nvPr>
            <p:ph type="ctrTitle"/>
          </p:nvPr>
        </p:nvSpPr>
        <p:spPr>
          <a:xfrm>
            <a:off x="1523999" y="1122363"/>
            <a:ext cx="9144000" cy="2387600"/>
          </a:xfrm>
        </p:spPr>
        <p:txBody>
          <a:bodyPr/>
          <a:lstStyle/>
          <a:p>
            <a:r>
              <a:rPr lang="en-US" dirty="0"/>
              <a:t>Forced Anonymous Version</a:t>
            </a:r>
          </a:p>
        </p:txBody>
      </p:sp>
      <p:sp>
        <p:nvSpPr>
          <p:cNvPr id="3" name="Subtitle 2">
            <a:extLst>
              <a:ext uri="{FF2B5EF4-FFF2-40B4-BE49-F238E27FC236}">
                <a16:creationId xmlns:a16="http://schemas.microsoft.com/office/drawing/2014/main" id="{AA5144FF-8818-DB14-5BD1-FD4B44A7DAED}"/>
              </a:ext>
            </a:extLst>
          </p:cNvPr>
          <p:cNvSpPr>
            <a:spLocks noGrp="1"/>
          </p:cNvSpPr>
          <p:nvPr>
            <p:ph type="subTitle" idx="1"/>
          </p:nvPr>
        </p:nvSpPr>
        <p:spPr>
          <a:xfrm>
            <a:off x="628649" y="3509963"/>
            <a:ext cx="10934701" cy="2913062"/>
          </a:xfrm>
        </p:spPr>
        <p:txBody>
          <a:bodyPr>
            <a:normAutofit/>
          </a:bodyPr>
          <a:lstStyle/>
          <a:p>
            <a:r>
              <a:rPr lang="en-US" b="1" dirty="0"/>
              <a:t>NOTE</a:t>
            </a:r>
            <a:r>
              <a:rPr lang="en-US" dirty="0"/>
              <a:t>: the standard DOCP version is Confidential, and not Forced Anonymous. Forced Anonymous DOCP’s retain the same survey structure but are an option for classified units/organizations (e.g., SOCOM). In the registration of a DOCP, survey administrators can identify the unit/organization as classified and opt into an anonymous condition. This option is reserved for classified or otherwise protected populations and should be rarely selected. The most notable difference is in the information provided on unit/organization personnel and changes the way that participants access the survey. </a:t>
            </a:r>
          </a:p>
        </p:txBody>
      </p:sp>
    </p:spTree>
    <p:extLst>
      <p:ext uri="{BB962C8B-B14F-4D97-AF65-F5344CB8AC3E}">
        <p14:creationId xmlns:p14="http://schemas.microsoft.com/office/powerpoint/2010/main" val="3732850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0F2E-493A-CBE0-9D87-7F1126247EED}"/>
              </a:ext>
            </a:extLst>
          </p:cNvPr>
          <p:cNvSpPr>
            <a:spLocks noGrp="1"/>
          </p:cNvSpPr>
          <p:nvPr>
            <p:ph type="title"/>
          </p:nvPr>
        </p:nvSpPr>
        <p:spPr>
          <a:xfrm>
            <a:off x="269292" y="149929"/>
            <a:ext cx="10515600" cy="540566"/>
          </a:xfrm>
        </p:spPr>
        <p:txBody>
          <a:bodyPr>
            <a:noAutofit/>
          </a:bodyPr>
          <a:lstStyle/>
          <a:p>
            <a:r>
              <a:rPr lang="en-US" sz="3200" dirty="0">
                <a:latin typeface="Arial" panose="020B0604020202020204" pitchFamily="34" charset="0"/>
                <a:cs typeface="Arial" panose="020B0604020202020204" pitchFamily="34" charset="0"/>
              </a:rPr>
              <a:t>Landing Page</a:t>
            </a:r>
          </a:p>
        </p:txBody>
      </p:sp>
      <p:pic>
        <p:nvPicPr>
          <p:cNvPr id="8" name="Picture 7">
            <a:extLst>
              <a:ext uri="{FF2B5EF4-FFF2-40B4-BE49-F238E27FC236}">
                <a16:creationId xmlns:a16="http://schemas.microsoft.com/office/drawing/2014/main" id="{F0D0D389-3569-FE27-0944-9CABDC61E030}"/>
              </a:ext>
            </a:extLst>
          </p:cNvPr>
          <p:cNvPicPr>
            <a:picLocks noChangeAspect="1"/>
          </p:cNvPicPr>
          <p:nvPr/>
        </p:nvPicPr>
        <p:blipFill>
          <a:blip r:embed="rId2"/>
          <a:stretch>
            <a:fillRect/>
          </a:stretch>
        </p:blipFill>
        <p:spPr>
          <a:xfrm>
            <a:off x="2781300" y="885825"/>
            <a:ext cx="6629400" cy="5086350"/>
          </a:xfrm>
          <a:prstGeom prst="rect">
            <a:avLst/>
          </a:prstGeom>
        </p:spPr>
      </p:pic>
    </p:spTree>
    <p:extLst>
      <p:ext uri="{BB962C8B-B14F-4D97-AF65-F5344CB8AC3E}">
        <p14:creationId xmlns:p14="http://schemas.microsoft.com/office/powerpoint/2010/main" val="832015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809E68-EE55-1101-6F49-D37F7927F50A}"/>
              </a:ext>
            </a:extLst>
          </p:cNvPr>
          <p:cNvSpPr txBox="1"/>
          <p:nvPr/>
        </p:nvSpPr>
        <p:spPr>
          <a:xfrm>
            <a:off x="345989" y="247135"/>
            <a:ext cx="6872972" cy="584775"/>
          </a:xfrm>
          <a:prstGeom prst="rect">
            <a:avLst/>
          </a:prstGeom>
          <a:noFill/>
        </p:spPr>
        <p:txBody>
          <a:bodyPr wrap="none" rtlCol="0">
            <a:spAutoFit/>
          </a:bodyPr>
          <a:lstStyle/>
          <a:p>
            <a:r>
              <a:rPr lang="en-US" sz="3200" dirty="0"/>
              <a:t>About the DOCP (Informed Consent)</a:t>
            </a:r>
          </a:p>
        </p:txBody>
      </p:sp>
      <p:pic>
        <p:nvPicPr>
          <p:cNvPr id="7" name="Picture 6">
            <a:extLst>
              <a:ext uri="{FF2B5EF4-FFF2-40B4-BE49-F238E27FC236}">
                <a16:creationId xmlns:a16="http://schemas.microsoft.com/office/drawing/2014/main" id="{F5D4BCFF-5A70-51D9-ADBB-FE35A011B3BF}"/>
              </a:ext>
            </a:extLst>
          </p:cNvPr>
          <p:cNvPicPr>
            <a:picLocks noChangeAspect="1"/>
          </p:cNvPicPr>
          <p:nvPr/>
        </p:nvPicPr>
        <p:blipFill>
          <a:blip r:embed="rId3"/>
          <a:stretch>
            <a:fillRect/>
          </a:stretch>
        </p:blipFill>
        <p:spPr>
          <a:xfrm>
            <a:off x="1411056" y="986404"/>
            <a:ext cx="8022194" cy="5871596"/>
          </a:xfrm>
          <a:prstGeom prst="rect">
            <a:avLst/>
          </a:prstGeom>
        </p:spPr>
      </p:pic>
      <p:sp>
        <p:nvSpPr>
          <p:cNvPr id="11" name="TextBox 10">
            <a:extLst>
              <a:ext uri="{FF2B5EF4-FFF2-40B4-BE49-F238E27FC236}">
                <a16:creationId xmlns:a16="http://schemas.microsoft.com/office/drawing/2014/main" id="{E1D600B9-9786-437D-AD07-EBF29597B6CB}"/>
              </a:ext>
            </a:extLst>
          </p:cNvPr>
          <p:cNvSpPr txBox="1"/>
          <p:nvPr/>
        </p:nvSpPr>
        <p:spPr>
          <a:xfrm>
            <a:off x="6612471" y="5673777"/>
            <a:ext cx="4420605" cy="646331"/>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r>
              <a:rPr lang="en-US" sz="1200" b="1" dirty="0">
                <a:highlight>
                  <a:srgbClr val="00FFFF"/>
                </a:highlight>
                <a:latin typeface="Franklin Gothic Book" panose="020B0503020102020204" pitchFamily="34" charset="0"/>
                <a:ea typeface="Times New Roman" panose="02020603050405020304" pitchFamily="18" charset="0"/>
                <a:cs typeface="Times New Roman" panose="02020603050405020304" pitchFamily="18" charset="0"/>
              </a:rPr>
              <a:t>INTERNAL NOTE:</a:t>
            </a:r>
            <a:endParaRPr lang="en-US" sz="1200" b="1" dirty="0">
              <a:latin typeface="Franklin Gothic Book" panose="020B0503020102020204" pitchFamily="34" charset="0"/>
              <a:ea typeface="Times New Roman" panose="02020603050405020304" pitchFamily="18" charset="0"/>
              <a:cs typeface="Times New Roman" panose="02020603050405020304" pitchFamily="18" charset="0"/>
            </a:endParaRPr>
          </a:p>
          <a:p>
            <a:pPr marL="342896" indent="-342896">
              <a:buFont typeface="Symbol" panose="05050102010706020507" pitchFamily="18" charset="2"/>
              <a:buChar char=""/>
            </a:pPr>
            <a:r>
              <a:rPr lang="en-US" sz="1200" dirty="0">
                <a:latin typeface="Franklin Gothic Book" panose="020B0503020102020204" pitchFamily="34" charset="0"/>
                <a:ea typeface="Times New Roman" panose="02020603050405020304" pitchFamily="18" charset="0"/>
                <a:cs typeface="Times New Roman" panose="02020603050405020304" pitchFamily="18" charset="0"/>
              </a:rPr>
              <a:t>Clicking “Continue” will take the participant to the next web screen (Web Screen: Pre-Survey Instructions)</a:t>
            </a:r>
          </a:p>
        </p:txBody>
      </p:sp>
      <p:cxnSp>
        <p:nvCxnSpPr>
          <p:cNvPr id="3" name="Straight Arrow Connector 2">
            <a:extLst>
              <a:ext uri="{FF2B5EF4-FFF2-40B4-BE49-F238E27FC236}">
                <a16:creationId xmlns:a16="http://schemas.microsoft.com/office/drawing/2014/main" id="{ADBA8E32-0B9A-4D9A-BAC4-B0D9A134EA64}"/>
              </a:ext>
            </a:extLst>
          </p:cNvPr>
          <p:cNvCxnSpPr>
            <a:cxnSpLocks/>
            <a:stCxn id="11" idx="1"/>
          </p:cNvCxnSpPr>
          <p:nvPr/>
        </p:nvCxnSpPr>
        <p:spPr>
          <a:xfrm flipH="1">
            <a:off x="2470399" y="5996943"/>
            <a:ext cx="4142072" cy="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5299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CE81-8CCF-2A24-F0CE-6BD6859E19AE}"/>
              </a:ext>
            </a:extLst>
          </p:cNvPr>
          <p:cNvSpPr>
            <a:spLocks noGrp="1"/>
          </p:cNvSpPr>
          <p:nvPr>
            <p:ph type="ctrTitle"/>
          </p:nvPr>
        </p:nvSpPr>
        <p:spPr/>
        <p:txBody>
          <a:bodyPr/>
          <a:lstStyle/>
          <a:p>
            <a:r>
              <a:rPr lang="en-US"/>
              <a:t>Confidential Version</a:t>
            </a:r>
          </a:p>
        </p:txBody>
      </p:sp>
      <p:sp>
        <p:nvSpPr>
          <p:cNvPr id="3" name="Subtitle 2">
            <a:extLst>
              <a:ext uri="{FF2B5EF4-FFF2-40B4-BE49-F238E27FC236}">
                <a16:creationId xmlns:a16="http://schemas.microsoft.com/office/drawing/2014/main" id="{AA5144FF-8818-DB14-5BD1-FD4B44A7DAE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23401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4921BE-6322-634A-15A7-AFD6A2A29A7F}"/>
              </a:ext>
            </a:extLst>
          </p:cNvPr>
          <p:cNvSpPr txBox="1"/>
          <p:nvPr/>
        </p:nvSpPr>
        <p:spPr>
          <a:xfrm>
            <a:off x="345989" y="247135"/>
            <a:ext cx="4238661" cy="584775"/>
          </a:xfrm>
          <a:prstGeom prst="rect">
            <a:avLst/>
          </a:prstGeom>
          <a:noFill/>
        </p:spPr>
        <p:txBody>
          <a:bodyPr wrap="none" rtlCol="0">
            <a:spAutoFit/>
          </a:bodyPr>
          <a:lstStyle/>
          <a:p>
            <a:r>
              <a:rPr lang="en-US" sz="3200" dirty="0"/>
              <a:t>Pre-Survey Instruction</a:t>
            </a:r>
          </a:p>
        </p:txBody>
      </p:sp>
      <p:pic>
        <p:nvPicPr>
          <p:cNvPr id="7" name="Picture 6">
            <a:extLst>
              <a:ext uri="{FF2B5EF4-FFF2-40B4-BE49-F238E27FC236}">
                <a16:creationId xmlns:a16="http://schemas.microsoft.com/office/drawing/2014/main" id="{0D9D34DC-8F70-7433-AD46-2A397BF84799}"/>
              </a:ext>
            </a:extLst>
          </p:cNvPr>
          <p:cNvPicPr>
            <a:picLocks noChangeAspect="1"/>
          </p:cNvPicPr>
          <p:nvPr/>
        </p:nvPicPr>
        <p:blipFill>
          <a:blip r:embed="rId3"/>
          <a:stretch>
            <a:fillRect/>
          </a:stretch>
        </p:blipFill>
        <p:spPr>
          <a:xfrm>
            <a:off x="2781300" y="1347787"/>
            <a:ext cx="6629400" cy="4162425"/>
          </a:xfrm>
          <a:prstGeom prst="rect">
            <a:avLst/>
          </a:prstGeom>
        </p:spPr>
      </p:pic>
    </p:spTree>
    <p:extLst>
      <p:ext uri="{BB962C8B-B14F-4D97-AF65-F5344CB8AC3E}">
        <p14:creationId xmlns:p14="http://schemas.microsoft.com/office/powerpoint/2010/main" val="230703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591B1-B0A3-2339-6438-F678082183FD}"/>
              </a:ext>
            </a:extLst>
          </p:cNvPr>
          <p:cNvSpPr txBox="1"/>
          <p:nvPr/>
        </p:nvSpPr>
        <p:spPr>
          <a:xfrm>
            <a:off x="345989" y="247135"/>
            <a:ext cx="2850460" cy="584775"/>
          </a:xfrm>
          <a:prstGeom prst="rect">
            <a:avLst/>
          </a:prstGeom>
          <a:noFill/>
        </p:spPr>
        <p:txBody>
          <a:bodyPr wrap="none" rtlCol="0">
            <a:spAutoFit/>
          </a:bodyPr>
          <a:lstStyle/>
          <a:p>
            <a:r>
              <a:rPr lang="en-US" sz="3200" dirty="0"/>
              <a:t>Submit Survey</a:t>
            </a:r>
          </a:p>
        </p:txBody>
      </p:sp>
      <p:pic>
        <p:nvPicPr>
          <p:cNvPr id="7" name="Picture 6">
            <a:extLst>
              <a:ext uri="{FF2B5EF4-FFF2-40B4-BE49-F238E27FC236}">
                <a16:creationId xmlns:a16="http://schemas.microsoft.com/office/drawing/2014/main" id="{B6368755-13AD-B587-99EE-7ED22087AD2C}"/>
              </a:ext>
            </a:extLst>
          </p:cNvPr>
          <p:cNvPicPr>
            <a:picLocks noChangeAspect="1"/>
          </p:cNvPicPr>
          <p:nvPr/>
        </p:nvPicPr>
        <p:blipFill>
          <a:blip r:embed="rId2"/>
          <a:stretch>
            <a:fillRect/>
          </a:stretch>
        </p:blipFill>
        <p:spPr>
          <a:xfrm>
            <a:off x="2781300" y="1785937"/>
            <a:ext cx="6629400" cy="3286125"/>
          </a:xfrm>
          <a:prstGeom prst="rect">
            <a:avLst/>
          </a:prstGeom>
        </p:spPr>
      </p:pic>
    </p:spTree>
    <p:extLst>
      <p:ext uri="{BB962C8B-B14F-4D97-AF65-F5344CB8AC3E}">
        <p14:creationId xmlns:p14="http://schemas.microsoft.com/office/powerpoint/2010/main" val="3867804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58B2D6-5B9F-32D1-31CE-3333E3E2A943}"/>
              </a:ext>
            </a:extLst>
          </p:cNvPr>
          <p:cNvSpPr txBox="1"/>
          <p:nvPr/>
        </p:nvSpPr>
        <p:spPr>
          <a:xfrm>
            <a:off x="345989" y="247135"/>
            <a:ext cx="2120837" cy="584775"/>
          </a:xfrm>
          <a:prstGeom prst="rect">
            <a:avLst/>
          </a:prstGeom>
          <a:noFill/>
        </p:spPr>
        <p:txBody>
          <a:bodyPr wrap="none" rtlCol="0">
            <a:spAutoFit/>
          </a:bodyPr>
          <a:lstStyle/>
          <a:p>
            <a:r>
              <a:rPr lang="en-US" sz="3200" dirty="0"/>
              <a:t>Thank You</a:t>
            </a:r>
          </a:p>
        </p:txBody>
      </p:sp>
      <p:pic>
        <p:nvPicPr>
          <p:cNvPr id="8" name="Picture 7">
            <a:extLst>
              <a:ext uri="{FF2B5EF4-FFF2-40B4-BE49-F238E27FC236}">
                <a16:creationId xmlns:a16="http://schemas.microsoft.com/office/drawing/2014/main" id="{4A697948-112D-64AE-B53F-22B0018141F4}"/>
              </a:ext>
            </a:extLst>
          </p:cNvPr>
          <p:cNvPicPr>
            <a:picLocks noChangeAspect="1"/>
          </p:cNvPicPr>
          <p:nvPr/>
        </p:nvPicPr>
        <p:blipFill>
          <a:blip r:embed="rId3"/>
          <a:stretch>
            <a:fillRect/>
          </a:stretch>
        </p:blipFill>
        <p:spPr>
          <a:xfrm>
            <a:off x="2786062" y="1476375"/>
            <a:ext cx="6619875" cy="3905250"/>
          </a:xfrm>
          <a:prstGeom prst="rect">
            <a:avLst/>
          </a:prstGeom>
        </p:spPr>
      </p:pic>
    </p:spTree>
    <p:extLst>
      <p:ext uri="{BB962C8B-B14F-4D97-AF65-F5344CB8AC3E}">
        <p14:creationId xmlns:p14="http://schemas.microsoft.com/office/powerpoint/2010/main" val="3451924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EFF4EC-0838-14C1-576E-D3D0CF0D262E}"/>
              </a:ext>
            </a:extLst>
          </p:cNvPr>
          <p:cNvPicPr>
            <a:picLocks noChangeAspect="1"/>
          </p:cNvPicPr>
          <p:nvPr/>
        </p:nvPicPr>
        <p:blipFill>
          <a:blip r:embed="rId2"/>
          <a:stretch>
            <a:fillRect/>
          </a:stretch>
        </p:blipFill>
        <p:spPr>
          <a:xfrm>
            <a:off x="2979651" y="831910"/>
            <a:ext cx="8142515" cy="5295763"/>
          </a:xfrm>
          <a:prstGeom prst="rect">
            <a:avLst/>
          </a:prstGeom>
        </p:spPr>
      </p:pic>
      <p:sp>
        <p:nvSpPr>
          <p:cNvPr id="2" name="TextBox 1">
            <a:extLst>
              <a:ext uri="{FF2B5EF4-FFF2-40B4-BE49-F238E27FC236}">
                <a16:creationId xmlns:a16="http://schemas.microsoft.com/office/drawing/2014/main" id="{EC041447-EB5C-1F37-5769-F8BC90604CA3}"/>
              </a:ext>
            </a:extLst>
          </p:cNvPr>
          <p:cNvSpPr txBox="1"/>
          <p:nvPr/>
        </p:nvSpPr>
        <p:spPr>
          <a:xfrm>
            <a:off x="345989" y="247135"/>
            <a:ext cx="1005212" cy="584775"/>
          </a:xfrm>
          <a:prstGeom prst="rect">
            <a:avLst/>
          </a:prstGeom>
          <a:noFill/>
        </p:spPr>
        <p:txBody>
          <a:bodyPr wrap="none" rtlCol="0">
            <a:spAutoFit/>
          </a:bodyPr>
          <a:lstStyle/>
          <a:p>
            <a:r>
              <a:rPr lang="en-US" sz="3200" dirty="0"/>
              <a:t>FAQ</a:t>
            </a:r>
          </a:p>
        </p:txBody>
      </p:sp>
    </p:spTree>
    <p:extLst>
      <p:ext uri="{BB962C8B-B14F-4D97-AF65-F5344CB8AC3E}">
        <p14:creationId xmlns:p14="http://schemas.microsoft.com/office/powerpoint/2010/main" val="212386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164B16-D791-DE3F-E20C-38DBC6D78B53}"/>
              </a:ext>
            </a:extLst>
          </p:cNvPr>
          <p:cNvSpPr txBox="1"/>
          <p:nvPr/>
        </p:nvSpPr>
        <p:spPr>
          <a:xfrm>
            <a:off x="269507" y="250257"/>
            <a:ext cx="8191099" cy="646331"/>
          </a:xfrm>
          <a:prstGeom prst="rect">
            <a:avLst/>
          </a:prstGeom>
          <a:noFill/>
        </p:spPr>
        <p:txBody>
          <a:bodyPr wrap="square" rtlCol="0">
            <a:spAutoFit/>
          </a:bodyPr>
          <a:lstStyle/>
          <a:p>
            <a:r>
              <a:rPr lang="en-US" sz="3600" dirty="0"/>
              <a:t>DOCP Login/Landing Page</a:t>
            </a:r>
          </a:p>
        </p:txBody>
      </p:sp>
      <p:pic>
        <p:nvPicPr>
          <p:cNvPr id="6" name="Picture 5">
            <a:extLst>
              <a:ext uri="{FF2B5EF4-FFF2-40B4-BE49-F238E27FC236}">
                <a16:creationId xmlns:a16="http://schemas.microsoft.com/office/drawing/2014/main" id="{EE818F76-7F64-792A-0BB8-53D9743FCE31}"/>
              </a:ext>
            </a:extLst>
          </p:cNvPr>
          <p:cNvPicPr>
            <a:picLocks noChangeAspect="1"/>
          </p:cNvPicPr>
          <p:nvPr/>
        </p:nvPicPr>
        <p:blipFill>
          <a:blip r:embed="rId2"/>
          <a:stretch>
            <a:fillRect/>
          </a:stretch>
        </p:blipFill>
        <p:spPr>
          <a:xfrm>
            <a:off x="2776537" y="900112"/>
            <a:ext cx="6638925" cy="5057775"/>
          </a:xfrm>
          <a:prstGeom prst="rect">
            <a:avLst/>
          </a:prstGeom>
        </p:spPr>
      </p:pic>
    </p:spTree>
    <p:extLst>
      <p:ext uri="{BB962C8B-B14F-4D97-AF65-F5344CB8AC3E}">
        <p14:creationId xmlns:p14="http://schemas.microsoft.com/office/powerpoint/2010/main" val="134683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F6216-736C-D596-0368-FE4D5A798F7F}"/>
              </a:ext>
            </a:extLst>
          </p:cNvPr>
          <p:cNvSpPr>
            <a:spLocks noGrp="1"/>
          </p:cNvSpPr>
          <p:nvPr>
            <p:ph type="title"/>
          </p:nvPr>
        </p:nvSpPr>
        <p:spPr>
          <a:xfrm>
            <a:off x="407839" y="900038"/>
            <a:ext cx="10515600" cy="794100"/>
          </a:xfrm>
        </p:spPr>
        <p:txBody>
          <a:bodyPr>
            <a:normAutofit/>
          </a:bodyPr>
          <a:lstStyle/>
          <a:p>
            <a:r>
              <a:rPr lang="en-US" sz="2400" dirty="0"/>
              <a:t>Error messages for login</a:t>
            </a:r>
          </a:p>
        </p:txBody>
      </p:sp>
      <p:grpSp>
        <p:nvGrpSpPr>
          <p:cNvPr id="4" name="Group 3">
            <a:extLst>
              <a:ext uri="{FF2B5EF4-FFF2-40B4-BE49-F238E27FC236}">
                <a16:creationId xmlns:a16="http://schemas.microsoft.com/office/drawing/2014/main" id="{D8F0926C-23E9-1C4A-BAD5-5709ED0184EC}"/>
              </a:ext>
            </a:extLst>
          </p:cNvPr>
          <p:cNvGrpSpPr/>
          <p:nvPr/>
        </p:nvGrpSpPr>
        <p:grpSpPr>
          <a:xfrm>
            <a:off x="1057477" y="1589315"/>
            <a:ext cx="9915323" cy="4795672"/>
            <a:chOff x="6941337" y="2889603"/>
            <a:chExt cx="4657261" cy="3384272"/>
          </a:xfrm>
        </p:grpSpPr>
        <p:sp>
          <p:nvSpPr>
            <p:cNvPr id="5" name="TextBox 2">
              <a:extLst>
                <a:ext uri="{FF2B5EF4-FFF2-40B4-BE49-F238E27FC236}">
                  <a16:creationId xmlns:a16="http://schemas.microsoft.com/office/drawing/2014/main" id="{09DE09FF-BBDE-C182-4E98-A4F3EF9D3E4B}"/>
                </a:ext>
              </a:extLst>
            </p:cNvPr>
            <p:cNvSpPr txBox="1"/>
            <p:nvPr/>
          </p:nvSpPr>
          <p:spPr>
            <a:xfrm>
              <a:off x="7040484" y="2963576"/>
              <a:ext cx="4458967" cy="295386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highlight>
                    <a:srgbClr val="FF0000"/>
                  </a:highlight>
                  <a:latin typeface="Franklin Gothic Book" panose="020B0503020102020204" pitchFamily="34" charset="0"/>
                  <a:ea typeface="Times New Roman" panose="02020603050405020304" pitchFamily="18" charset="0"/>
                  <a:cs typeface="Times New Roman" panose="02020603050405020304" pitchFamily="18" charset="0"/>
                </a:rPr>
                <a:t>ERROR MESSAGE(S): </a:t>
              </a:r>
              <a:endParaRPr lang="en-US" sz="1400" b="1">
                <a:latin typeface="Franklin Gothic Book" panose="020B050302010202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400" b="1">
                  <a:latin typeface="Franklin Gothic Book" panose="020B0503020102020204" pitchFamily="34" charset="0"/>
                  <a:ea typeface="Times New Roman" panose="02020603050405020304" pitchFamily="18" charset="0"/>
                  <a:cs typeface="Times New Roman" panose="02020603050405020304" pitchFamily="18" charset="0"/>
                </a:rPr>
                <a:t>Non-matched DoD ID: </a:t>
              </a:r>
            </a:p>
            <a:p>
              <a:r>
                <a:rPr lang="en-US" sz="1400">
                  <a:latin typeface="Franklin Gothic Book" panose="020B0503020102020204" pitchFamily="34" charset="0"/>
                  <a:ea typeface="Times New Roman" panose="02020603050405020304" pitchFamily="18" charset="0"/>
                  <a:cs typeface="Times New Roman" panose="02020603050405020304" pitchFamily="18" charset="0"/>
                </a:rPr>
                <a:t>“The DoD ID that you entered does not match to a registered DOCP roster. It could be the case that you are entering your correct DoD ID but are not matching to a roster because your DOCP administrator did not list that information on the roster.</a:t>
              </a:r>
            </a:p>
            <a:p>
              <a:endParaRPr lang="en-US" sz="1400">
                <a:latin typeface="Franklin Gothic Book" panose="020B0503020102020204" pitchFamily="34" charset="0"/>
                <a:ea typeface="Times New Roman" panose="02020603050405020304" pitchFamily="18" charset="0"/>
                <a:cs typeface="Times New Roman" panose="02020603050405020304" pitchFamily="18" charset="0"/>
              </a:endParaRPr>
            </a:p>
            <a:p>
              <a:r>
                <a:rPr lang="en-US" sz="1400">
                  <a:latin typeface="Franklin Gothic Book" panose="020B0503020102020204" pitchFamily="34" charset="0"/>
                  <a:ea typeface="Times New Roman" panose="02020603050405020304" pitchFamily="18" charset="0"/>
                  <a:cs typeface="Times New Roman" panose="02020603050405020304" pitchFamily="18" charset="0"/>
                </a:rPr>
                <a:t>Try entering an e-mail address or phone number that your leadership uses to communicate with you. If you are still unable to log into the system, please contact the individual who invited you to this survey.”</a:t>
              </a:r>
            </a:p>
            <a:p>
              <a:endParaRPr lang="en-US" sz="1400">
                <a:latin typeface="Franklin Gothic Book" panose="020B050302010202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400" b="1">
                  <a:latin typeface="Franklin Gothic Book" panose="020B0503020102020204" pitchFamily="34" charset="0"/>
                  <a:ea typeface="Times New Roman" panose="02020603050405020304" pitchFamily="18" charset="0"/>
                  <a:cs typeface="Times New Roman" panose="02020603050405020304" pitchFamily="18" charset="0"/>
                </a:rPr>
                <a:t>Non-matched E-mail:</a:t>
              </a:r>
            </a:p>
            <a:p>
              <a:r>
                <a:rPr lang="en-US" sz="1400">
                  <a:latin typeface="Franklin Gothic Book" panose="020B0503020102020204" pitchFamily="34" charset="0"/>
                  <a:ea typeface="Times New Roman" panose="02020603050405020304" pitchFamily="18" charset="0"/>
                  <a:cs typeface="Times New Roman" panose="02020603050405020304" pitchFamily="18" charset="0"/>
                </a:rPr>
                <a:t>“The e-mail address you entered did not match to a registered DOCP roster. Please try another e-mail address, your DoD ID, or a phone number. If you are still unable to log into the system, please contact the individual who invited you to this survey.”</a:t>
              </a:r>
            </a:p>
            <a:p>
              <a:endParaRPr lang="en-US" sz="1400" b="1">
                <a:latin typeface="Franklin Gothic Book" panose="020B050302010202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400" b="1">
                  <a:latin typeface="Franklin Gothic Book" panose="020B0503020102020204" pitchFamily="34" charset="0"/>
                  <a:ea typeface="Times New Roman" panose="02020603050405020304" pitchFamily="18" charset="0"/>
                  <a:cs typeface="Times New Roman" panose="02020603050405020304" pitchFamily="18" charset="0"/>
                </a:rPr>
                <a:t>Non-matched Phone Number: </a:t>
              </a:r>
              <a:endParaRPr lang="en-US" sz="1400">
                <a:latin typeface="Franklin Gothic Book" panose="020B0503020102020204" pitchFamily="34" charset="0"/>
                <a:ea typeface="Times New Roman" panose="02020603050405020304" pitchFamily="18" charset="0"/>
                <a:cs typeface="Times New Roman" panose="02020603050405020304" pitchFamily="18" charset="0"/>
              </a:endParaRPr>
            </a:p>
            <a:p>
              <a:r>
                <a:rPr lang="en-US" sz="1400">
                  <a:latin typeface="Franklin Gothic Book" panose="020B0503020102020204" pitchFamily="34" charset="0"/>
                  <a:ea typeface="Times New Roman" panose="02020603050405020304" pitchFamily="18" charset="0"/>
                  <a:cs typeface="Times New Roman" panose="02020603050405020304" pitchFamily="18" charset="0"/>
                </a:rPr>
                <a:t>“The phone number you entered did not match to a registered DOCP roster. Please try another phone number, an e-mail address, or your DoD ID. If you are still unable to log into the system, please contact the individual who invited you to this survey.”</a:t>
              </a:r>
            </a:p>
            <a:p>
              <a:endParaRPr lang="en-US" sz="1400">
                <a:latin typeface="Franklin Gothic Book" panose="020B050302010202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400" b="1">
                  <a:latin typeface="Franklin Gothic Book" panose="020B0503020102020204" pitchFamily="34" charset="0"/>
                  <a:ea typeface="Times New Roman" panose="02020603050405020304" pitchFamily="18" charset="0"/>
                  <a:cs typeface="Times New Roman" panose="02020603050405020304" pitchFamily="18" charset="0"/>
                </a:rPr>
                <a:t>If the participant is enrolled in more than one open DEOCS registrations</a:t>
              </a:r>
              <a:endParaRPr lang="en-US" sz="1400">
                <a:latin typeface="Franklin Gothic Book" panose="020B0503020102020204" pitchFamily="34" charset="0"/>
                <a:ea typeface="Times New Roman" panose="02020603050405020304" pitchFamily="18" charset="0"/>
                <a:cs typeface="Times New Roman" panose="02020603050405020304" pitchFamily="18" charset="0"/>
              </a:endParaRPr>
            </a:p>
            <a:p>
              <a:r>
                <a:rPr lang="en-US" sz="1400">
                  <a:latin typeface="Franklin Gothic Book" panose="020B0503020102020204" pitchFamily="34" charset="0"/>
                  <a:ea typeface="Times New Roman" panose="02020603050405020304" pitchFamily="18" charset="0"/>
                  <a:cs typeface="Times New Roman" panose="02020603050405020304" pitchFamily="18" charset="0"/>
                </a:rPr>
                <a:t>“We have found multiple registrations matching your information. Please select the DOCP you wish to take now.”</a:t>
              </a:r>
            </a:p>
          </p:txBody>
        </p:sp>
        <p:sp>
          <p:nvSpPr>
            <p:cNvPr id="6" name="Rectangle 5">
              <a:extLst>
                <a:ext uri="{FF2B5EF4-FFF2-40B4-BE49-F238E27FC236}">
                  <a16:creationId xmlns:a16="http://schemas.microsoft.com/office/drawing/2014/main" id="{F81F2B50-DCB1-AFA4-2587-0D54C77E8AD7}"/>
                </a:ext>
              </a:extLst>
            </p:cNvPr>
            <p:cNvSpPr/>
            <p:nvPr/>
          </p:nvSpPr>
          <p:spPr>
            <a:xfrm>
              <a:off x="6941337" y="2889603"/>
              <a:ext cx="4657261" cy="33842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Franklin Gothic Book" panose="020B0503020102020204" pitchFamily="34" charset="0"/>
              </a:endParaRPr>
            </a:p>
          </p:txBody>
        </p:sp>
      </p:grpSp>
      <p:sp>
        <p:nvSpPr>
          <p:cNvPr id="3" name="TextBox 2">
            <a:extLst>
              <a:ext uri="{FF2B5EF4-FFF2-40B4-BE49-F238E27FC236}">
                <a16:creationId xmlns:a16="http://schemas.microsoft.com/office/drawing/2014/main" id="{C8E1D3D1-08D0-E02A-1252-DED0EC29ED70}"/>
              </a:ext>
            </a:extLst>
          </p:cNvPr>
          <p:cNvSpPr txBox="1"/>
          <p:nvPr/>
        </p:nvSpPr>
        <p:spPr>
          <a:xfrm>
            <a:off x="269507" y="250257"/>
            <a:ext cx="8191099" cy="646331"/>
          </a:xfrm>
          <a:prstGeom prst="rect">
            <a:avLst/>
          </a:prstGeom>
          <a:noFill/>
        </p:spPr>
        <p:txBody>
          <a:bodyPr wrap="square" rtlCol="0">
            <a:spAutoFit/>
          </a:bodyPr>
          <a:lstStyle/>
          <a:p>
            <a:r>
              <a:rPr lang="en-US" sz="3600" dirty="0"/>
              <a:t>DOCP Login/Landing Page cont. </a:t>
            </a:r>
          </a:p>
        </p:txBody>
      </p:sp>
    </p:spTree>
    <p:extLst>
      <p:ext uri="{BB962C8B-B14F-4D97-AF65-F5344CB8AC3E}">
        <p14:creationId xmlns:p14="http://schemas.microsoft.com/office/powerpoint/2010/main" val="2066399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E594-2918-AC54-B020-48B67B3D4D8E}"/>
              </a:ext>
            </a:extLst>
          </p:cNvPr>
          <p:cNvSpPr>
            <a:spLocks noGrp="1"/>
          </p:cNvSpPr>
          <p:nvPr>
            <p:ph type="title"/>
          </p:nvPr>
        </p:nvSpPr>
        <p:spPr>
          <a:xfrm>
            <a:off x="838200" y="277559"/>
            <a:ext cx="10515600" cy="1325563"/>
          </a:xfrm>
        </p:spPr>
        <p:txBody>
          <a:bodyPr/>
          <a:lstStyle/>
          <a:p>
            <a:r>
              <a:rPr lang="en-US" dirty="0"/>
              <a:t>Multiple Registrations</a:t>
            </a:r>
          </a:p>
        </p:txBody>
      </p:sp>
      <p:sp>
        <p:nvSpPr>
          <p:cNvPr id="5" name="Rectangle 4">
            <a:extLst>
              <a:ext uri="{FF2B5EF4-FFF2-40B4-BE49-F238E27FC236}">
                <a16:creationId xmlns:a16="http://schemas.microsoft.com/office/drawing/2014/main" id="{EEEE65E6-749D-E037-D352-4EAD9F3D03BA}"/>
              </a:ext>
            </a:extLst>
          </p:cNvPr>
          <p:cNvSpPr/>
          <p:nvPr/>
        </p:nvSpPr>
        <p:spPr>
          <a:xfrm>
            <a:off x="2059912" y="2150347"/>
            <a:ext cx="8189407" cy="2974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pic>
        <p:nvPicPr>
          <p:cNvPr id="7" name="Picture 6">
            <a:extLst>
              <a:ext uri="{FF2B5EF4-FFF2-40B4-BE49-F238E27FC236}">
                <a16:creationId xmlns:a16="http://schemas.microsoft.com/office/drawing/2014/main" id="{0755F88A-AA91-5D05-E0C5-A8E8C90849CF}"/>
              </a:ext>
            </a:extLst>
          </p:cNvPr>
          <p:cNvPicPr>
            <a:picLocks noChangeAspect="1"/>
          </p:cNvPicPr>
          <p:nvPr/>
        </p:nvPicPr>
        <p:blipFill>
          <a:blip r:embed="rId2"/>
          <a:stretch>
            <a:fillRect/>
          </a:stretch>
        </p:blipFill>
        <p:spPr>
          <a:xfrm>
            <a:off x="2771775" y="1443037"/>
            <a:ext cx="6648450" cy="3971925"/>
          </a:xfrm>
          <a:prstGeom prst="rect">
            <a:avLst/>
          </a:prstGeom>
        </p:spPr>
      </p:pic>
    </p:spTree>
    <p:extLst>
      <p:ext uri="{BB962C8B-B14F-4D97-AF65-F5344CB8AC3E}">
        <p14:creationId xmlns:p14="http://schemas.microsoft.com/office/powerpoint/2010/main" val="120360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6F000-A4FC-F2B3-AB7C-0D5CB28ECDBF}"/>
              </a:ext>
            </a:extLst>
          </p:cNvPr>
          <p:cNvSpPr>
            <a:spLocks noGrp="1"/>
          </p:cNvSpPr>
          <p:nvPr>
            <p:ph type="title"/>
          </p:nvPr>
        </p:nvSpPr>
        <p:spPr>
          <a:xfrm>
            <a:off x="838200" y="365126"/>
            <a:ext cx="10515600" cy="539848"/>
          </a:xfrm>
        </p:spPr>
        <p:txBody>
          <a:bodyPr>
            <a:normAutofit fontScale="90000"/>
          </a:bodyPr>
          <a:lstStyle/>
          <a:p>
            <a:r>
              <a:rPr lang="en-US" dirty="0"/>
              <a:t>DoD ID Prompt</a:t>
            </a:r>
          </a:p>
        </p:txBody>
      </p:sp>
      <p:pic>
        <p:nvPicPr>
          <p:cNvPr id="6" name="Picture 5">
            <a:extLst>
              <a:ext uri="{FF2B5EF4-FFF2-40B4-BE49-F238E27FC236}">
                <a16:creationId xmlns:a16="http://schemas.microsoft.com/office/drawing/2014/main" id="{7536D1FD-AB58-F06D-48C8-DD42C4D7CEA3}"/>
              </a:ext>
            </a:extLst>
          </p:cNvPr>
          <p:cNvPicPr>
            <a:picLocks noChangeAspect="1"/>
          </p:cNvPicPr>
          <p:nvPr/>
        </p:nvPicPr>
        <p:blipFill>
          <a:blip r:embed="rId2"/>
          <a:stretch>
            <a:fillRect/>
          </a:stretch>
        </p:blipFill>
        <p:spPr>
          <a:xfrm>
            <a:off x="2786062" y="904875"/>
            <a:ext cx="6619875" cy="5048250"/>
          </a:xfrm>
          <a:prstGeom prst="rect">
            <a:avLst/>
          </a:prstGeom>
        </p:spPr>
      </p:pic>
    </p:spTree>
    <p:extLst>
      <p:ext uri="{BB962C8B-B14F-4D97-AF65-F5344CB8AC3E}">
        <p14:creationId xmlns:p14="http://schemas.microsoft.com/office/powerpoint/2010/main" val="3247739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6F000-A4FC-F2B3-AB7C-0D5CB28ECDBF}"/>
              </a:ext>
            </a:extLst>
          </p:cNvPr>
          <p:cNvSpPr>
            <a:spLocks noGrp="1"/>
          </p:cNvSpPr>
          <p:nvPr>
            <p:ph type="title"/>
          </p:nvPr>
        </p:nvSpPr>
        <p:spPr>
          <a:xfrm>
            <a:off x="838200" y="365126"/>
            <a:ext cx="10515600" cy="539848"/>
          </a:xfrm>
        </p:spPr>
        <p:txBody>
          <a:bodyPr>
            <a:normAutofit fontScale="90000"/>
          </a:bodyPr>
          <a:lstStyle/>
          <a:p>
            <a:r>
              <a:rPr lang="en-US" dirty="0"/>
              <a:t>PIN Creation</a:t>
            </a:r>
          </a:p>
        </p:txBody>
      </p:sp>
      <p:pic>
        <p:nvPicPr>
          <p:cNvPr id="7" name="Picture 6">
            <a:extLst>
              <a:ext uri="{FF2B5EF4-FFF2-40B4-BE49-F238E27FC236}">
                <a16:creationId xmlns:a16="http://schemas.microsoft.com/office/drawing/2014/main" id="{682A1C17-AAF5-8F04-978A-6C7C84D19045}"/>
              </a:ext>
            </a:extLst>
          </p:cNvPr>
          <p:cNvPicPr>
            <a:picLocks noChangeAspect="1"/>
          </p:cNvPicPr>
          <p:nvPr/>
        </p:nvPicPr>
        <p:blipFill>
          <a:blip r:embed="rId2"/>
          <a:stretch>
            <a:fillRect/>
          </a:stretch>
        </p:blipFill>
        <p:spPr>
          <a:xfrm>
            <a:off x="4501945" y="365126"/>
            <a:ext cx="6629400" cy="4295775"/>
          </a:xfrm>
          <a:prstGeom prst="rect">
            <a:avLst/>
          </a:prstGeom>
        </p:spPr>
      </p:pic>
      <p:grpSp>
        <p:nvGrpSpPr>
          <p:cNvPr id="2" name="Group 1">
            <a:extLst>
              <a:ext uri="{FF2B5EF4-FFF2-40B4-BE49-F238E27FC236}">
                <a16:creationId xmlns:a16="http://schemas.microsoft.com/office/drawing/2014/main" id="{018D449A-072B-2B67-48C0-D01E00E8D067}"/>
              </a:ext>
            </a:extLst>
          </p:cNvPr>
          <p:cNvGrpSpPr/>
          <p:nvPr/>
        </p:nvGrpSpPr>
        <p:grpSpPr>
          <a:xfrm>
            <a:off x="838200" y="4994860"/>
            <a:ext cx="9915323" cy="1478350"/>
            <a:chOff x="6941337" y="2889603"/>
            <a:chExt cx="4657261" cy="2432768"/>
          </a:xfrm>
        </p:grpSpPr>
        <p:sp>
          <p:nvSpPr>
            <p:cNvPr id="4" name="TextBox 2">
              <a:extLst>
                <a:ext uri="{FF2B5EF4-FFF2-40B4-BE49-F238E27FC236}">
                  <a16:creationId xmlns:a16="http://schemas.microsoft.com/office/drawing/2014/main" id="{B3506509-B830-82B9-4818-9FD394B2916E}"/>
                </a:ext>
              </a:extLst>
            </p:cNvPr>
            <p:cNvSpPr txBox="1"/>
            <p:nvPr/>
          </p:nvSpPr>
          <p:spPr>
            <a:xfrm>
              <a:off x="7040484" y="2963576"/>
              <a:ext cx="4458967" cy="97738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highlight>
                    <a:srgbClr val="FF0000"/>
                  </a:highlight>
                  <a:latin typeface="Franklin Gothic Book" panose="020B0503020102020204" pitchFamily="34" charset="0"/>
                  <a:ea typeface="Times New Roman" panose="02020603050405020304" pitchFamily="18" charset="0"/>
                  <a:cs typeface="Times New Roman" panose="02020603050405020304" pitchFamily="18" charset="0"/>
                </a:rPr>
                <a:t>ERROR MESSAGE(S): </a:t>
              </a:r>
              <a:endParaRPr lang="en-US" sz="1400" b="1" dirty="0">
                <a:latin typeface="Franklin Gothic Book" panose="020B050302010202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400" b="1" dirty="0">
                  <a:latin typeface="Franklin Gothic Book" panose="020B0503020102020204" pitchFamily="34" charset="0"/>
                  <a:ea typeface="Times New Roman" panose="02020603050405020304" pitchFamily="18" charset="0"/>
                  <a:cs typeface="Times New Roman" panose="02020603050405020304" pitchFamily="18" charset="0"/>
                </a:rPr>
                <a:t>If the participant does not enter any PIN</a:t>
              </a:r>
            </a:p>
            <a:p>
              <a:pPr marL="628650" lvl="1" indent="-171450">
                <a:buFont typeface="Arial" panose="020B0604020202020204" pitchFamily="34" charset="0"/>
                <a:buChar char="•"/>
              </a:pPr>
              <a:r>
                <a:rPr lang="en-US" sz="1400" dirty="0">
                  <a:latin typeface="Franklin Gothic Book" panose="020B0503020102020204" pitchFamily="34" charset="0"/>
                  <a:ea typeface="Times New Roman" panose="02020603050405020304" pitchFamily="18" charset="0"/>
                  <a:cs typeface="Times New Roman" panose="02020603050405020304" pitchFamily="18" charset="0"/>
                </a:rPr>
                <a:t>“You are required to create a PIN to continue. Your PIN must be 4 digits.”</a:t>
              </a:r>
            </a:p>
            <a:p>
              <a:pPr marL="628650" lvl="1" indent="-171450">
                <a:buFont typeface="Arial" panose="020B0604020202020204" pitchFamily="34" charset="0"/>
                <a:buChar char="•"/>
              </a:pPr>
              <a:endParaRPr lang="en-US" sz="1400" dirty="0">
                <a:latin typeface="Franklin Gothic Book" panose="020B050302010202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400" b="1" dirty="0">
                  <a:latin typeface="Franklin Gothic Book" panose="020B0503020102020204" pitchFamily="34" charset="0"/>
                  <a:ea typeface="Times New Roman" panose="02020603050405020304" pitchFamily="18" charset="0"/>
                  <a:cs typeface="Times New Roman" panose="02020603050405020304" pitchFamily="18" charset="0"/>
                </a:rPr>
                <a:t>If the participant enters only one PIN</a:t>
              </a:r>
            </a:p>
            <a:p>
              <a:pPr marL="628650" lvl="1" indent="-171450">
                <a:buFont typeface="Arial" panose="020B0604020202020204" pitchFamily="34" charset="0"/>
                <a:buChar char="•"/>
              </a:pPr>
              <a:r>
                <a:rPr lang="en-US" sz="1400" dirty="0">
                  <a:latin typeface="Franklin Gothic Book" panose="020B0503020102020204" pitchFamily="34" charset="0"/>
                  <a:ea typeface="Times New Roman" panose="02020603050405020304" pitchFamily="18" charset="0"/>
                  <a:cs typeface="Times New Roman" panose="02020603050405020304" pitchFamily="18" charset="0"/>
                </a:rPr>
                <a:t>“The PINs entered do not match.”</a:t>
              </a:r>
            </a:p>
          </p:txBody>
        </p:sp>
        <p:sp>
          <p:nvSpPr>
            <p:cNvPr id="5" name="Rectangle 4">
              <a:extLst>
                <a:ext uri="{FF2B5EF4-FFF2-40B4-BE49-F238E27FC236}">
                  <a16:creationId xmlns:a16="http://schemas.microsoft.com/office/drawing/2014/main" id="{72CAF68D-2B9D-210E-CC17-A06529CBEB7F}"/>
                </a:ext>
              </a:extLst>
            </p:cNvPr>
            <p:cNvSpPr/>
            <p:nvPr/>
          </p:nvSpPr>
          <p:spPr>
            <a:xfrm>
              <a:off x="6941337" y="2889603"/>
              <a:ext cx="4657261" cy="24327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Franklin Gothic Book" panose="020B0503020102020204" pitchFamily="34" charset="0"/>
              </a:endParaRPr>
            </a:p>
          </p:txBody>
        </p:sp>
      </p:grpSp>
    </p:spTree>
    <p:extLst>
      <p:ext uri="{BB962C8B-B14F-4D97-AF65-F5344CB8AC3E}">
        <p14:creationId xmlns:p14="http://schemas.microsoft.com/office/powerpoint/2010/main" val="157451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8840C2-EFC9-1E0A-B398-6B806553720A}"/>
              </a:ext>
            </a:extLst>
          </p:cNvPr>
          <p:cNvSpPr txBox="1"/>
          <p:nvPr/>
        </p:nvSpPr>
        <p:spPr>
          <a:xfrm>
            <a:off x="202815" y="47831"/>
            <a:ext cx="8191099" cy="646331"/>
          </a:xfrm>
          <a:prstGeom prst="rect">
            <a:avLst/>
          </a:prstGeom>
          <a:noFill/>
        </p:spPr>
        <p:txBody>
          <a:bodyPr wrap="square" rtlCol="0">
            <a:spAutoFit/>
          </a:bodyPr>
          <a:lstStyle/>
          <a:p>
            <a:r>
              <a:rPr lang="en-US" sz="3600" dirty="0"/>
              <a:t>About the DOCP (Informed Consent)</a:t>
            </a:r>
          </a:p>
        </p:txBody>
      </p:sp>
      <p:pic>
        <p:nvPicPr>
          <p:cNvPr id="7" name="Picture 6">
            <a:extLst>
              <a:ext uri="{FF2B5EF4-FFF2-40B4-BE49-F238E27FC236}">
                <a16:creationId xmlns:a16="http://schemas.microsoft.com/office/drawing/2014/main" id="{3947E3A4-72F7-4AE3-DE37-6AF72339C943}"/>
              </a:ext>
            </a:extLst>
          </p:cNvPr>
          <p:cNvPicPr>
            <a:picLocks noChangeAspect="1"/>
          </p:cNvPicPr>
          <p:nvPr/>
        </p:nvPicPr>
        <p:blipFill>
          <a:blip r:embed="rId3"/>
          <a:stretch>
            <a:fillRect/>
          </a:stretch>
        </p:blipFill>
        <p:spPr>
          <a:xfrm>
            <a:off x="1438736" y="694162"/>
            <a:ext cx="8456964" cy="5936213"/>
          </a:xfrm>
          <a:prstGeom prst="rect">
            <a:avLst/>
          </a:prstGeom>
        </p:spPr>
      </p:pic>
      <p:sp>
        <p:nvSpPr>
          <p:cNvPr id="11" name="TextBox 10">
            <a:extLst>
              <a:ext uri="{FF2B5EF4-FFF2-40B4-BE49-F238E27FC236}">
                <a16:creationId xmlns:a16="http://schemas.microsoft.com/office/drawing/2014/main" id="{E1D600B9-9786-437D-AD07-EBF29597B6CB}"/>
              </a:ext>
            </a:extLst>
          </p:cNvPr>
          <p:cNvSpPr txBox="1"/>
          <p:nvPr/>
        </p:nvSpPr>
        <p:spPr>
          <a:xfrm>
            <a:off x="6711016" y="5400577"/>
            <a:ext cx="4420605" cy="646331"/>
          </a:xfrm>
          <a:prstGeom prst="rect">
            <a:avLst/>
          </a:prstGeom>
          <a:ln w="19050"/>
        </p:spPr>
        <p:style>
          <a:lnRef idx="2">
            <a:schemeClr val="dk1"/>
          </a:lnRef>
          <a:fillRef idx="1">
            <a:schemeClr val="lt1"/>
          </a:fillRef>
          <a:effectRef idx="0">
            <a:schemeClr val="dk1"/>
          </a:effectRef>
          <a:fontRef idx="minor">
            <a:schemeClr val="dk1"/>
          </a:fontRef>
        </p:style>
        <p:txBody>
          <a:bodyPr wrap="square">
            <a:spAutoFit/>
          </a:bodyPr>
          <a:lstStyle/>
          <a:p>
            <a:r>
              <a:rPr lang="en-US" sz="1200" b="1">
                <a:highlight>
                  <a:srgbClr val="00FFFF"/>
                </a:highlight>
                <a:latin typeface="Franklin Gothic Book" panose="020B0503020102020204" pitchFamily="34" charset="0"/>
                <a:ea typeface="Times New Roman" panose="02020603050405020304" pitchFamily="18" charset="0"/>
                <a:cs typeface="Times New Roman" panose="02020603050405020304" pitchFamily="18" charset="0"/>
              </a:rPr>
              <a:t>INTERNAL NOTE:</a:t>
            </a:r>
            <a:endParaRPr lang="en-US" sz="1200" b="1">
              <a:latin typeface="Franklin Gothic Book" panose="020B0503020102020204" pitchFamily="34" charset="0"/>
              <a:ea typeface="Times New Roman" panose="02020603050405020304" pitchFamily="18" charset="0"/>
              <a:cs typeface="Times New Roman" panose="02020603050405020304" pitchFamily="18" charset="0"/>
            </a:endParaRPr>
          </a:p>
          <a:p>
            <a:pPr marL="342896" indent="-342896">
              <a:buFont typeface="Symbol" panose="05050102010706020507" pitchFamily="18" charset="2"/>
              <a:buChar char=""/>
            </a:pPr>
            <a:r>
              <a:rPr lang="en-US" sz="1200">
                <a:latin typeface="Franklin Gothic Book" panose="020B0503020102020204" pitchFamily="34" charset="0"/>
                <a:ea typeface="Times New Roman" panose="02020603050405020304" pitchFamily="18" charset="0"/>
                <a:cs typeface="Times New Roman" panose="02020603050405020304" pitchFamily="18" charset="0"/>
              </a:rPr>
              <a:t>Clicking “Continue” will take the participant to the next web screen (Web Screen 4: Pre-Survey Instructions)</a:t>
            </a:r>
          </a:p>
        </p:txBody>
      </p:sp>
      <p:cxnSp>
        <p:nvCxnSpPr>
          <p:cNvPr id="3" name="Straight Arrow Connector 2">
            <a:extLst>
              <a:ext uri="{FF2B5EF4-FFF2-40B4-BE49-F238E27FC236}">
                <a16:creationId xmlns:a16="http://schemas.microsoft.com/office/drawing/2014/main" id="{ADBA8E32-0B9A-4D9A-BAC4-B0D9A134EA64}"/>
              </a:ext>
            </a:extLst>
          </p:cNvPr>
          <p:cNvCxnSpPr>
            <a:cxnSpLocks/>
            <a:stCxn id="11" idx="1"/>
          </p:cNvCxnSpPr>
          <p:nvPr/>
        </p:nvCxnSpPr>
        <p:spPr>
          <a:xfrm flipH="1">
            <a:off x="2568944" y="5723743"/>
            <a:ext cx="4142072" cy="0"/>
          </a:xfrm>
          <a:prstGeom prst="straightConnector1">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6294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6F000-A4FC-F2B3-AB7C-0D5CB28ECDBF}"/>
              </a:ext>
            </a:extLst>
          </p:cNvPr>
          <p:cNvSpPr>
            <a:spLocks noGrp="1"/>
          </p:cNvSpPr>
          <p:nvPr>
            <p:ph type="title"/>
          </p:nvPr>
        </p:nvSpPr>
        <p:spPr>
          <a:xfrm>
            <a:off x="838200" y="365126"/>
            <a:ext cx="10515600" cy="539848"/>
          </a:xfrm>
        </p:spPr>
        <p:txBody>
          <a:bodyPr>
            <a:normAutofit fontScale="90000"/>
          </a:bodyPr>
          <a:lstStyle/>
          <a:p>
            <a:r>
              <a:rPr lang="en-US" dirty="0"/>
              <a:t>Pre-Survey Instructions</a:t>
            </a:r>
          </a:p>
        </p:txBody>
      </p:sp>
      <p:pic>
        <p:nvPicPr>
          <p:cNvPr id="8" name="Picture 7">
            <a:extLst>
              <a:ext uri="{FF2B5EF4-FFF2-40B4-BE49-F238E27FC236}">
                <a16:creationId xmlns:a16="http://schemas.microsoft.com/office/drawing/2014/main" id="{C9938477-07E3-1E0C-BC85-47E77AFA9E29}"/>
              </a:ext>
            </a:extLst>
          </p:cNvPr>
          <p:cNvPicPr>
            <a:picLocks noChangeAspect="1"/>
          </p:cNvPicPr>
          <p:nvPr/>
        </p:nvPicPr>
        <p:blipFill>
          <a:blip r:embed="rId2"/>
          <a:stretch>
            <a:fillRect/>
          </a:stretch>
        </p:blipFill>
        <p:spPr>
          <a:xfrm>
            <a:off x="2762250" y="1352550"/>
            <a:ext cx="6667500" cy="4152900"/>
          </a:xfrm>
          <a:prstGeom prst="rect">
            <a:avLst/>
          </a:prstGeom>
        </p:spPr>
      </p:pic>
    </p:spTree>
    <p:extLst>
      <p:ext uri="{BB962C8B-B14F-4D97-AF65-F5344CB8AC3E}">
        <p14:creationId xmlns:p14="http://schemas.microsoft.com/office/powerpoint/2010/main" val="215217203"/>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B03BAD7785AB4C8134334BF0DD491C" ma:contentTypeVersion="6" ma:contentTypeDescription="Create a new document." ma:contentTypeScope="" ma:versionID="22ad30cc1661f7e04aed4df0ab577603">
  <xsd:schema xmlns:xsd="http://www.w3.org/2001/XMLSchema" xmlns:xs="http://www.w3.org/2001/XMLSchema" xmlns:p="http://schemas.microsoft.com/office/2006/metadata/properties" xmlns:ns2="9929a2b6-4f15-40b3-a17d-e5ed3fb134a1" xmlns:ns3="ab3da0ed-a783-467b-af03-86d6a1d2160d" targetNamespace="http://schemas.microsoft.com/office/2006/metadata/properties" ma:root="true" ma:fieldsID="e9bdd96c44d11e0750ee6319d2fda0fc" ns2:_="" ns3:_="">
    <xsd:import namespace="9929a2b6-4f15-40b3-a17d-e5ed3fb134a1"/>
    <xsd:import namespace="ab3da0ed-a783-467b-af03-86d6a1d216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29a2b6-4f15-40b3-a17d-e5ed3fb134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3da0ed-a783-467b-af03-86d6a1d216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F3FA87-4A75-4FF0-B56E-BA0CADC1B7AD}">
  <ds:schemaRefs>
    <ds:schemaRef ds:uri="http://schemas.microsoft.com/sharepoint/v3/contenttype/forms"/>
  </ds:schemaRefs>
</ds:datastoreItem>
</file>

<file path=customXml/itemProps2.xml><?xml version="1.0" encoding="utf-8"?>
<ds:datastoreItem xmlns:ds="http://schemas.openxmlformats.org/officeDocument/2006/customXml" ds:itemID="{669B7A08-222F-4D3E-B533-CCD119CA12D8}">
  <ds:schemaRefs>
    <ds:schemaRef ds:uri="9929a2b6-4f15-40b3-a17d-e5ed3fb134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119D86-6148-4027-BEC0-0C24FC108F4F}">
  <ds:schemaRefs>
    <ds:schemaRef ds:uri="9929a2b6-4f15-40b3-a17d-e5ed3fb134a1"/>
    <ds:schemaRef ds:uri="ab3da0ed-a783-467b-af03-86d6a1d216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755</TotalTime>
  <Words>516</Words>
  <Application>Microsoft Office PowerPoint</Application>
  <PresentationFormat>Widescreen</PresentationFormat>
  <Paragraphs>55</Paragraphs>
  <Slides>23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Franklin Gothic Book</vt:lpstr>
      <vt:lpstr>Symbol</vt:lpstr>
      <vt:lpstr>Office Theme</vt:lpstr>
      <vt:lpstr>DOCP Survey Requirements</vt:lpstr>
      <vt:lpstr>Confidential Version</vt:lpstr>
      <vt:lpstr>PowerPoint Presentation</vt:lpstr>
      <vt:lpstr>Error messages for login</vt:lpstr>
      <vt:lpstr>Multiple Registrations</vt:lpstr>
      <vt:lpstr>DoD ID Prompt</vt:lpstr>
      <vt:lpstr>PIN Creation</vt:lpstr>
      <vt:lpstr>PowerPoint Presentation</vt:lpstr>
      <vt:lpstr>Pre-Survey Instructions</vt:lpstr>
      <vt:lpstr>Submit Survey</vt:lpstr>
      <vt:lpstr>Thank You</vt:lpstr>
      <vt:lpstr>Timeout</vt:lpstr>
      <vt:lpstr>PowerPoint Presentation</vt:lpstr>
      <vt:lpstr>Save and Return Later</vt:lpstr>
      <vt:lpstr>Already Complete</vt:lpstr>
      <vt:lpstr>FAQ</vt:lpstr>
      <vt:lpstr>Forced Anonymous Version</vt:lpstr>
      <vt:lpstr>Landing Page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Sela Harcey</dc:creator>
  <cp:lastModifiedBy>Chelsea Lonergan</cp:lastModifiedBy>
  <cp:revision>4</cp:revision>
  <dcterms:created xsi:type="dcterms:W3CDTF">2023-02-09T16:35:24Z</dcterms:created>
  <dcterms:modified xsi:type="dcterms:W3CDTF">2023-04-14T20:13:30Z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0x0101003AB03BAD7785AB4C8134334BF0DD491C</vt:lpwstr>
  </property>
</Properties>
</file>