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97A3C-D67B-448C-A971-2AF8F846A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F5CA1-98BC-494D-AC27-7A99B046D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EBA71-AE7F-4722-9104-C5BF66D8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121C5-608C-417E-9C00-48B48FF1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01FBD-BABE-4E81-BFA9-CA120C8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97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B64B-1E90-4801-8923-50857341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F48A0-AA47-4D63-ADF9-DE9ED2077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0887A-9060-49EA-8BFA-10A9E9E9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B4AFB-80B2-4D89-882A-B19E4720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CF60B-0FA3-409A-93D4-CC07A94C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5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E8BDF0-5EEE-4D27-A44F-A5390F23AF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C93762-80BF-4163-A360-4A46AD0E1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10352-C60C-448B-8DB1-E00962E1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DF547-1882-4531-A359-BCAC65A3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FBB9E-A88A-461E-95D0-CD6F9364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5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522C-BA08-4655-A6F0-E18A18566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4E52-8B3F-4352-B172-CD7337F95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6BA1C-9475-4F59-B866-DCA281C4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33100-A72C-47C3-986A-C806C9E8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7AA5E-A4B9-45A4-AD9C-19B249269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B307-2462-4513-9DF7-98B5D9E5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CB529-9879-4EC2-AA7B-B2D1D5EDE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120B6-5F13-4490-9F09-60582A9C6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06282-43C9-4054-857E-D8867D3D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850EE-0DDA-49AE-9489-C3171C7B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7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6E7C-0FDD-44CA-9C14-6742B7669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B5AF8-D3FF-4AFB-9DFA-0B4953F96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430E4-3D5C-4779-A3F8-1B730AD00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39327C-C514-41F7-954C-868F66A42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40703-4119-4538-AA69-0D05D940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45D77-3F6A-499A-B055-B31FAA3F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6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E698-4452-46F5-8C6B-B3E42CBC1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0B7F7-E2F8-482F-B5FE-3751AEA99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9A1FA-22A8-46D2-8F82-FC1D1D7E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7EA64-28FA-40AE-9625-798E35FC9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D5C06-ACF7-4032-9F38-1574ABC05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F1C538-3FAD-498D-BD42-927494C2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5F206-24C8-4718-B803-9C16FABE6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6D304E-F974-4C71-82A9-A68A2253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6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3A8CF-1134-4B44-9EB6-1AAED5A0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5FB50-182E-47D6-9A66-6C9BA921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92E15-DF01-46B9-A3E7-CA9AF30AA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4E936-58FB-4595-969A-A849ADA1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2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304A51-7F39-4815-BC6C-6633A7A75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EF6CD-FD5E-445F-8071-701720362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66182-6508-4B60-9E17-7C436427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FD1F6-3D9E-45AA-B34C-1095D6B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0395E-CBD3-46C7-90AF-368D1426C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870D8-4204-46E9-B95B-B6E61E74D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766C7-E56D-442C-A2BA-653FF426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0E72A-F2D4-458E-9A59-CBBB91A5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81DF1-F78F-4521-93AE-4233E6D8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DC41-23D5-44D8-8C29-B9EC50C3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A8A9AE-9E9D-4675-8DD5-8926D187F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89AD4-F30C-4A63-8EE3-AD16E695E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F987F-78F1-44E5-AB3F-F22D705E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5C76C-278C-4A65-8C0F-0A06700DF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91602-6466-4AED-B7D8-CC85BC26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1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9D7C13-14E3-43D7-ABA3-2FC570A1C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043C7-F12F-4A72-A0DE-D9A4CC8BE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95D33-6759-4C54-BB6E-45BF07416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54B01-33A5-4202-99FF-99CDC69D36E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A0103-2D2D-4BED-8280-D4E0AF588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A09B-671D-4571-9CC2-A335C1FCE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683E9-6552-4DD2-9DC3-43836C0B0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9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MG21_029_Walensky_1 x 1 Open Captioned">
            <a:hlinkClick r:id="" action="ppaction://media"/>
            <a:extLst>
              <a:ext uri="{FF2B5EF4-FFF2-40B4-BE49-F238E27FC236}">
                <a16:creationId xmlns:a16="http://schemas.microsoft.com/office/drawing/2014/main" id="{F2098C8E-C74A-429D-B689-811BF6EF4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Lund</dc:creator>
  <cp:lastModifiedBy>Erik Lund</cp:lastModifiedBy>
  <cp:revision>1</cp:revision>
  <dcterms:created xsi:type="dcterms:W3CDTF">2021-11-03T15:04:27Z</dcterms:created>
  <dcterms:modified xsi:type="dcterms:W3CDTF">2021-11-03T15:12:06Z</dcterms:modified>
</cp:coreProperties>
</file>