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2" r:id="rId6"/>
    <p:sldId id="269" r:id="rId7"/>
    <p:sldId id="265" r:id="rId8"/>
    <p:sldId id="258" r:id="rId9"/>
    <p:sldId id="264" r:id="rId10"/>
    <p:sldId id="277" r:id="rId11"/>
    <p:sldId id="275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  <a:srgbClr val="515151"/>
    <a:srgbClr val="007C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AE56B-AA33-4AAF-9E55-D035B15E656D}" v="5" vWet="7" dt="2023-05-25T19:53:18.233"/>
    <p1510:client id="{66C22DDF-2490-4732-A56B-3BF65C1D15E2}" v="18" dt="2023-05-25T19:53:26.3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A0438-BDD1-FFA2-255B-EB657E2CA9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FCAC89-AA6E-8F9E-51AE-6D93981F71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F0837-23A4-EDA4-BD47-9D1D898B5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F0212-89B5-6E2A-AB0E-A2774B35C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FA771-4538-2FD1-8E8F-137AB01E1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8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DF15C-016C-BC53-E660-7BE24220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AC52D7-A31A-7C8B-50F8-8779E03E26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553E9-160B-4E49-DAF3-EFB030DC4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5FEE25-2159-84D8-BFBB-14C9FEE44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CE19E-D227-7C7B-00C0-9973F138D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54E1E-DE65-2A2E-16A6-EE39B7D9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4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9CB4-FD8D-9DEC-5541-275299BD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57492A-04FB-049E-12AF-A6974D375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24C2C0-A547-BFF6-6B40-0B2DD0621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C7EEC-EED5-FA99-8A2E-382D532A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00B76-B94F-6091-AD51-CEF4CC632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66BBC-F3E5-3D2C-591B-E7CBB0ABA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233594-346F-57CA-5F08-49CFC7815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7F812-7377-057E-22E6-482016501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0F0C3-428C-11D3-D1D1-CA7687BAD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A26A2-CFFC-CA74-FF8D-DCC9B944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3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ECF2B-568B-BFD4-CB5A-DA9382C82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75230-6132-BC95-5133-2904B3D3F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A156E-6E7B-636B-93BE-08CB2B2C5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512D-57FB-D1F2-0C70-630327E79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01E6A-A7A7-6F3E-B288-EC1758D9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0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7B288-A000-EC97-0042-463538BD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B50AC-E035-D161-0ED1-9CB8FBC75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42DC-6A35-47CD-3C70-9CED210B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0C364-C4C9-192B-07E7-B5BEFD0A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478C08-B352-A56B-3840-DF5FC8B12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7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75B12-994D-51BF-CCA4-073F0C6C5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2F8DE-D3FD-1BEC-4A67-F7E3E99562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B1F084-627F-8A83-CEE6-611E6AD4A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E7BFC-2812-0BCB-81D6-C9347C6C5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ED454-32EB-2B4A-F63C-43348EFE7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10FD5-F24C-B489-0532-C2456950B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056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7441-6463-462B-B0B4-4907A7C1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1FA21-CBDA-3E94-04E1-1782C6299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00D27-49C2-858A-62DD-862E08C93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EA965-111E-8B78-8AF9-012706223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BD88B-940A-48EB-4463-17939C2C0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D3B98B-05A7-1352-B75C-2D38647B7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B2A36-CA55-2B3F-B078-A5235739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1758A3-826F-F63D-792D-9D9E16D20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47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B7441-6463-462B-B0B4-4907A7C1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80" y="0"/>
            <a:ext cx="10515600" cy="1325563"/>
          </a:xfrm>
        </p:spPr>
        <p:txBody>
          <a:bodyPr/>
          <a:lstStyle>
            <a:lvl1pPr>
              <a:defRPr b="1">
                <a:solidFill>
                  <a:srgbClr val="007CB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1FA21-CBDA-3E94-04E1-1782C6299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3198812" cy="82391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00D27-49C2-858A-62DD-862E08C93C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198812" cy="368458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6EA965-111E-8B78-8AF9-012706223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4" y="1681163"/>
            <a:ext cx="3198812" cy="82391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FBD88B-940A-48EB-4463-17939C2C0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4" y="2505075"/>
            <a:ext cx="3198812" cy="368458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0DB2264-7003-8D5B-4FA1-A93C7A3769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577" y="1681163"/>
            <a:ext cx="3198812" cy="823912"/>
          </a:xfrm>
        </p:spPr>
        <p:txBody>
          <a:bodyPr anchor="b"/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DACC503F-C352-B4EE-3F7A-4B95992D5C2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6577" y="2505075"/>
            <a:ext cx="3198812" cy="3684588"/>
          </a:xfrm>
        </p:spPr>
        <p:txBody>
          <a:bodyPr>
            <a:normAutofit/>
          </a:bodyPr>
          <a:lstStyle>
            <a:lvl1pPr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B738DEA-3627-0CFC-0882-009B7B52D83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70A944D-ED86-5CB8-C07F-6DA91F49658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A6C6454-CD8D-ACF1-0EA7-EA62D75CDE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4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5031B-7789-6978-BE40-218254151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5D62AB-1847-9AFC-4B24-C0EEF4DA0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3D795-9613-68EC-0163-F1F334FB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8280D-FB0B-B8F6-E435-52F589248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6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7FCADF-4628-DD0D-A9BD-3A82FA2F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7F51F-E274-7CE1-4510-9F9AE884D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87C08-A2EF-EFE7-2318-89D9461C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86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34C7C-9D7E-CBDA-E7A0-E05EEC46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D6CA7-8EDB-320A-86FB-0E47D0BD9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352E5D-2F6D-5F72-7EE0-0C94F08234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ACC5-38D1-5B3C-78C4-679EF76AE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2BC0-0474-E74C-92BA-1A8DDEC69652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C5A222-E066-A41C-9E9E-925DF32A5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E4BD8-1971-6F58-CBEA-597C9BE7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F4C5A-2166-B648-AE6F-23478319B5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58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302964-517D-E44B-2F41-F26FCD0EA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5220B-DFA9-79E5-5C13-C1B361B8E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10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166AC-CB13-AA59-9615-362879086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9632BC0-0474-E74C-92BA-1A8DDEC69652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2B7F2-8F0C-0A88-8AC7-BE4A5DF77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068D3-3C52-A685-05DB-07FA3F46B3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C0C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43F4C5A-2166-B648-AE6F-23478319B5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E9D87-921C-D5E9-E1AC-874F3EA1B674}"/>
              </a:ext>
            </a:extLst>
          </p:cNvPr>
          <p:cNvSpPr txBox="1"/>
          <p:nvPr userDrawn="1"/>
        </p:nvSpPr>
        <p:spPr>
          <a:xfrm>
            <a:off x="836611" y="6035774"/>
            <a:ext cx="18870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PROOFS 05/19/2023</a:t>
            </a:r>
          </a:p>
        </p:txBody>
      </p:sp>
    </p:spTree>
    <p:extLst>
      <p:ext uri="{BB962C8B-B14F-4D97-AF65-F5344CB8AC3E}">
        <p14:creationId xmlns:p14="http://schemas.microsoft.com/office/powerpoint/2010/main" val="43819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7CB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543" y="2133599"/>
            <a:ext cx="3198812" cy="507473"/>
          </a:xfrm>
        </p:spPr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21103" y="1817160"/>
            <a:ext cx="3198812" cy="823912"/>
          </a:xfrm>
        </p:spPr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577" y="1941319"/>
            <a:ext cx="3198812" cy="699752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/>
          </a:p>
          <a:p>
            <a:pPr algn="ctr"/>
            <a:r>
              <a:rPr lang="en-US"/>
              <a:t>Least Healthy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789" y="1217322"/>
            <a:ext cx="10515600" cy="823913"/>
          </a:xfrm>
        </p:spPr>
        <p:txBody>
          <a:bodyPr/>
          <a:lstStyle/>
          <a:p>
            <a:r>
              <a:rPr lang="en-US"/>
              <a:t>GDA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162CF5-BC96-B068-00B1-EC5B3F9748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946598" y="3116608"/>
            <a:ext cx="2560320" cy="1600200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8173338B-7EE4-CE53-53A8-5C4BBDB998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4709621" y="3095206"/>
            <a:ext cx="2560320" cy="16002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840A0BC5-52CB-2F0D-0A21-3CB09963D8B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/>
          <a:stretch/>
        </p:blipFill>
        <p:spPr>
          <a:xfrm>
            <a:off x="8685082" y="2968826"/>
            <a:ext cx="2560320" cy="1600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4D95DA-0C81-5E91-194A-C599B5C84254}"/>
              </a:ext>
            </a:extLst>
          </p:cNvPr>
          <p:cNvSpPr txBox="1"/>
          <p:nvPr/>
        </p:nvSpPr>
        <p:spPr>
          <a:xfrm>
            <a:off x="520544" y="277091"/>
            <a:ext cx="7857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Appendix F – FOP Schemes and Mock Product Labels for FDA FOP Experiment</a:t>
            </a:r>
            <a:r>
              <a:rPr lang="en-US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09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Info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4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577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Least Healthy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E9F00A7D-CADE-BDD1-800B-1D834074BD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5238750" y="1636330"/>
            <a:ext cx="1714500" cy="1714500"/>
          </a:xfr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576AA46-EEE5-A3F2-2F72-7875874212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/>
        </p:blipFill>
        <p:spPr>
          <a:xfrm>
            <a:off x="8898733" y="1636330"/>
            <a:ext cx="1714500" cy="1714500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B99B96A-D023-342A-910B-243EB08D1A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1581945" y="1636330"/>
            <a:ext cx="1714500" cy="1714500"/>
          </a:xfrm>
        </p:spPr>
      </p:pic>
      <p:pic>
        <p:nvPicPr>
          <p:cNvPr id="11" name="Content Placeholder 25">
            <a:extLst>
              <a:ext uri="{FF2B5EF4-FFF2-40B4-BE49-F238E27FC236}">
                <a16:creationId xmlns:a16="http://schemas.microsoft.com/office/drawing/2014/main" id="{73A067D4-C579-DC29-EA3F-6315BD45C2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238750" y="3538703"/>
            <a:ext cx="1714500" cy="1714500"/>
          </a:xfrm>
          <a:prstGeom prst="rect">
            <a:avLst/>
          </a:prstGeom>
        </p:spPr>
      </p:pic>
      <p:pic>
        <p:nvPicPr>
          <p:cNvPr id="12" name="Content Placeholder 27">
            <a:extLst>
              <a:ext uri="{FF2B5EF4-FFF2-40B4-BE49-F238E27FC236}">
                <a16:creationId xmlns:a16="http://schemas.microsoft.com/office/drawing/2014/main" id="{F2EFF979-D8B4-0F3F-F9FF-4ED1577E8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898733" y="3538703"/>
            <a:ext cx="1714500" cy="1714500"/>
          </a:xfrm>
          <a:prstGeom prst="rect">
            <a:avLst/>
          </a:prstGeom>
        </p:spPr>
      </p:pic>
      <p:pic>
        <p:nvPicPr>
          <p:cNvPr id="13" name="Content Placeholder 23">
            <a:extLst>
              <a:ext uri="{FF2B5EF4-FFF2-40B4-BE49-F238E27FC236}">
                <a16:creationId xmlns:a16="http://schemas.microsoft.com/office/drawing/2014/main" id="{3ADA9F94-00BB-086D-4445-070C6F76922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81945" y="3538703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7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Info w/Magnifying Glass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173707"/>
            <a:ext cx="3198812" cy="395948"/>
          </a:xfrm>
        </p:spPr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4" y="1173707"/>
            <a:ext cx="3198812" cy="395948"/>
          </a:xfrm>
        </p:spPr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577" y="1173707"/>
            <a:ext cx="3198812" cy="395948"/>
          </a:xfrm>
        </p:spPr>
        <p:txBody>
          <a:bodyPr/>
          <a:lstStyle/>
          <a:p>
            <a:pPr algn="ctr"/>
            <a:r>
              <a:rPr lang="en-US"/>
              <a:t>Least Healthy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E9F00A7D-CADE-BDD1-800B-1D834074BDC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rcRect/>
          <a:stretch/>
        </p:blipFill>
        <p:spPr>
          <a:xfrm>
            <a:off x="5295900" y="1690922"/>
            <a:ext cx="1600200" cy="1504950"/>
          </a:xfrm>
        </p:spPr>
      </p:pic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5576AA46-EEE5-A3F2-2F72-7875874212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/>
        </p:blipFill>
        <p:spPr>
          <a:xfrm>
            <a:off x="8952705" y="1690922"/>
            <a:ext cx="1600200" cy="1504950"/>
          </a:xfrm>
        </p:spPr>
      </p:pic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B99B96A-D023-342A-910B-243EB08D1A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1639095" y="1690922"/>
            <a:ext cx="1600200" cy="1504950"/>
          </a:xfrm>
        </p:spPr>
      </p:pic>
    </p:spTree>
    <p:extLst>
      <p:ext uri="{BB962C8B-B14F-4D97-AF65-F5344CB8AC3E}">
        <p14:creationId xmlns:p14="http://schemas.microsoft.com/office/powerpoint/2010/main" val="1762941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4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6577" y="745743"/>
            <a:ext cx="3198812" cy="823912"/>
          </a:xfrm>
        </p:spPr>
        <p:txBody>
          <a:bodyPr/>
          <a:lstStyle/>
          <a:p>
            <a:pPr algn="ctr"/>
            <a:r>
              <a:rPr lang="en-US"/>
              <a:t>Least Healthy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Nutrition Info w/DV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5B56DF44-DC92-1D48-9818-D89A48E527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435892" y="1834771"/>
            <a:ext cx="2057400" cy="1504950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2E2697CF-906B-1864-8EB0-9D21307E6F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/>
          <a:stretch/>
        </p:blipFill>
        <p:spPr>
          <a:xfrm>
            <a:off x="5067300" y="1834771"/>
            <a:ext cx="2057400" cy="1504950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EF590FC-ABC8-A352-3AE5-A232FA9C931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/>
          <a:stretch/>
        </p:blipFill>
        <p:spPr>
          <a:xfrm>
            <a:off x="8698708" y="1834771"/>
            <a:ext cx="2057400" cy="1504950"/>
          </a:xfr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6F80873E-E67B-84B0-4260-9591CC12385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435892" y="3698235"/>
            <a:ext cx="2057400" cy="1504950"/>
          </a:xfrm>
          <a:prstGeom prst="rect">
            <a:avLst/>
          </a:prstGeom>
        </p:spPr>
      </p:pic>
      <p:pic>
        <p:nvPicPr>
          <p:cNvPr id="12" name="Content Placeholder 14">
            <a:extLst>
              <a:ext uri="{FF2B5EF4-FFF2-40B4-BE49-F238E27FC236}">
                <a16:creationId xmlns:a16="http://schemas.microsoft.com/office/drawing/2014/main" id="{39E81229-DDEF-E486-7897-D646F99C4D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67300" y="3698235"/>
            <a:ext cx="2057400" cy="1504950"/>
          </a:xfrm>
          <a:prstGeom prst="rect">
            <a:avLst/>
          </a:prstGeom>
        </p:spPr>
      </p:pic>
      <p:pic>
        <p:nvPicPr>
          <p:cNvPr id="14" name="Content Placeholder 16">
            <a:extLst>
              <a:ext uri="{FF2B5EF4-FFF2-40B4-BE49-F238E27FC236}">
                <a16:creationId xmlns:a16="http://schemas.microsoft.com/office/drawing/2014/main" id="{CDF1FA14-729C-979C-1DCE-D048F05DA2E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698708" y="3698235"/>
            <a:ext cx="2057400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9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In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/>
              <a:t>Least Healthy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2833A4F-D1B9-64F0-004E-6B0DB8747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/>
        </p:blipFill>
        <p:spPr>
          <a:xfrm>
            <a:off x="1686719" y="2911475"/>
            <a:ext cx="1504950" cy="952500"/>
          </a:xfr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B6639011-A59E-FF74-FBC4-D4B8487A14E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/>
          <a:stretch/>
        </p:blipFill>
        <p:spPr>
          <a:xfrm>
            <a:off x="9003506" y="2740025"/>
            <a:ext cx="1504950" cy="146685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688588-54E4-EFB7-02F5-C272F6EB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2795588"/>
            <a:ext cx="1600200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875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6E38FB-9087-6B07-A441-23E5CB1FA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In w/DV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84ABCF-8E0B-4DC5-5826-2E84096D3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/>
              <a:t>Healthiest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E042F94-3BB6-976E-07F4-32AA070C1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/>
              <a:t>Middle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8DE37-6E39-4407-221E-869D8E7B9F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/>
              <a:t>Least Healthy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9E7631F-303A-12F0-BCAD-ABABE980D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474" y="2790826"/>
            <a:ext cx="2105025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9A3D3783-BB1A-9BD6-E890-3D3FB93D6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2781300"/>
            <a:ext cx="2105025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C78C3E77-E73F-774C-6212-A591329B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919" y="2790826"/>
            <a:ext cx="210502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81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5B72A7-6BF1-9B62-3DAC-B817ADDB9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505581" y="22853"/>
            <a:ext cx="5180838" cy="681689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C670B-78CA-78C3-4B43-D41F7C290C96}"/>
              </a:ext>
            </a:extLst>
          </p:cNvPr>
          <p:cNvSpPr txBox="1"/>
          <p:nvPr/>
        </p:nvSpPr>
        <p:spPr>
          <a:xfrm>
            <a:off x="572655" y="2299855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Breakfast cereal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2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owl of food&#10;&#10;Description automatically generated with medium confidence">
            <a:extLst>
              <a:ext uri="{FF2B5EF4-FFF2-40B4-BE49-F238E27FC236}">
                <a16:creationId xmlns:a16="http://schemas.microsoft.com/office/drawing/2014/main" id="{2B6870E9-B44F-5288-056B-5153A94CE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1823" y="1031469"/>
            <a:ext cx="7088353" cy="4795062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395631-24AE-E47D-764F-3163913D7947}"/>
              </a:ext>
            </a:extLst>
          </p:cNvPr>
          <p:cNvSpPr txBox="1"/>
          <p:nvPr/>
        </p:nvSpPr>
        <p:spPr>
          <a:xfrm>
            <a:off x="101600" y="1551709"/>
            <a:ext cx="2198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Frozen meal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210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27AB8AA-228A-84E7-7062-3F96EE734F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24250" y="857250"/>
            <a:ext cx="51435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719895-50C0-5CF9-C87A-F0FB74A8168D}"/>
              </a:ext>
            </a:extLst>
          </p:cNvPr>
          <p:cNvSpPr txBox="1"/>
          <p:nvPr/>
        </p:nvSpPr>
        <p:spPr>
          <a:xfrm>
            <a:off x="443344" y="2198255"/>
            <a:ext cx="32234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Canned Soup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88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7FE18A5CA9B548BDD1DEA2CDEA1044" ma:contentTypeVersion="15" ma:contentTypeDescription="Create a new document." ma:contentTypeScope="" ma:versionID="ffa6d1a9690cea8169e4483e355160b5">
  <xsd:schema xmlns:xsd="http://www.w3.org/2001/XMLSchema" xmlns:xs="http://www.w3.org/2001/XMLSchema" xmlns:p="http://schemas.microsoft.com/office/2006/metadata/properties" xmlns:ns1="http://schemas.microsoft.com/sharepoint/v3" xmlns:ns2="6f38b1c7-e28f-49bf-938a-b360dcb916c0" xmlns:ns3="14c8ce7b-d2df-469d-b2c3-96f4c56193cb" xmlns:ns4="20867c8d-1cc9-4acd-a073-94634f6a764f" targetNamespace="http://schemas.microsoft.com/office/2006/metadata/properties" ma:root="true" ma:fieldsID="81f5a1bb5b482852acbd4cfb8e817e12" ns1:_="" ns2:_="" ns3:_="" ns4:_="">
    <xsd:import namespace="http://schemas.microsoft.com/sharepoint/v3"/>
    <xsd:import namespace="6f38b1c7-e28f-49bf-938a-b360dcb916c0"/>
    <xsd:import namespace="14c8ce7b-d2df-469d-b2c3-96f4c56193cb"/>
    <xsd:import namespace="20867c8d-1cc9-4acd-a073-94634f6a76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b1c7-e28f-49bf-938a-b360dcb91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9cf906e-e933-44a8-8421-1c91ada6f1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c8ce7b-d2df-469d-b2c3-96f4c5619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867c8d-1cc9-4acd-a073-94634f6a764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829919b5-cc35-461a-b198-8a2241ea1f88}" ma:internalName="TaxCatchAll" ma:showField="CatchAllData" ma:web="14c8ce7b-d2df-469d-b2c3-96f4c56193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20867c8d-1cc9-4acd-a073-94634f6a764f" xsi:nil="true"/>
    <_ip_UnifiedCompliancePolicyProperties xmlns="http://schemas.microsoft.com/sharepoint/v3" xsi:nil="true"/>
    <lcf76f155ced4ddcb4097134ff3c332f xmlns="6f38b1c7-e28f-49bf-938a-b360dcb916c0">
      <Terms xmlns="http://schemas.microsoft.com/office/infopath/2007/PartnerControls"/>
    </lcf76f155ced4ddcb4097134ff3c332f>
    <SharedWithUsers xmlns="14c8ce7b-d2df-469d-b2c3-96f4c56193cb">
      <UserInfo>
        <DisplayName>Mayne, Susan</DisplayName>
        <AccountId>56</AccountId>
        <AccountType/>
      </UserInfo>
      <UserInfo>
        <DisplayName>Buckner, Rebecca J</DisplayName>
        <AccountId>59</AccountId>
        <AccountType/>
      </UserInfo>
      <UserInfo>
        <DisplayName>McKinnon, Robin</DisplayName>
        <AccountId>144</AccountId>
        <AccountType/>
      </UserInfo>
      <UserInfo>
        <DisplayName>Verrill, Linda</DisplayName>
        <AccountId>227</AccountId>
        <AccountType/>
      </UserInfo>
      <UserInfo>
        <DisplayName>Hubbard, William *</DisplayName>
        <AccountId>4198</AccountId>
        <AccountType/>
      </UserInfo>
      <UserInfo>
        <DisplayName>Velez, Megan</DisplayName>
        <AccountId>78</AccountId>
        <AccountType/>
      </UserInfo>
      <UserInfo>
        <DisplayName>Jurand, Deirdre</DisplayName>
        <AccountId>220</AccountId>
        <AccountType/>
      </UserInfo>
      <UserInfo>
        <DisplayName>Platt, Meadow</DisplayName>
        <AccountId>1474</AccountId>
        <AccountType/>
      </UserInfo>
      <UserInfo>
        <DisplayName>Hageman, Natalie</DisplayName>
        <AccountId>273</AccountId>
        <AccountType/>
      </UserInfo>
      <UserInfo>
        <DisplayName>Saben, Alyson L</DisplayName>
        <AccountId>151</AccountId>
        <AccountType/>
      </UserInfo>
      <UserInfo>
        <DisplayName>Gardner, Anchel</DisplayName>
        <AccountId>499</AccountId>
        <AccountType/>
      </UserInfo>
      <UserInfo>
        <DisplayName>Ferguson Baham, Lauren</DisplayName>
        <AccountId>304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3E018D8-4C62-42B5-BA7D-9AFE3184B104}">
  <ds:schemaRefs>
    <ds:schemaRef ds:uri="14c8ce7b-d2df-469d-b2c3-96f4c56193cb"/>
    <ds:schemaRef ds:uri="20867c8d-1cc9-4acd-a073-94634f6a764f"/>
    <ds:schemaRef ds:uri="6f38b1c7-e28f-49bf-938a-b360dcb916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AE581A4-EEA0-4A83-9BA8-1A8661E28F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DBE475-5854-4FBB-9D15-FCDB703B27C4}">
  <ds:schemaRefs>
    <ds:schemaRef ds:uri="14c8ce7b-d2df-469d-b2c3-96f4c56193cb"/>
    <ds:schemaRef ds:uri="20867c8d-1cc9-4acd-a073-94634f6a764f"/>
    <ds:schemaRef ds:uri="6f38b1c7-e28f-49bf-938a-b360dcb916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Widescreen</PresentationFormat>
  <Paragraphs>29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GDA</vt:lpstr>
      <vt:lpstr>Nutrition Info</vt:lpstr>
      <vt:lpstr>Nutrition Info w/Magnifying Glass</vt:lpstr>
      <vt:lpstr>Nutrition Info w/DV</vt:lpstr>
      <vt:lpstr>High In</vt:lpstr>
      <vt:lpstr>High In w/DV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Weingaertner, David</dc:creator>
  <cp:lastModifiedBy>Capezzuto, JonnaLynn</cp:lastModifiedBy>
  <cp:revision>2</cp:revision>
  <dcterms:created xsi:type="dcterms:W3CDTF">2023-03-14T15:14:46Z</dcterms:created>
  <dcterms:modified xsi:type="dcterms:W3CDTF">2023-06-12T12:47:09Z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0x0101007C7FE18A5CA9B548BDD1DEA2CDEA1044</vt:lpwstr>
  </property>
  <property fmtid="{D5CDD505-2E9C-101B-9397-08002B2CF9AE}" pid="3" name="MediaServiceImageTags">
    <vt:lpwstr/>
  </property>
</Properties>
</file>