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80" r:id="rId4"/>
    <p:sldId id="273" r:id="rId5"/>
    <p:sldId id="281" r:id="rId6"/>
    <p:sldId id="282" r:id="rId7"/>
    <p:sldId id="283" r:id="rId8"/>
    <p:sldId id="284" r:id="rId9"/>
    <p:sldId id="285" r:id="rId10"/>
    <p:sldId id="259" r:id="rId11"/>
    <p:sldId id="260" r:id="rId12"/>
    <p:sldId id="286" r:id="rId13"/>
    <p:sldId id="262" r:id="rId14"/>
    <p:sldId id="263" r:id="rId15"/>
    <p:sldId id="264" r:id="rId16"/>
    <p:sldId id="265" r:id="rId17"/>
    <p:sldId id="287" r:id="rId18"/>
    <p:sldId id="288" r:id="rId19"/>
    <p:sldId id="274" r:id="rId20"/>
    <p:sldId id="289" r:id="rId21"/>
    <p:sldId id="267" r:id="rId22"/>
    <p:sldId id="275" r:id="rId23"/>
    <p:sldId id="276" r:id="rId24"/>
    <p:sldId id="270" r:id="rId25"/>
    <p:sldId id="291" r:id="rId26"/>
    <p:sldId id="277" r:id="rId27"/>
    <p:sldId id="290" r:id="rId28"/>
    <p:sldId id="279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2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13F6-6424-4675-96F3-BFFAA919F1F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7620000" cy="68705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4114800"/>
            <a:ext cx="533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62400" y="4724400"/>
            <a:ext cx="1905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47214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Click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370766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457200"/>
            <a:ext cx="9027560" cy="610789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648200" y="19812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31715" y="1831489"/>
            <a:ext cx="1809078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29922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API number</a:t>
            </a:r>
          </a:p>
        </p:txBody>
      </p:sp>
    </p:spTree>
    <p:extLst>
      <p:ext uri="{BB962C8B-B14F-4D97-AF65-F5344CB8AC3E}">
        <p14:creationId xmlns:p14="http://schemas.microsoft.com/office/powerpoint/2010/main" val="309225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" y="424030"/>
            <a:ext cx="9133380" cy="641521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83029" y="3284057"/>
            <a:ext cx="990600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296194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629" y="4495800"/>
            <a:ext cx="9361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3733800"/>
            <a:ext cx="609600" cy="9312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4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7" y="1488"/>
            <a:ext cx="710318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57200" y="1828800"/>
            <a:ext cx="563207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819400" y="2286000"/>
            <a:ext cx="11430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4000" y="2319010"/>
            <a:ext cx="25908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the Open Hole Report just created.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3239988"/>
            <a:ext cx="22098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3276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View Open Hole Data</a:t>
            </a:r>
          </a:p>
        </p:txBody>
      </p:sp>
    </p:spTree>
    <p:extLst>
      <p:ext uri="{BB962C8B-B14F-4D97-AF65-F5344CB8AC3E}">
        <p14:creationId xmlns:p14="http://schemas.microsoft.com/office/powerpoint/2010/main" val="172617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0"/>
            <a:ext cx="84582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609968" y="3886200"/>
            <a:ext cx="1781432" cy="2162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91400" y="3657600"/>
            <a:ext cx="1066800" cy="4448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Logs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9292" y="4615927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9866" y="4617719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8949" y="4608754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1980" y="4636547"/>
            <a:ext cx="778585" cy="96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10100" y="4633855"/>
            <a:ext cx="293145" cy="1120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3714" y="4624890"/>
            <a:ext cx="293145" cy="1120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" y="11430"/>
            <a:ext cx="8694420" cy="68351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971800" y="2743200"/>
            <a:ext cx="1046205" cy="473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38600" y="2554318"/>
            <a:ext cx="2057400" cy="4283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2612995"/>
            <a:ext cx="228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Choose Logging Method</a:t>
            </a:r>
          </a:p>
        </p:txBody>
      </p:sp>
    </p:spTree>
    <p:extLst>
      <p:ext uri="{BB962C8B-B14F-4D97-AF65-F5344CB8AC3E}">
        <p14:creationId xmlns:p14="http://schemas.microsoft.com/office/powerpoint/2010/main" val="332532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6" y="0"/>
            <a:ext cx="8102248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141694" y="3276600"/>
            <a:ext cx="1268506" cy="6499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10200" y="3200400"/>
            <a:ext cx="2514600" cy="40117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Logging Company</a:t>
            </a:r>
          </a:p>
        </p:txBody>
      </p:sp>
    </p:spTree>
    <p:extLst>
      <p:ext uri="{BB962C8B-B14F-4D97-AF65-F5344CB8AC3E}">
        <p14:creationId xmlns:p14="http://schemas.microsoft.com/office/powerpoint/2010/main" val="423191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" y="0"/>
            <a:ext cx="8134755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399416" y="2549562"/>
            <a:ext cx="13249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99416" y="2971800"/>
            <a:ext cx="13249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31689" y="2971800"/>
            <a:ext cx="1292711" cy="2017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4400" y="2362200"/>
            <a:ext cx="19812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724400" y="2882152"/>
            <a:ext cx="1981200" cy="4706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23988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Record 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84661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Record Top and Bottom Depths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67000" y="5181600"/>
            <a:ext cx="30480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7400" y="4648200"/>
            <a:ext cx="2514600" cy="76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02362" y="4684115"/>
            <a:ext cx="2493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 all Tool Codes for that Logging Run from Drop Down Menu</a:t>
            </a:r>
          </a:p>
        </p:txBody>
      </p:sp>
    </p:spTree>
    <p:extLst>
      <p:ext uri="{BB962C8B-B14F-4D97-AF65-F5344CB8AC3E}">
        <p14:creationId xmlns:p14="http://schemas.microsoft.com/office/powerpoint/2010/main" val="256625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74320"/>
            <a:ext cx="7711440" cy="63093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39266" y="5680038"/>
            <a:ext cx="499334" cy="492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38600" y="6019800"/>
            <a:ext cx="26670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remember to Select the </a:t>
            </a:r>
            <a:r>
              <a:rPr lang="en-US" sz="1400" b="1" dirty="0"/>
              <a:t>Save</a:t>
            </a:r>
            <a:r>
              <a:rPr lang="en-US" sz="1400" dirty="0"/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225806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" y="125730"/>
            <a:ext cx="771906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1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" y="0"/>
            <a:ext cx="801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6" y="0"/>
            <a:ext cx="8387748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105400" y="1295400"/>
            <a:ext cx="914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05400" y="1524000"/>
            <a:ext cx="9144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9800" y="1409700"/>
            <a:ext cx="838200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14097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Login</a:t>
            </a:r>
          </a:p>
        </p:txBody>
      </p:sp>
    </p:spTree>
    <p:extLst>
      <p:ext uri="{BB962C8B-B14F-4D97-AF65-F5344CB8AC3E}">
        <p14:creationId xmlns:p14="http://schemas.microsoft.com/office/powerpoint/2010/main" val="116890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74320"/>
            <a:ext cx="7711440" cy="63093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114800" y="5204012"/>
            <a:ext cx="1524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38800" y="5448300"/>
            <a:ext cx="2209800" cy="4191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54483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to add </a:t>
            </a:r>
            <a:r>
              <a:rPr lang="en-US" sz="1400" b="1" dirty="0"/>
              <a:t>New Tool Code</a:t>
            </a:r>
          </a:p>
        </p:txBody>
      </p:sp>
    </p:spTree>
    <p:extLst>
      <p:ext uri="{BB962C8B-B14F-4D97-AF65-F5344CB8AC3E}">
        <p14:creationId xmlns:p14="http://schemas.microsoft.com/office/powerpoint/2010/main" val="262219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2" y="0"/>
            <a:ext cx="8352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" y="0"/>
            <a:ext cx="809827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086984" y="1066800"/>
            <a:ext cx="4694816" cy="8695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82127" y="1066800"/>
            <a:ext cx="5899673" cy="15365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1066800"/>
            <a:ext cx="4114800" cy="1447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1999" y="1066800"/>
            <a:ext cx="2209801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81800" y="838200"/>
            <a:ext cx="1676400" cy="66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8382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Fill in information as best as you can from service company</a:t>
            </a:r>
            <a:r>
              <a:rPr lang="en-US" sz="1200" dirty="0"/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38052" y="3506993"/>
            <a:ext cx="800548" cy="11412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38600" y="4495799"/>
            <a:ext cx="1828800" cy="66787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327" y="446352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remember to Select the </a:t>
            </a:r>
            <a:r>
              <a:rPr lang="en-US" sz="1400" b="1" dirty="0"/>
              <a:t>Save</a:t>
            </a:r>
            <a:r>
              <a:rPr lang="en-US" sz="1400" dirty="0"/>
              <a:t>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5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4" y="0"/>
            <a:ext cx="808967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982995" y="5115697"/>
            <a:ext cx="381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63995" y="5306197"/>
            <a:ext cx="1427205" cy="3326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5306197"/>
            <a:ext cx="188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View </a:t>
            </a:r>
            <a:r>
              <a:rPr lang="en-US" sz="1400" b="1" dirty="0"/>
              <a:t>History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3543300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3352800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2951" y="3203986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" y="0"/>
            <a:ext cx="809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" y="0"/>
            <a:ext cx="7748376" cy="6629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29722" y="2895600"/>
            <a:ext cx="2494878" cy="627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1" y="2667000"/>
            <a:ext cx="1676400" cy="3077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Adding Contacts</a:t>
            </a:r>
          </a:p>
        </p:txBody>
      </p:sp>
    </p:spTree>
    <p:extLst>
      <p:ext uri="{BB962C8B-B14F-4D97-AF65-F5344CB8AC3E}">
        <p14:creationId xmlns:p14="http://schemas.microsoft.com/office/powerpoint/2010/main" val="2929525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8" y="0"/>
            <a:ext cx="8110204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869602" y="3228191"/>
            <a:ext cx="578224" cy="6042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47826" y="3657600"/>
            <a:ext cx="1047974" cy="381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3534" y="367911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189450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6" y="0"/>
            <a:ext cx="816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7" y="57374"/>
            <a:ext cx="816358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17581" y="2345167"/>
            <a:ext cx="5659419" cy="23792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63501" y="2775473"/>
            <a:ext cx="4013499" cy="19489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77148" y="2775473"/>
            <a:ext cx="2399852" cy="19489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47134" y="4066391"/>
            <a:ext cx="4529867" cy="658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77000" y="4495800"/>
            <a:ext cx="1676400" cy="685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49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Check all analysis performed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667000" y="5562600"/>
            <a:ext cx="7620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6324600"/>
            <a:ext cx="20574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7100" y="6324600"/>
            <a:ext cx="20668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remember to Select the </a:t>
            </a:r>
            <a:r>
              <a:rPr lang="en-US" sz="1400" b="1" dirty="0"/>
              <a:t>Save</a:t>
            </a:r>
            <a:r>
              <a:rPr lang="en-US" sz="1400" dirty="0"/>
              <a:t>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1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" y="0"/>
            <a:ext cx="8318569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038600" y="2209800"/>
            <a:ext cx="533399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1999" y="2819400"/>
            <a:ext cx="1447801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to see        </a:t>
            </a:r>
            <a:r>
              <a:rPr lang="en-US" sz="1400" b="1" dirty="0"/>
              <a:t>Report</a:t>
            </a: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645459" y="1914861"/>
            <a:ext cx="3926540" cy="11331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708" y="1611854"/>
            <a:ext cx="23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42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" y="0"/>
            <a:ext cx="7864029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733800" y="1066800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648200" y="1676400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15000" y="1524000"/>
            <a:ext cx="17526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53925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Operator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914400"/>
            <a:ext cx="14859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2433" y="9202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Region</a:t>
            </a:r>
          </a:p>
        </p:txBody>
      </p:sp>
    </p:spTree>
    <p:extLst>
      <p:ext uri="{BB962C8B-B14F-4D97-AF65-F5344CB8AC3E}">
        <p14:creationId xmlns:p14="http://schemas.microsoft.com/office/powerpoint/2010/main" val="137451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4" y="0"/>
            <a:ext cx="7116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8" y="26894"/>
            <a:ext cx="9181837" cy="683110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724400" y="1828800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0" y="1597967"/>
            <a:ext cx="2514600" cy="1069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66757" y="1598295"/>
            <a:ext cx="237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create an Open Hole Report, you have to start in the WAR.</a:t>
            </a:r>
          </a:p>
        </p:txBody>
      </p:sp>
    </p:spTree>
    <p:extLst>
      <p:ext uri="{BB962C8B-B14F-4D97-AF65-F5344CB8AC3E}">
        <p14:creationId xmlns:p14="http://schemas.microsoft.com/office/powerpoint/2010/main" val="46781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" y="0"/>
            <a:ext cx="788031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14400" y="1600200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1905000"/>
            <a:ext cx="5334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981200"/>
            <a:ext cx="1181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981200"/>
            <a:ext cx="1181100" cy="7386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Select 10 digit API number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3582888"/>
            <a:ext cx="2590800" cy="4557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358288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Then select </a:t>
            </a:r>
            <a:r>
              <a:rPr lang="en-US" sz="1400" b="1" dirty="0"/>
              <a:t>Well Activity Report</a:t>
            </a:r>
          </a:p>
        </p:txBody>
      </p:sp>
    </p:spTree>
    <p:extLst>
      <p:ext uri="{BB962C8B-B14F-4D97-AF65-F5344CB8AC3E}">
        <p14:creationId xmlns:p14="http://schemas.microsoft.com/office/powerpoint/2010/main" val="168143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" y="0"/>
            <a:ext cx="791961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62000" y="1893346"/>
            <a:ext cx="701040" cy="3926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12520" y="2409713"/>
            <a:ext cx="985221" cy="86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4875" y="2307515"/>
            <a:ext cx="1519022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4726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</a:t>
            </a:r>
            <a:r>
              <a:rPr lang="en-US" sz="1400" b="1" dirty="0"/>
              <a:t>Pending</a:t>
            </a:r>
            <a:r>
              <a:rPr lang="en-US" sz="14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937" y="3430488"/>
            <a:ext cx="1826205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715" y="3424518"/>
            <a:ext cx="185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</a:t>
            </a:r>
            <a:r>
              <a:rPr lang="en-US" sz="1400" b="1" dirty="0"/>
              <a:t>Edit WAR</a:t>
            </a:r>
          </a:p>
        </p:txBody>
      </p:sp>
    </p:spTree>
    <p:extLst>
      <p:ext uri="{BB962C8B-B14F-4D97-AF65-F5344CB8AC3E}">
        <p14:creationId xmlns:p14="http://schemas.microsoft.com/office/powerpoint/2010/main" val="232233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" y="0"/>
            <a:ext cx="826749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554480" y="5693485"/>
            <a:ext cx="4883075" cy="857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24600" y="2895600"/>
            <a:ext cx="2505754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6809" y="2895600"/>
            <a:ext cx="253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will bring you to the General Information screen.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5257800"/>
            <a:ext cx="1066800" cy="3824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96318" y="529007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</a:t>
            </a:r>
            <a:r>
              <a:rPr lang="en-US" sz="14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1746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" y="0"/>
            <a:ext cx="781755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362200" y="4648200"/>
            <a:ext cx="914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45136" y="5082379"/>
            <a:ext cx="17526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509283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</a:t>
            </a:r>
            <a:r>
              <a:rPr lang="en-US" sz="1400" b="1" dirty="0"/>
              <a:t>Edit Wellbore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4043" y="2798782"/>
            <a:ext cx="4572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3962400"/>
            <a:ext cx="663222" cy="228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886" y="3897086"/>
            <a:ext cx="663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41678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" y="0"/>
            <a:ext cx="7867984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14400" y="4267200"/>
            <a:ext cx="13716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4572000"/>
            <a:ext cx="6858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400" y="5334000"/>
            <a:ext cx="42672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5334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Selecting the </a:t>
            </a:r>
            <a:r>
              <a:rPr lang="en-US" b="1" dirty="0"/>
              <a:t>Any</a:t>
            </a:r>
            <a:r>
              <a:rPr lang="en-US" dirty="0"/>
              <a:t> button and then selecting </a:t>
            </a:r>
            <a:r>
              <a:rPr lang="en-US" b="1" dirty="0"/>
              <a:t>Save</a:t>
            </a:r>
            <a:r>
              <a:rPr lang="en-US" dirty="0"/>
              <a:t> will create the </a:t>
            </a:r>
            <a:r>
              <a:rPr lang="en-US" b="1" dirty="0"/>
              <a:t>Open Hole Report.</a:t>
            </a:r>
          </a:p>
        </p:txBody>
      </p:sp>
    </p:spTree>
    <p:extLst>
      <p:ext uri="{BB962C8B-B14F-4D97-AF65-F5344CB8AC3E}">
        <p14:creationId xmlns:p14="http://schemas.microsoft.com/office/powerpoint/2010/main" val="317527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20196</TotalTime>
  <Words>173</Words>
  <Application>Microsoft Office PowerPoint</Application>
  <PresentationFormat>On-screen Show (4:3)</PresentationFormat>
  <Paragraphs>36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Stephen</dc:creator>
  <cp:lastModifiedBy>Mason, Nikki NM</cp:lastModifiedBy>
  <cp:revision>49</cp:revision>
  <dcterms:created xsi:type="dcterms:W3CDTF">2014-02-10T12:48:14Z</dcterms:created>
  <dcterms:modified xsi:type="dcterms:W3CDTF">2020-09-21T15:27:53Z</dcterms:modified>
</cp:coreProperties>
</file>