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1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4B548-0DE2-4B94-8BCC-6ADE0FB4B606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17430-5556-4066-8BC8-691B01D95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riad Pro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eaLnBrk="1" hangingPunct="1"/>
            <a:fld id="{3BBEA965-C514-AB42-BE7D-74C8021FB8E9}" type="slidenum">
              <a:rPr lang="ms-MY" sz="1200">
                <a:latin typeface="Myriad Pro" charset="0"/>
              </a:rPr>
              <a:pPr eaLnBrk="1" hangingPunct="1"/>
              <a:t>1</a:t>
            </a:fld>
            <a:endParaRPr lang="ms-MY" sz="12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0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eaLnBrk="1" hangingPunct="1"/>
            <a:fld id="{7AD1DA1D-BEED-1B4A-85DD-41E760C91C2B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3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eaLnBrk="1" hangingPunct="1"/>
            <a:fld id="{7AD1DA1D-BEED-1B4A-85DD-41E760C91C2B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eaLnBrk="1" hangingPunct="1"/>
            <a:fld id="{7AD1DA1D-BEED-1B4A-85DD-41E760C91C2B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3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eaLnBrk="1" hangingPunct="1"/>
            <a:fld id="{7AD1DA1D-BEED-1B4A-85DD-41E760C91C2B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eaLnBrk="1" hangingPunct="1"/>
            <a:fld id="{7AD1DA1D-BEED-1B4A-85DD-41E760C91C2B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0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eaLnBrk="1" hangingPunct="1"/>
            <a:fld id="{7AD1DA1D-BEED-1B4A-85DD-41E760C91C2B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53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eaLnBrk="1" hangingPunct="1"/>
            <a:fld id="{7AD1DA1D-BEED-1B4A-85DD-41E760C91C2B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8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F326-5862-4121-9C93-8F256D1416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593-92A7-44FC-A623-A0FB09F7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7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F326-5862-4121-9C93-8F256D1416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593-92A7-44FC-A623-A0FB09F7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1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F326-5862-4121-9C93-8F256D1416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593-92A7-44FC-A623-A0FB09F7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22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/>
          <p:cNvSpPr/>
          <p:nvPr userDrawn="1"/>
        </p:nvSpPr>
        <p:spPr>
          <a:xfrm>
            <a:off x="11515725" y="6302375"/>
            <a:ext cx="342900" cy="30003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anchor="ctr"/>
          <a:lstStyle/>
          <a:p>
            <a:pPr algn="ctr" defTabSz="912655">
              <a:defRPr/>
            </a:pPr>
            <a:endParaRPr lang="id-ID" sz="1300">
              <a:solidFill>
                <a:srgbClr val="7F7F7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 userDrawn="1"/>
        </p:nvSpPr>
        <p:spPr bwMode="auto">
          <a:xfrm>
            <a:off x="279400" y="6329363"/>
            <a:ext cx="3856038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6" tIns="45718" rIns="91426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defTabSz="912655" eaLnBrk="1" hangingPunct="1">
              <a:defRPr/>
            </a:pPr>
            <a:r>
              <a:rPr lang="en-US" sz="1100" dirty="0" smtClean="0">
                <a:solidFill>
                  <a:srgbClr val="7F7F7F"/>
                </a:solidFill>
                <a:cs typeface="Roboto Light" charset="0"/>
              </a:rPr>
              <a:t>Proprietary and confidential – © Airside Mobile, Inc. – 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71275" y="6257925"/>
            <a:ext cx="431800" cy="388938"/>
          </a:xfrm>
        </p:spPr>
        <p:txBody>
          <a:bodyPr lIns="0" tIns="0" rIns="0" bIns="0"/>
          <a:lstStyle>
            <a:lvl1pPr algn="ctr">
              <a:defRPr sz="1100">
                <a:solidFill>
                  <a:srgbClr val="7F7F7F"/>
                </a:solidFill>
                <a:latin typeface="Roboto Light" charset="0"/>
                <a:cs typeface="Roboto Light" charset="0"/>
              </a:defRPr>
            </a:lvl1pPr>
          </a:lstStyle>
          <a:p>
            <a:pPr>
              <a:defRPr/>
            </a:pPr>
            <a:fld id="{8485E611-E485-8E49-AF2E-09CF50456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6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F326-5862-4121-9C93-8F256D1416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593-92A7-44FC-A623-A0FB09F7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0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F326-5862-4121-9C93-8F256D1416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593-92A7-44FC-A623-A0FB09F7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5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F326-5862-4121-9C93-8F256D1416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593-92A7-44FC-A623-A0FB09F7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8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F326-5862-4121-9C93-8F256D1416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593-92A7-44FC-A623-A0FB09F7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2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F326-5862-4121-9C93-8F256D1416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593-92A7-44FC-A623-A0FB09F7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3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F326-5862-4121-9C93-8F256D1416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593-92A7-44FC-A623-A0FB09F7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9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F326-5862-4121-9C93-8F256D1416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593-92A7-44FC-A623-A0FB09F7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F326-5862-4121-9C93-8F256D1416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E593-92A7-44FC-A623-A0FB09F7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4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FF326-5862-4121-9C93-8F256D141671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0E593-92A7-44FC-A623-A0FB09F7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6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0"/>
          <p:cNvSpPr txBox="1">
            <a:spLocks noChangeArrowheads="1"/>
          </p:cNvSpPr>
          <p:nvPr/>
        </p:nvSpPr>
        <p:spPr bwMode="auto">
          <a:xfrm>
            <a:off x="3136900" y="2908300"/>
            <a:ext cx="46386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8" rIns="91426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en-US" sz="8000">
                <a:solidFill>
                  <a:schemeClr val="bg1"/>
                </a:solidFill>
                <a:latin typeface="Myriad Pro" charset="0"/>
                <a:cs typeface="Myriad Pro" charset="0"/>
              </a:rPr>
              <a:t>AIRSIDE</a:t>
            </a:r>
            <a:br>
              <a:rPr lang="en-US" sz="8000">
                <a:solidFill>
                  <a:schemeClr val="bg1"/>
                </a:solidFill>
                <a:latin typeface="Myriad Pro" charset="0"/>
                <a:cs typeface="Myriad Pro" charset="0"/>
              </a:rPr>
            </a:br>
            <a:endParaRPr lang="ms-MY" sz="8000">
              <a:solidFill>
                <a:schemeClr val="bg1"/>
              </a:solidFill>
              <a:latin typeface="Myriad Pro" charset="0"/>
              <a:cs typeface="Myriad Pro" charset="0"/>
            </a:endParaRPr>
          </a:p>
        </p:txBody>
      </p:sp>
      <p:pic>
        <p:nvPicPr>
          <p:cNvPr id="10242" name="Picture 2" descr="MPC-logo-blue_PRI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2063750"/>
            <a:ext cx="7421562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Bil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881688"/>
            <a:ext cx="122301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6496050"/>
            <a:ext cx="22054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</a:rPr>
              <a:t>© Airside Mobile, Inc.. -- </a:t>
            </a:r>
            <a:r>
              <a:rPr lang="en-US" sz="1200" dirty="0" smtClean="0">
                <a:solidFill>
                  <a:schemeClr val="bg1"/>
                </a:solidFill>
              </a:rPr>
              <a:t>2017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5E611-E485-8E49-AF2E-09CF504564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55717" y="3163387"/>
            <a:ext cx="747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602288" algn="l"/>
              </a:tabLst>
            </a:pPr>
            <a:r>
              <a:rPr lang="en-US" sz="3600" b="1" dirty="0" smtClean="0">
                <a:latin typeface="Roboto Light"/>
              </a:rPr>
              <a:t>CBP </a:t>
            </a:r>
            <a:r>
              <a:rPr lang="en-US" sz="3600" b="1" dirty="0" smtClean="0">
                <a:latin typeface="Roboto Light"/>
              </a:rPr>
              <a:t>“Box” </a:t>
            </a:r>
            <a:r>
              <a:rPr lang="en-US" sz="3600" b="1" dirty="0" smtClean="0">
                <a:latin typeface="Roboto Light"/>
              </a:rPr>
              <a:t>Screen Progression</a:t>
            </a:r>
            <a:endParaRPr lang="en-US" sz="3600" b="1" dirty="0"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47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defTabSz="909638" eaLnBrk="1" hangingPunct="1"/>
            <a:fld id="{67839610-51F8-8540-B975-AF77C0F7CD73}" type="slidenum">
              <a:rPr lang="en-US" sz="1100">
                <a:solidFill>
                  <a:srgbClr val="7F7F7F"/>
                </a:solidFill>
                <a:cs typeface="Roboto Light" charset="0"/>
              </a:rPr>
              <a:pPr defTabSz="909638" eaLnBrk="1" hangingPunct="1"/>
              <a:t>3</a:t>
            </a:fld>
            <a:endParaRPr lang="en-US" sz="1100">
              <a:solidFill>
                <a:srgbClr val="7F7F7F"/>
              </a:solidFill>
              <a:cs typeface="Roboto Light" charset="0"/>
            </a:endParaRPr>
          </a:p>
        </p:txBody>
      </p:sp>
      <p:sp>
        <p:nvSpPr>
          <p:cNvPr id="28675" name="Slide Number Placeholder 3"/>
          <p:cNvSpPr txBox="1">
            <a:spLocks/>
          </p:cNvSpPr>
          <p:nvPr/>
        </p:nvSpPr>
        <p:spPr bwMode="auto">
          <a:xfrm>
            <a:off x="11471275" y="6257925"/>
            <a:ext cx="4318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algn="ctr" eaLnBrk="1" hangingPunct="1"/>
            <a:fld id="{38867D33-B2C5-D243-B745-A361438D3097}" type="slidenum">
              <a:rPr lang="en-US" sz="1100">
                <a:solidFill>
                  <a:srgbClr val="7F7F7F"/>
                </a:solidFill>
                <a:cs typeface="Roboto Light" charset="0"/>
              </a:rPr>
              <a:pPr algn="ctr" eaLnBrk="1" hangingPunct="1"/>
              <a:t>3</a:t>
            </a:fld>
            <a:endParaRPr lang="en-US" sz="1100">
              <a:solidFill>
                <a:srgbClr val="7F7F7F"/>
              </a:solidFill>
              <a:cs typeface="Roboto Light" charset="0"/>
            </a:endParaRPr>
          </a:p>
        </p:txBody>
      </p:sp>
      <p:sp>
        <p:nvSpPr>
          <p:cNvPr id="23" name="Text Placeholder 7"/>
          <p:cNvSpPr txBox="1">
            <a:spLocks/>
          </p:cNvSpPr>
          <p:nvPr/>
        </p:nvSpPr>
        <p:spPr bwMode="auto">
          <a:xfrm>
            <a:off x="473075" y="346075"/>
            <a:ext cx="1084880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>
            <a:lvl1pPr marL="223838" indent="-223838" algn="l" defTabSz="909638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lang="en-US" sz="2400" kern="1200" dirty="0">
                <a:solidFill>
                  <a:srgbClr val="404040"/>
                </a:solidFill>
                <a:latin typeface="Roboto Light" panose="02000000000000000000" pitchFamily="2" charset="0"/>
                <a:ea typeface="ＭＳ Ｐゴシック" charset="0"/>
                <a:cs typeface="Roboto Light" charset="0"/>
              </a:defRPr>
            </a:lvl1pPr>
            <a:lvl2pPr marL="6810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20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2pPr>
            <a:lvl3pPr marL="11382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3pPr>
            <a:lvl4pPr marL="15954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4pPr>
            <a:lvl5pPr marL="20526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5pPr>
            <a:lvl6pPr marL="2514036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4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32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34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655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  <a:ea typeface="Roboto Medium" charset="0"/>
              </a:rPr>
              <a:t>CBP “Box” Screen Progression (1 of 7)</a:t>
            </a:r>
            <a:endParaRPr lang="en-US" sz="3600" dirty="0">
              <a:solidFill>
                <a:schemeClr val="accent2"/>
              </a:solidFill>
              <a:latin typeface="+mn-lt"/>
              <a:ea typeface="Roboto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693" y="1123653"/>
            <a:ext cx="76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i51a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3065" y="1066800"/>
            <a:ext cx="749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i51c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4218" y="1119188"/>
            <a:ext cx="76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i51b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10" descr="IMG_116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98" y="1083731"/>
            <a:ext cx="2392980" cy="5181600"/>
          </a:xfrm>
          <a:prstGeom prst="rect">
            <a:avLst/>
          </a:prstGeom>
          <a:ln>
            <a:solidFill>
              <a:srgbClr val="118CE7"/>
            </a:solidFill>
          </a:ln>
        </p:spPr>
      </p:pic>
      <p:pic>
        <p:nvPicPr>
          <p:cNvPr id="12" name="Picture 11" descr="IMG_116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92" y="1083731"/>
            <a:ext cx="2392980" cy="5181600"/>
          </a:xfrm>
          <a:prstGeom prst="rect">
            <a:avLst/>
          </a:prstGeom>
          <a:ln>
            <a:solidFill>
              <a:srgbClr val="118CE7"/>
            </a:solidFill>
          </a:ln>
        </p:spPr>
      </p:pic>
      <p:pic>
        <p:nvPicPr>
          <p:cNvPr id="13" name="Picture 12" descr="IMG_116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28" y="1083731"/>
            <a:ext cx="2392980" cy="5181600"/>
          </a:xfrm>
          <a:prstGeom prst="rect">
            <a:avLst/>
          </a:prstGeom>
          <a:ln>
            <a:solidFill>
              <a:srgbClr val="118CE7"/>
            </a:solidFill>
          </a:ln>
        </p:spPr>
      </p:pic>
    </p:spTree>
    <p:extLst>
      <p:ext uri="{BB962C8B-B14F-4D97-AF65-F5344CB8AC3E}">
        <p14:creationId xmlns:p14="http://schemas.microsoft.com/office/powerpoint/2010/main" val="4119897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defTabSz="909638" eaLnBrk="1" hangingPunct="1"/>
            <a:fld id="{67839610-51F8-8540-B975-AF77C0F7CD73}" type="slidenum">
              <a:rPr lang="en-US" sz="1100">
                <a:solidFill>
                  <a:srgbClr val="7F7F7F"/>
                </a:solidFill>
                <a:cs typeface="Roboto Light" charset="0"/>
              </a:rPr>
              <a:pPr defTabSz="909638" eaLnBrk="1" hangingPunct="1"/>
              <a:t>4</a:t>
            </a:fld>
            <a:endParaRPr lang="en-US" sz="1100">
              <a:solidFill>
                <a:srgbClr val="7F7F7F"/>
              </a:solidFill>
              <a:cs typeface="Roboto Light" charset="0"/>
            </a:endParaRPr>
          </a:p>
        </p:txBody>
      </p:sp>
      <p:sp>
        <p:nvSpPr>
          <p:cNvPr id="28675" name="Slide Number Placeholder 3"/>
          <p:cNvSpPr txBox="1">
            <a:spLocks/>
          </p:cNvSpPr>
          <p:nvPr/>
        </p:nvSpPr>
        <p:spPr bwMode="auto">
          <a:xfrm>
            <a:off x="11471275" y="6257925"/>
            <a:ext cx="4318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algn="ctr" eaLnBrk="1" hangingPunct="1"/>
            <a:fld id="{38867D33-B2C5-D243-B745-A361438D3097}" type="slidenum">
              <a:rPr lang="en-US" sz="1100">
                <a:solidFill>
                  <a:srgbClr val="7F7F7F"/>
                </a:solidFill>
                <a:cs typeface="Roboto Light" charset="0"/>
              </a:rPr>
              <a:pPr algn="ctr" eaLnBrk="1" hangingPunct="1"/>
              <a:t>4</a:t>
            </a:fld>
            <a:endParaRPr lang="en-US" sz="1100">
              <a:solidFill>
                <a:srgbClr val="7F7F7F"/>
              </a:solidFill>
              <a:cs typeface="Roboto Light" charset="0"/>
            </a:endParaRPr>
          </a:p>
        </p:txBody>
      </p:sp>
      <p:sp>
        <p:nvSpPr>
          <p:cNvPr id="23" name="Text Placeholder 7"/>
          <p:cNvSpPr txBox="1">
            <a:spLocks/>
          </p:cNvSpPr>
          <p:nvPr/>
        </p:nvSpPr>
        <p:spPr bwMode="auto">
          <a:xfrm>
            <a:off x="473075" y="346075"/>
            <a:ext cx="1084880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>
            <a:lvl1pPr marL="223838" indent="-223838" algn="l" defTabSz="909638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lang="en-US" sz="2400" kern="1200" dirty="0">
                <a:solidFill>
                  <a:srgbClr val="404040"/>
                </a:solidFill>
                <a:latin typeface="Roboto Light" panose="02000000000000000000" pitchFamily="2" charset="0"/>
                <a:ea typeface="ＭＳ Ｐゴシック" charset="0"/>
                <a:cs typeface="Roboto Light" charset="0"/>
              </a:defRPr>
            </a:lvl1pPr>
            <a:lvl2pPr marL="6810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20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2pPr>
            <a:lvl3pPr marL="11382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3pPr>
            <a:lvl4pPr marL="15954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4pPr>
            <a:lvl5pPr marL="20526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5pPr>
            <a:lvl6pPr marL="2514036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4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32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34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655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  <a:ea typeface="Roboto Medium" charset="0"/>
              </a:rPr>
              <a:t>CBP “Box” Screen Progression (2 of 7)</a:t>
            </a:r>
            <a:endParaRPr lang="en-US" sz="3600" dirty="0">
              <a:solidFill>
                <a:schemeClr val="accent2"/>
              </a:solidFill>
              <a:latin typeface="+mn-lt"/>
              <a:ea typeface="Roboto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693" y="1123653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I51d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8517" y="10668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i51f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4218" y="1119188"/>
            <a:ext cx="76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i51e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10" descr="IMG_116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05" y="1169987"/>
            <a:ext cx="2280369" cy="4937760"/>
          </a:xfrm>
          <a:prstGeom prst="rect">
            <a:avLst/>
          </a:prstGeom>
          <a:ln>
            <a:solidFill>
              <a:srgbClr val="118CE7"/>
            </a:solidFill>
          </a:ln>
        </p:spPr>
      </p:pic>
      <p:pic>
        <p:nvPicPr>
          <p:cNvPr id="12" name="Picture 11" descr="IMG_117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788" y="1169987"/>
            <a:ext cx="2280369" cy="4937760"/>
          </a:xfrm>
          <a:prstGeom prst="rect">
            <a:avLst/>
          </a:prstGeom>
          <a:ln>
            <a:solidFill>
              <a:srgbClr val="118CE7"/>
            </a:solidFill>
          </a:ln>
        </p:spPr>
      </p:pic>
      <p:pic>
        <p:nvPicPr>
          <p:cNvPr id="13" name="Picture 12" descr="IMG_116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83" y="1169987"/>
            <a:ext cx="2280369" cy="4937760"/>
          </a:xfrm>
          <a:prstGeom prst="rect">
            <a:avLst/>
          </a:prstGeom>
          <a:ln>
            <a:solidFill>
              <a:srgbClr val="118CE7"/>
            </a:solidFill>
          </a:ln>
        </p:spPr>
      </p:pic>
    </p:spTree>
    <p:extLst>
      <p:ext uri="{BB962C8B-B14F-4D97-AF65-F5344CB8AC3E}">
        <p14:creationId xmlns:p14="http://schemas.microsoft.com/office/powerpoint/2010/main" val="2836085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defTabSz="909638" eaLnBrk="1" hangingPunct="1"/>
            <a:fld id="{67839610-51F8-8540-B975-AF77C0F7CD73}" type="slidenum">
              <a:rPr lang="en-US" sz="1100">
                <a:solidFill>
                  <a:srgbClr val="7F7F7F"/>
                </a:solidFill>
                <a:cs typeface="Roboto Light" charset="0"/>
              </a:rPr>
              <a:pPr defTabSz="909638" eaLnBrk="1" hangingPunct="1"/>
              <a:t>5</a:t>
            </a:fld>
            <a:endParaRPr lang="en-US" sz="1100">
              <a:solidFill>
                <a:srgbClr val="7F7F7F"/>
              </a:solidFill>
              <a:cs typeface="Roboto Light" charset="0"/>
            </a:endParaRPr>
          </a:p>
        </p:txBody>
      </p:sp>
      <p:sp>
        <p:nvSpPr>
          <p:cNvPr id="28675" name="Slide Number Placeholder 3"/>
          <p:cNvSpPr txBox="1">
            <a:spLocks/>
          </p:cNvSpPr>
          <p:nvPr/>
        </p:nvSpPr>
        <p:spPr bwMode="auto">
          <a:xfrm>
            <a:off x="11471275" y="6257925"/>
            <a:ext cx="4318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algn="ctr" eaLnBrk="1" hangingPunct="1"/>
            <a:fld id="{38867D33-B2C5-D243-B745-A361438D3097}" type="slidenum">
              <a:rPr lang="en-US" sz="1100">
                <a:solidFill>
                  <a:srgbClr val="7F7F7F"/>
                </a:solidFill>
                <a:cs typeface="Roboto Light" charset="0"/>
              </a:rPr>
              <a:pPr algn="ctr" eaLnBrk="1" hangingPunct="1"/>
              <a:t>5</a:t>
            </a:fld>
            <a:endParaRPr lang="en-US" sz="1100">
              <a:solidFill>
                <a:srgbClr val="7F7F7F"/>
              </a:solidFill>
              <a:cs typeface="Roboto Light" charset="0"/>
            </a:endParaRPr>
          </a:p>
        </p:txBody>
      </p:sp>
      <p:sp>
        <p:nvSpPr>
          <p:cNvPr id="23" name="Text Placeholder 7"/>
          <p:cNvSpPr txBox="1">
            <a:spLocks/>
          </p:cNvSpPr>
          <p:nvPr/>
        </p:nvSpPr>
        <p:spPr bwMode="auto">
          <a:xfrm>
            <a:off x="473075" y="346075"/>
            <a:ext cx="1084880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>
            <a:lvl1pPr marL="223838" indent="-223838" algn="l" defTabSz="909638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lang="en-US" sz="2400" kern="1200" dirty="0">
                <a:solidFill>
                  <a:srgbClr val="404040"/>
                </a:solidFill>
                <a:latin typeface="Roboto Light" panose="02000000000000000000" pitchFamily="2" charset="0"/>
                <a:ea typeface="ＭＳ Ｐゴシック" charset="0"/>
                <a:cs typeface="Roboto Light" charset="0"/>
              </a:defRPr>
            </a:lvl1pPr>
            <a:lvl2pPr marL="6810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20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2pPr>
            <a:lvl3pPr marL="11382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3pPr>
            <a:lvl4pPr marL="15954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4pPr>
            <a:lvl5pPr marL="20526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5pPr>
            <a:lvl6pPr marL="2514036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4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32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34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655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  <a:ea typeface="Roboto Medium" charset="0"/>
              </a:rPr>
              <a:t>CBP “Box” Screen Progression (3 of 7)</a:t>
            </a:r>
            <a:endParaRPr lang="en-US" sz="3600" dirty="0">
              <a:solidFill>
                <a:schemeClr val="accent2"/>
              </a:solidFill>
              <a:latin typeface="+mn-lt"/>
              <a:ea typeface="Roboto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693" y="1123653"/>
            <a:ext cx="59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8517" y="1066800"/>
            <a:ext cx="59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i54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4218" y="1119188"/>
            <a:ext cx="59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i53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 descr="IMG_11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31" y="1066800"/>
            <a:ext cx="2280371" cy="4937760"/>
          </a:xfrm>
          <a:prstGeom prst="rect">
            <a:avLst/>
          </a:prstGeom>
          <a:ln>
            <a:solidFill>
              <a:srgbClr val="118CE7"/>
            </a:solidFill>
          </a:ln>
        </p:spPr>
      </p:pic>
      <p:pic>
        <p:nvPicPr>
          <p:cNvPr id="6" name="Picture 5" descr="IMG_117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57" y="1066800"/>
            <a:ext cx="2280371" cy="4937760"/>
          </a:xfrm>
          <a:prstGeom prst="rect">
            <a:avLst/>
          </a:prstGeom>
          <a:ln>
            <a:solidFill>
              <a:srgbClr val="118CE7"/>
            </a:solidFill>
          </a:ln>
        </p:spPr>
      </p:pic>
      <p:pic>
        <p:nvPicPr>
          <p:cNvPr id="11" name="Picture 10" descr="IMG_117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07" y="1066800"/>
            <a:ext cx="2280371" cy="4937760"/>
          </a:xfrm>
          <a:prstGeom prst="rect">
            <a:avLst/>
          </a:prstGeom>
          <a:ln>
            <a:solidFill>
              <a:srgbClr val="118CE7"/>
            </a:solidFill>
          </a:ln>
        </p:spPr>
      </p:pic>
    </p:spTree>
    <p:extLst>
      <p:ext uri="{BB962C8B-B14F-4D97-AF65-F5344CB8AC3E}">
        <p14:creationId xmlns:p14="http://schemas.microsoft.com/office/powerpoint/2010/main" val="2518439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defTabSz="909638" eaLnBrk="1" hangingPunct="1"/>
            <a:fld id="{67839610-51F8-8540-B975-AF77C0F7CD73}" type="slidenum">
              <a:rPr lang="en-US" sz="1100">
                <a:solidFill>
                  <a:srgbClr val="7F7F7F"/>
                </a:solidFill>
                <a:cs typeface="Roboto Light" charset="0"/>
              </a:rPr>
              <a:pPr defTabSz="909638" eaLnBrk="1" hangingPunct="1"/>
              <a:t>6</a:t>
            </a:fld>
            <a:endParaRPr lang="en-US" sz="1100">
              <a:solidFill>
                <a:srgbClr val="7F7F7F"/>
              </a:solidFill>
              <a:cs typeface="Roboto Light" charset="0"/>
            </a:endParaRPr>
          </a:p>
        </p:txBody>
      </p:sp>
      <p:sp>
        <p:nvSpPr>
          <p:cNvPr id="28675" name="Slide Number Placeholder 3"/>
          <p:cNvSpPr txBox="1">
            <a:spLocks/>
          </p:cNvSpPr>
          <p:nvPr/>
        </p:nvSpPr>
        <p:spPr bwMode="auto">
          <a:xfrm>
            <a:off x="11471275" y="6257925"/>
            <a:ext cx="4318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algn="ctr" eaLnBrk="1" hangingPunct="1"/>
            <a:fld id="{38867D33-B2C5-D243-B745-A361438D3097}" type="slidenum">
              <a:rPr lang="en-US" sz="1100">
                <a:solidFill>
                  <a:srgbClr val="7F7F7F"/>
                </a:solidFill>
                <a:cs typeface="Roboto Light" charset="0"/>
              </a:rPr>
              <a:pPr algn="ctr" eaLnBrk="1" hangingPunct="1"/>
              <a:t>6</a:t>
            </a:fld>
            <a:endParaRPr lang="en-US" sz="1100">
              <a:solidFill>
                <a:srgbClr val="7F7F7F"/>
              </a:solidFill>
              <a:cs typeface="Roboto Light" charset="0"/>
            </a:endParaRPr>
          </a:p>
        </p:txBody>
      </p:sp>
      <p:sp>
        <p:nvSpPr>
          <p:cNvPr id="23" name="Text Placeholder 7"/>
          <p:cNvSpPr txBox="1">
            <a:spLocks/>
          </p:cNvSpPr>
          <p:nvPr/>
        </p:nvSpPr>
        <p:spPr bwMode="auto">
          <a:xfrm>
            <a:off x="473075" y="346075"/>
            <a:ext cx="10245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>
            <a:lvl1pPr marL="223838" indent="-223838" algn="l" defTabSz="909638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lang="en-US" sz="2400" kern="1200" dirty="0">
                <a:solidFill>
                  <a:srgbClr val="404040"/>
                </a:solidFill>
                <a:latin typeface="Roboto Light" panose="02000000000000000000" pitchFamily="2" charset="0"/>
                <a:ea typeface="ＭＳ Ｐゴシック" charset="0"/>
                <a:cs typeface="Roboto Light" charset="0"/>
              </a:defRPr>
            </a:lvl1pPr>
            <a:lvl2pPr marL="6810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20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2pPr>
            <a:lvl3pPr marL="11382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3pPr>
            <a:lvl4pPr marL="15954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4pPr>
            <a:lvl5pPr marL="20526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5pPr>
            <a:lvl6pPr marL="2514036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4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32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34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655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  <a:ea typeface="Roboto Medium" charset="0"/>
              </a:rPr>
              <a:t>CBP “Box” Screen Progression (4 of 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00784" y="1066800"/>
            <a:ext cx="59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i57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4143" y="1140767"/>
            <a:ext cx="59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i56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779" y="1140767"/>
            <a:ext cx="59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i55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IMG_117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64" y="1140767"/>
            <a:ext cx="2280371" cy="4937760"/>
          </a:xfrm>
          <a:prstGeom prst="rect">
            <a:avLst/>
          </a:prstGeom>
          <a:ln>
            <a:solidFill>
              <a:srgbClr val="118CE7"/>
            </a:solidFill>
          </a:ln>
        </p:spPr>
      </p:pic>
      <p:pic>
        <p:nvPicPr>
          <p:cNvPr id="6" name="Picture 5" descr="IMG_117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11" y="1140767"/>
            <a:ext cx="2280371" cy="4937760"/>
          </a:xfrm>
          <a:prstGeom prst="rect">
            <a:avLst/>
          </a:prstGeom>
          <a:ln>
            <a:solidFill>
              <a:srgbClr val="118CE7"/>
            </a:solidFill>
          </a:ln>
        </p:spPr>
      </p:pic>
      <p:pic>
        <p:nvPicPr>
          <p:cNvPr id="7" name="Picture 6" descr="IMG_117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904" y="1140767"/>
            <a:ext cx="2280371" cy="4937760"/>
          </a:xfrm>
          <a:prstGeom prst="rect">
            <a:avLst/>
          </a:prstGeom>
          <a:ln>
            <a:solidFill>
              <a:srgbClr val="118CE7"/>
            </a:solidFill>
          </a:ln>
        </p:spPr>
      </p:pic>
    </p:spTree>
    <p:extLst>
      <p:ext uri="{BB962C8B-B14F-4D97-AF65-F5344CB8AC3E}">
        <p14:creationId xmlns:p14="http://schemas.microsoft.com/office/powerpoint/2010/main" val="1662420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defTabSz="909638" eaLnBrk="1" hangingPunct="1"/>
            <a:fld id="{67839610-51F8-8540-B975-AF77C0F7CD73}" type="slidenum">
              <a:rPr lang="en-US" sz="1100">
                <a:solidFill>
                  <a:srgbClr val="7F7F7F"/>
                </a:solidFill>
                <a:cs typeface="Roboto Light" charset="0"/>
              </a:rPr>
              <a:pPr defTabSz="909638" eaLnBrk="1" hangingPunct="1"/>
              <a:t>7</a:t>
            </a:fld>
            <a:endParaRPr lang="en-US" sz="1100">
              <a:solidFill>
                <a:srgbClr val="7F7F7F"/>
              </a:solidFill>
              <a:cs typeface="Roboto Light" charset="0"/>
            </a:endParaRPr>
          </a:p>
        </p:txBody>
      </p:sp>
      <p:sp>
        <p:nvSpPr>
          <p:cNvPr id="28675" name="Slide Number Placeholder 3"/>
          <p:cNvSpPr txBox="1">
            <a:spLocks/>
          </p:cNvSpPr>
          <p:nvPr/>
        </p:nvSpPr>
        <p:spPr bwMode="auto">
          <a:xfrm>
            <a:off x="11471275" y="6257925"/>
            <a:ext cx="4318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algn="ctr" eaLnBrk="1" hangingPunct="1"/>
            <a:fld id="{38867D33-B2C5-D243-B745-A361438D3097}" type="slidenum">
              <a:rPr lang="en-US" sz="1100">
                <a:solidFill>
                  <a:srgbClr val="7F7F7F"/>
                </a:solidFill>
                <a:cs typeface="Roboto Light" charset="0"/>
              </a:rPr>
              <a:pPr algn="ctr" eaLnBrk="1" hangingPunct="1"/>
              <a:t>7</a:t>
            </a:fld>
            <a:endParaRPr lang="en-US" sz="1100">
              <a:solidFill>
                <a:srgbClr val="7F7F7F"/>
              </a:solidFill>
              <a:cs typeface="Roboto Light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473075" y="346075"/>
            <a:ext cx="10245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>
            <a:lvl1pPr marL="223838" indent="-223838" algn="l" defTabSz="909638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lang="en-US" sz="2400" kern="1200" dirty="0">
                <a:solidFill>
                  <a:srgbClr val="404040"/>
                </a:solidFill>
                <a:latin typeface="Roboto Light" panose="02000000000000000000" pitchFamily="2" charset="0"/>
                <a:ea typeface="ＭＳ Ｐゴシック" charset="0"/>
                <a:cs typeface="Roboto Light" charset="0"/>
              </a:defRPr>
            </a:lvl1pPr>
            <a:lvl2pPr marL="6810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20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2pPr>
            <a:lvl3pPr marL="11382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3pPr>
            <a:lvl4pPr marL="15954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4pPr>
            <a:lvl5pPr marL="20526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5pPr>
            <a:lvl6pPr marL="2514036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4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32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34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655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  <a:ea typeface="Roboto Medium" charset="0"/>
              </a:rPr>
              <a:t>CBP “Box” Screen Progression (5 of 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8883" y="1186855"/>
            <a:ext cx="76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i58b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8395" y="1186855"/>
            <a:ext cx="59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i59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585" y="1219200"/>
            <a:ext cx="76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i58a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IMG_11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07" y="1219200"/>
            <a:ext cx="2280371" cy="4937760"/>
          </a:xfrm>
          <a:prstGeom prst="rect">
            <a:avLst/>
          </a:prstGeom>
          <a:ln>
            <a:solidFill>
              <a:srgbClr val="118CE7"/>
            </a:solidFill>
          </a:ln>
        </p:spPr>
      </p:pic>
      <p:pic>
        <p:nvPicPr>
          <p:cNvPr id="6" name="Picture 5" descr="IMG_117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26" y="1219200"/>
            <a:ext cx="2280371" cy="4937760"/>
          </a:xfrm>
          <a:prstGeom prst="rect">
            <a:avLst/>
          </a:prstGeom>
          <a:ln>
            <a:solidFill>
              <a:srgbClr val="118CE7"/>
            </a:solidFill>
          </a:ln>
        </p:spPr>
      </p:pic>
      <p:pic>
        <p:nvPicPr>
          <p:cNvPr id="7" name="Picture 6" descr="IMG_117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020" y="1219200"/>
            <a:ext cx="2280371" cy="4937760"/>
          </a:xfrm>
          <a:prstGeom prst="rect">
            <a:avLst/>
          </a:prstGeom>
          <a:ln>
            <a:solidFill>
              <a:srgbClr val="118CE7"/>
            </a:solidFill>
          </a:ln>
        </p:spPr>
      </p:pic>
    </p:spTree>
    <p:extLst>
      <p:ext uri="{BB962C8B-B14F-4D97-AF65-F5344CB8AC3E}">
        <p14:creationId xmlns:p14="http://schemas.microsoft.com/office/powerpoint/2010/main" val="2417083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defTabSz="909638" eaLnBrk="1" hangingPunct="1"/>
            <a:fld id="{67839610-51F8-8540-B975-AF77C0F7CD73}" type="slidenum">
              <a:rPr lang="en-US" sz="1100">
                <a:solidFill>
                  <a:srgbClr val="7F7F7F"/>
                </a:solidFill>
                <a:cs typeface="Roboto Light" charset="0"/>
              </a:rPr>
              <a:pPr defTabSz="909638" eaLnBrk="1" hangingPunct="1"/>
              <a:t>8</a:t>
            </a:fld>
            <a:endParaRPr lang="en-US" sz="1100">
              <a:solidFill>
                <a:srgbClr val="7F7F7F"/>
              </a:solidFill>
              <a:cs typeface="Roboto Light" charset="0"/>
            </a:endParaRPr>
          </a:p>
        </p:txBody>
      </p:sp>
      <p:sp>
        <p:nvSpPr>
          <p:cNvPr id="28675" name="Slide Number Placeholder 3"/>
          <p:cNvSpPr txBox="1">
            <a:spLocks/>
          </p:cNvSpPr>
          <p:nvPr/>
        </p:nvSpPr>
        <p:spPr bwMode="auto">
          <a:xfrm>
            <a:off x="11471275" y="6257925"/>
            <a:ext cx="4318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algn="ctr" eaLnBrk="1" hangingPunct="1"/>
            <a:fld id="{38867D33-B2C5-D243-B745-A361438D3097}" type="slidenum">
              <a:rPr lang="en-US" sz="1100">
                <a:solidFill>
                  <a:srgbClr val="7F7F7F"/>
                </a:solidFill>
                <a:cs typeface="Roboto Light" charset="0"/>
              </a:rPr>
              <a:pPr algn="ctr" eaLnBrk="1" hangingPunct="1"/>
              <a:t>8</a:t>
            </a:fld>
            <a:endParaRPr lang="en-US" sz="1100">
              <a:solidFill>
                <a:srgbClr val="7F7F7F"/>
              </a:solidFill>
              <a:cs typeface="Roboto Light" charset="0"/>
            </a:endParaRPr>
          </a:p>
        </p:txBody>
      </p:sp>
      <p:pic>
        <p:nvPicPr>
          <p:cNvPr id="2" name="Picture 1" descr="IMG_57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4" y="1143000"/>
            <a:ext cx="2827506" cy="5029200"/>
          </a:xfrm>
          <a:prstGeom prst="rect">
            <a:avLst/>
          </a:prstGeom>
          <a:ln>
            <a:solidFill>
              <a:srgbClr val="0080FF"/>
            </a:solidFill>
          </a:ln>
        </p:spPr>
      </p:pic>
      <p:pic>
        <p:nvPicPr>
          <p:cNvPr id="3" name="Picture 2" descr="IMG_573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97" y="1143000"/>
            <a:ext cx="2827506" cy="5029200"/>
          </a:xfrm>
          <a:prstGeom prst="rect">
            <a:avLst/>
          </a:prstGeom>
          <a:ln>
            <a:solidFill>
              <a:srgbClr val="0080FF"/>
            </a:solidFill>
          </a:ln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473075" y="346075"/>
            <a:ext cx="10245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>
            <a:lvl1pPr marL="223838" indent="-223838" algn="l" defTabSz="909638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lang="en-US" sz="2400" kern="1200" dirty="0">
                <a:solidFill>
                  <a:srgbClr val="404040"/>
                </a:solidFill>
                <a:latin typeface="Roboto Light" panose="02000000000000000000" pitchFamily="2" charset="0"/>
                <a:ea typeface="ＭＳ Ｐゴシック" charset="0"/>
                <a:cs typeface="Roboto Light" charset="0"/>
              </a:defRPr>
            </a:lvl1pPr>
            <a:lvl2pPr marL="6810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20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2pPr>
            <a:lvl3pPr marL="11382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3pPr>
            <a:lvl4pPr marL="15954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4pPr>
            <a:lvl5pPr marL="20526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5pPr>
            <a:lvl6pPr marL="2514036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4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32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34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655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  <a:ea typeface="Roboto Medium" charset="0"/>
              </a:rPr>
              <a:t>CBP “Box” Screen Progression (6 of 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17000" y="1828800"/>
            <a:ext cx="226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0" indent="-508000"/>
            <a:r>
              <a:rPr lang="en-US" dirty="0" smtClean="0">
                <a:solidFill>
                  <a:schemeClr val="accent2"/>
                </a:solidFill>
              </a:rPr>
              <a:t>A)  Successful transaction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7000" y="3225800"/>
            <a:ext cx="226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0" indent="-508000"/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)  Check document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6" name="Elbow Connector 5"/>
          <p:cNvCxnSpPr>
            <a:stCxn id="3" idx="3"/>
            <a:endCxn id="4" idx="1"/>
          </p:cNvCxnSpPr>
          <p:nvPr/>
        </p:nvCxnSpPr>
        <p:spPr>
          <a:xfrm flipV="1">
            <a:off x="7221703" y="2244299"/>
            <a:ext cx="1795297" cy="141330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3" idx="3"/>
            <a:endCxn id="9" idx="1"/>
          </p:cNvCxnSpPr>
          <p:nvPr/>
        </p:nvCxnSpPr>
        <p:spPr>
          <a:xfrm flipV="1">
            <a:off x="7221703" y="3641299"/>
            <a:ext cx="1795297" cy="1630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98812" y="1095707"/>
            <a:ext cx="59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i61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834" y="1089720"/>
            <a:ext cx="59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i60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42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defTabSz="909638" eaLnBrk="1" hangingPunct="1"/>
            <a:fld id="{67839610-51F8-8540-B975-AF77C0F7CD73}" type="slidenum">
              <a:rPr lang="en-US" sz="1100">
                <a:solidFill>
                  <a:srgbClr val="7F7F7F"/>
                </a:solidFill>
                <a:cs typeface="Roboto Light" charset="0"/>
              </a:rPr>
              <a:pPr defTabSz="909638" eaLnBrk="1" hangingPunct="1"/>
              <a:t>9</a:t>
            </a:fld>
            <a:endParaRPr lang="en-US" sz="1100">
              <a:solidFill>
                <a:srgbClr val="7F7F7F"/>
              </a:solidFill>
              <a:cs typeface="Roboto Light" charset="0"/>
            </a:endParaRPr>
          </a:p>
        </p:txBody>
      </p:sp>
      <p:sp>
        <p:nvSpPr>
          <p:cNvPr id="28675" name="Slide Number Placeholder 3"/>
          <p:cNvSpPr txBox="1">
            <a:spLocks/>
          </p:cNvSpPr>
          <p:nvPr/>
        </p:nvSpPr>
        <p:spPr bwMode="auto">
          <a:xfrm>
            <a:off x="11471275" y="6257925"/>
            <a:ext cx="4318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charset="0"/>
                <a:ea typeface="ＭＳ Ｐゴシック" charset="0"/>
              </a:defRPr>
            </a:lvl9pPr>
          </a:lstStyle>
          <a:p>
            <a:pPr algn="ctr" eaLnBrk="1" hangingPunct="1"/>
            <a:fld id="{38867D33-B2C5-D243-B745-A361438D3097}" type="slidenum">
              <a:rPr lang="en-US" sz="1100">
                <a:solidFill>
                  <a:srgbClr val="7F7F7F"/>
                </a:solidFill>
                <a:cs typeface="Roboto Light" charset="0"/>
              </a:rPr>
              <a:pPr algn="ctr" eaLnBrk="1" hangingPunct="1"/>
              <a:t>9</a:t>
            </a:fld>
            <a:endParaRPr lang="en-US" sz="1100">
              <a:solidFill>
                <a:srgbClr val="7F7F7F"/>
              </a:solidFill>
              <a:cs typeface="Roboto Light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473075" y="346075"/>
            <a:ext cx="10245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>
            <a:lvl1pPr marL="223838" indent="-223838" algn="l" defTabSz="909638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lang="en-US" sz="2400" kern="1200" dirty="0">
                <a:solidFill>
                  <a:srgbClr val="404040"/>
                </a:solidFill>
                <a:latin typeface="Roboto Light" panose="02000000000000000000" pitchFamily="2" charset="0"/>
                <a:ea typeface="ＭＳ Ｐゴシック" charset="0"/>
                <a:cs typeface="Roboto Light" charset="0"/>
              </a:defRPr>
            </a:lvl1pPr>
            <a:lvl2pPr marL="6810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20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2pPr>
            <a:lvl3pPr marL="11382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3pPr>
            <a:lvl4pPr marL="15954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4pPr>
            <a:lvl5pPr marL="2052638" indent="-223838" algn="l" defTabSz="909638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rgbClr val="40404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defRPr>
            </a:lvl5pPr>
            <a:lvl6pPr marL="2514036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4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32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34" indent="-228552" algn="l" defTabSz="9141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655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  <a:ea typeface="Roboto Medium" charset="0"/>
              </a:rPr>
              <a:t>CBP “Box” Screen Progression (7 of 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075" y="999698"/>
            <a:ext cx="391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0" indent="-508000"/>
            <a:r>
              <a:rPr lang="en-US" dirty="0" smtClean="0">
                <a:solidFill>
                  <a:schemeClr val="accent2"/>
                </a:solidFill>
              </a:rPr>
              <a:t>A)  Successful transaction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400" y="999698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0" indent="-508000"/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)  Check document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Picture 1" descr="Receip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3" y="1603374"/>
            <a:ext cx="3095436" cy="5043489"/>
          </a:xfrm>
          <a:prstGeom prst="rect">
            <a:avLst/>
          </a:prstGeom>
          <a:ln>
            <a:solidFill>
              <a:srgbClr val="0080FF"/>
            </a:solidFill>
          </a:ln>
        </p:spPr>
      </p:pic>
      <p:pic>
        <p:nvPicPr>
          <p:cNvPr id="3" name="Picture 2" descr="CD Mess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09" y="1617663"/>
            <a:ext cx="2828925" cy="5029200"/>
          </a:xfrm>
          <a:prstGeom prst="rect">
            <a:avLst/>
          </a:prstGeom>
          <a:ln>
            <a:solidFill>
              <a:srgbClr val="0080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80352" y="1508582"/>
            <a:ext cx="59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i63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054" y="1540927"/>
            <a:ext cx="59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i62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02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150</Words>
  <Application>Microsoft Office PowerPoint</Application>
  <PresentationFormat>Widescreen</PresentationFormat>
  <Paragraphs>56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Myriad Pro</vt:lpstr>
      <vt:lpstr>Roboto Light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Customs and Border Protection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SINGH, MARISSA</dc:creator>
  <cp:lastModifiedBy>SINGH, MARISSA</cp:lastModifiedBy>
  <cp:revision>1</cp:revision>
  <dcterms:created xsi:type="dcterms:W3CDTF">2018-11-20T16:15:27Z</dcterms:created>
  <dcterms:modified xsi:type="dcterms:W3CDTF">2018-11-20T16:24:12Z</dcterms:modified>
</cp:coreProperties>
</file>