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371" r:id="rId5"/>
  </p:sldMasterIdLst>
  <p:notesMasterIdLst>
    <p:notesMasterId r:id="rId52"/>
  </p:notesMasterIdLst>
  <p:sldIdLst>
    <p:sldId id="257" r:id="rId6"/>
    <p:sldId id="334" r:id="rId7"/>
    <p:sldId id="314" r:id="rId8"/>
    <p:sldId id="315" r:id="rId9"/>
    <p:sldId id="316" r:id="rId10"/>
    <p:sldId id="308" r:id="rId11"/>
    <p:sldId id="292" r:id="rId12"/>
    <p:sldId id="317" r:id="rId13"/>
    <p:sldId id="341" r:id="rId14"/>
    <p:sldId id="318" r:id="rId15"/>
    <p:sldId id="355" r:id="rId16"/>
    <p:sldId id="339" r:id="rId17"/>
    <p:sldId id="335" r:id="rId18"/>
    <p:sldId id="336" r:id="rId19"/>
    <p:sldId id="360" r:id="rId20"/>
    <p:sldId id="353" r:id="rId21"/>
    <p:sldId id="352" r:id="rId22"/>
    <p:sldId id="358" r:id="rId23"/>
    <p:sldId id="366" r:id="rId24"/>
    <p:sldId id="359" r:id="rId25"/>
    <p:sldId id="362" r:id="rId26"/>
    <p:sldId id="361" r:id="rId27"/>
    <p:sldId id="363" r:id="rId28"/>
    <p:sldId id="342" r:id="rId29"/>
    <p:sldId id="364" r:id="rId30"/>
    <p:sldId id="344" r:id="rId31"/>
    <p:sldId id="365" r:id="rId32"/>
    <p:sldId id="345" r:id="rId33"/>
    <p:sldId id="346" r:id="rId34"/>
    <p:sldId id="347" r:id="rId35"/>
    <p:sldId id="1710" r:id="rId36"/>
    <p:sldId id="1716" r:id="rId37"/>
    <p:sldId id="1711" r:id="rId38"/>
    <p:sldId id="1712" r:id="rId39"/>
    <p:sldId id="1713" r:id="rId40"/>
    <p:sldId id="1714" r:id="rId41"/>
    <p:sldId id="1715" r:id="rId42"/>
    <p:sldId id="1717" r:id="rId43"/>
    <p:sldId id="1718" r:id="rId44"/>
    <p:sldId id="1719" r:id="rId45"/>
    <p:sldId id="1720" r:id="rId46"/>
    <p:sldId id="1721" r:id="rId47"/>
    <p:sldId id="1722" r:id="rId48"/>
    <p:sldId id="1723" r:id="rId49"/>
    <p:sldId id="1724" r:id="rId50"/>
    <p:sldId id="266" r:id="rId51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Chafitz" initials="" lastIdx="1" clrIdx="0"/>
  <p:cmAuthor id="2" name="Paul Cleveringa" initials="PC" lastIdx="4" clrIdx="1"/>
  <p:cmAuthor id="3" name="Kelsey Ostergren" initials="KO" lastIdx="1" clrIdx="2"/>
  <p:cmAuthor id="4" name="Berger, Benjamin" initials="BB" lastIdx="1" clrIdx="3">
    <p:extLst>
      <p:ext uri="{19B8F6BF-5375-455C-9EA6-DF929625EA0E}">
        <p15:presenceInfo xmlns:p15="http://schemas.microsoft.com/office/powerpoint/2012/main" userId="S::0778952958@FEMA.DHS.GOV::2c8af741-734c-4e82-a150-7a7cf1ab6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9999"/>
    <a:srgbClr val="D4D4D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50" autoAdjust="0"/>
    <p:restoredTop sz="96349" autoAdjust="0"/>
  </p:normalViewPr>
  <p:slideViewPr>
    <p:cSldViewPr snapToGrid="0">
      <p:cViewPr varScale="1">
        <p:scale>
          <a:sx n="62" d="100"/>
          <a:sy n="62" d="100"/>
        </p:scale>
        <p:origin x="6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3-15T08:25:20.670" idx="1">
    <p:pos x="10" y="10"/>
    <p:text>POC Request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DD158C-A85C-4191-B1CC-82A01F0FE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E9AF57-2E57-4EC5-8F36-B0432BF71A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77CC4C-7374-451E-A890-9C92E7339ACE}" type="datetimeFigureOut">
              <a:rPr lang="en-US"/>
              <a:pPr>
                <a:defRPr/>
              </a:pPr>
              <a:t>3/15/2021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118292D-AAB7-4CAF-AAB5-D8466F075E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1166969-7CFF-4BD1-A8DA-31D1A3DB7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FDC28-A3B1-4093-A2B8-49BF5DA9A7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7C506-532E-4824-830A-C165513A5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6DCFDD-38A2-48E4-98B9-50B92179B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4E333E3-4716-4487-B6EA-8E42C806F1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1621AE0-017F-4230-88EE-38A33F7F7B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22FED21-E1C2-448D-87ED-3A6E6525A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5877A6-F162-488B-B4F0-358600EAD4B0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174D06A-6D45-443C-94A6-20EB6412DB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4953830-9B97-4D34-99D1-D9981FE2A6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E87B0868-E43F-42C1-9B89-4A2955DBB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C31340-AA05-48DE-A44E-3950A4293A28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596164DE-5C3C-470F-BBF2-DF75B52B38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80C3252C-1CDE-4B73-B18F-E8898D8498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C82B210-F029-410D-92A8-6B863D7EAC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C57C0D-CE75-481E-8486-F13F9B5EC7F0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3B12721-08FF-4BC7-9D27-47F8F73608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44D4DA5-422C-443D-B3B3-F613CEF3E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6C57D8F-73E1-4B36-AF6D-32738C42C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96793D-F311-41F7-A934-7BDDB33BFB11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68C528A-1936-4D30-BF6D-5792816069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21971012-2952-4A52-A6DB-0194B932A2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DD6AE3C-360E-4372-8336-23318E0862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BD2D2A-F412-4E9C-87F2-81E339EE0F60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747EA4A3-DB97-4CF5-B76C-2BE4243F8A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21799CEC-952B-4454-897E-E71A052B81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A14C57B1-000D-466C-8DED-B77C85419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33F74F-597A-4080-B29A-6E223ABD7437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747EA4A3-DB97-4CF5-B76C-2BE4243F8A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21799CEC-952B-4454-897E-E71A052B81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A14C57B1-000D-466C-8DED-B77C85419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33F74F-597A-4080-B29A-6E223ABD7437}" type="slidenum">
              <a:rPr lang="en-US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1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FB153210-E2B3-4214-9C43-284754337F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37612822-81A3-4AAF-B96B-02083CE4BF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FD089042-320E-44B5-9540-63DC4250B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6FBD79-D093-4BC0-90D0-3D4FEA89D154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9B414043-7C36-4BBF-AC90-36DAFEAB84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0F98E456-5A5E-4B08-BCF5-018CDB3861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D6914A87-3DC2-4E7E-861C-50C36B9AB3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5EF591-CC94-4E9C-AB71-8F29B7F85EB1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C22727F0-2109-4D77-B9B7-97992DB294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C15DB41E-4D61-4569-8BCA-D3767A6E21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07AFE43F-71C3-4CD4-97B2-94B6C7C1E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8AB1D6-7D0F-411D-B7B4-58D639F8DBC9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15A99772-B889-4657-8093-A6A311F7E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6F4D5861-C350-4D45-B199-9B446864CA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8149C218-6B55-4FBE-8801-197EFF363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10CA9C-0F99-45FF-8BD9-075961AADB42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71EB3622-041C-452F-9D63-7090AD7605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D11E27B-DD1F-43BB-93BB-0228149B9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F0BB38E0-8F1D-4FCC-B960-2AE65F97EA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207E43-E920-4F2A-A00F-C0A60E39EEEA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32C2AFCD-D955-45D5-8E47-E8C18BDE12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A138E99B-9B34-4F14-A71F-D8E63503C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0E7D3610-81E4-4B90-9940-0218DD768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6A608D-BAAD-4F54-8CBA-A08D6BB2848B}" type="slidenum">
              <a:rPr lang="en-US" altLang="en-US" smtClean="0">
                <a:latin typeface="Calibri" panose="020F0502020204030204" pitchFamily="34" charset="0"/>
              </a:rPr>
              <a:pPr/>
              <a:t>46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DA32B6D-7633-4B50-AFBE-AD1402BBF1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CA4ACB4-FD86-4EA0-81AA-F71211A56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430EC06-494F-4169-985D-EACC171C1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12685E-08D8-468F-B1EA-96D71BB649A8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D0ED57BD-9357-4024-94B9-E11F210E28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8D8D828-64C4-4D1D-BC86-739719809B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56D10E6-D26D-4938-BDE9-65F537A03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25EB8C-6D02-4F46-82E5-6189929EF81C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348CCA4-02D0-43B7-8507-5BD171E6FC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CB0A44B-FC50-4876-AA42-37A6BBCD15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2E21FB9-37F4-4B6F-AF37-E28F56DAF4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1F3E3E-F281-4707-AB6C-2978592DDBE5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22C170F-0535-499C-8D47-C1D35CF81E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6D39F5C-163A-451A-AE8F-F9C6762C5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FF96593-D19B-444B-88C5-EEB9F958E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CEE6C3-4FDB-4AC8-B601-7B611DDC64E8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D1135F3-8256-47DF-85E3-65D37F557C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ADDBE482-1F40-4F22-A596-4929E52BD4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155122F-EBFD-4613-AC5C-B446F9629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C16EC9-5020-40BC-B1F5-A505D036195D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00D4C9C-8C33-4DF8-BDBE-565BED1391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D85C5D56-0A3E-4559-996D-D3C020A03A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F510432-C0F1-45B2-8246-34FA989C72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47911E-9A96-4266-9441-D054C8A5E36A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1E3EACC4-5ECC-4CCC-B090-ACD4DCE682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2D85513D-2073-428C-8819-3E57C3CA46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E42000F8-1132-478F-95C7-17C85FFE4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8C3D9C-E094-4AEB-BE05-2CDBBBC81C19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>
            <a:extLst>
              <a:ext uri="{FF2B5EF4-FFF2-40B4-BE49-F238E27FC236}">
                <a16:creationId xmlns:a16="http://schemas.microsoft.com/office/drawing/2014/main" id="{A3685E88-C3BC-4AB9-9A4E-0AF574ED8A0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09600" y="2514600"/>
            <a:ext cx="7797800" cy="0"/>
          </a:xfrm>
          <a:prstGeom prst="line">
            <a:avLst/>
          </a:prstGeom>
          <a:noFill/>
          <a:ln w="25400">
            <a:solidFill>
              <a:srgbClr val="0000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17" descr="C:\Documents and Settings\mquealy\Desktop\DHS_fema_W.jpg">
            <a:extLst>
              <a:ext uri="{FF2B5EF4-FFF2-40B4-BE49-F238E27FC236}">
                <a16:creationId xmlns:a16="http://schemas.microsoft.com/office/drawing/2014/main" id="{D8D355BB-1B87-4D10-AD67-085719F488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5867400"/>
            <a:ext cx="2054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772400" cy="1066800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90800"/>
            <a:ext cx="6400800" cy="838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1847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EMA Seal and Signature">
            <a:extLst>
              <a:ext uri="{FF2B5EF4-FFF2-40B4-BE49-F238E27FC236}">
                <a16:creationId xmlns:a16="http://schemas.microsoft.com/office/drawing/2014/main" id="{B89385DF-2C78-4197-918E-B9E91315E5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6875"/>
            <a:ext cx="73152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997E75-2F75-4CA6-BCFB-051A2E8EB3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91200"/>
            <a:ext cx="2667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9ED9138-B37B-495B-817E-10E0FFADEA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F8F31BF-A7D6-4D21-A2B5-C5D9F642F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3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 flipV="1">
            <a:off x="609601" y="2514600"/>
            <a:ext cx="7797800" cy="0"/>
          </a:xfrm>
          <a:prstGeom prst="line">
            <a:avLst/>
          </a:prstGeom>
          <a:noFill/>
          <a:ln w="25400">
            <a:solidFill>
              <a:srgbClr val="0000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066800"/>
          </a:xfrm>
        </p:spPr>
        <p:txBody>
          <a:bodyPr/>
          <a:lstStyle>
            <a:lvl1pPr>
              <a:defRPr b="1">
                <a:solidFill>
                  <a:srgbClr val="000063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90800"/>
            <a:ext cx="6400800" cy="838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17" descr="C:\Documents and Settings\mquealy\Desktop\DHS_fema_W.jpg">
            <a:extLst>
              <a:ext uri="{FF2B5EF4-FFF2-40B4-BE49-F238E27FC236}">
                <a16:creationId xmlns:a16="http://schemas.microsoft.com/office/drawing/2014/main" id="{96C84772-7298-4D79-A14F-2E3152B8D75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12820" b="16987"/>
          <a:stretch/>
        </p:blipFill>
        <p:spPr bwMode="auto">
          <a:xfrm>
            <a:off x="88900" y="6080453"/>
            <a:ext cx="1939925" cy="6953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E9587A-554D-4AFD-936E-F58604DEECC8}"/>
              </a:ext>
            </a:extLst>
          </p:cNvPr>
          <p:cNvGrpSpPr/>
          <p:nvPr userDrawn="1"/>
        </p:nvGrpSpPr>
        <p:grpSpPr>
          <a:xfrm>
            <a:off x="2158277" y="6240378"/>
            <a:ext cx="6918636" cy="628245"/>
            <a:chOff x="2078067" y="6109854"/>
            <a:chExt cx="6918636" cy="75877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6DC489-D4FA-46C6-8F9F-7708E5BB5532}"/>
                </a:ext>
              </a:extLst>
            </p:cNvPr>
            <p:cNvGrpSpPr/>
            <p:nvPr userDrawn="1"/>
          </p:nvGrpSpPr>
          <p:grpSpPr>
            <a:xfrm>
              <a:off x="7401770" y="6109854"/>
              <a:ext cx="1594933" cy="748146"/>
              <a:chOff x="6695188" y="6109854"/>
              <a:chExt cx="1594933" cy="748146"/>
            </a:xfrm>
          </p:grpSpPr>
          <p:sp>
            <p:nvSpPr>
              <p:cNvPr id="16" name="Flowchart: Data 15">
                <a:extLst>
                  <a:ext uri="{FF2B5EF4-FFF2-40B4-BE49-F238E27FC236}">
                    <a16:creationId xmlns:a16="http://schemas.microsoft.com/office/drawing/2014/main" id="{71A1439E-2326-400D-8E13-B68D1FD489B4}"/>
                  </a:ext>
                </a:extLst>
              </p:cNvPr>
              <p:cNvSpPr/>
              <p:nvPr userDrawn="1"/>
            </p:nvSpPr>
            <p:spPr bwMode="auto">
              <a:xfrm>
                <a:off x="6695188" y="6109855"/>
                <a:ext cx="559354" cy="748145"/>
              </a:xfrm>
              <a:prstGeom prst="flowChartInputOutpu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Flowchart: Data 16">
                <a:extLst>
                  <a:ext uri="{FF2B5EF4-FFF2-40B4-BE49-F238E27FC236}">
                    <a16:creationId xmlns:a16="http://schemas.microsoft.com/office/drawing/2014/main" id="{BE3328EB-67E8-4286-935B-676846B014A6}"/>
                  </a:ext>
                </a:extLst>
              </p:cNvPr>
              <p:cNvSpPr/>
              <p:nvPr userDrawn="1"/>
            </p:nvSpPr>
            <p:spPr bwMode="auto">
              <a:xfrm>
                <a:off x="7212977" y="6109854"/>
                <a:ext cx="559355" cy="748145"/>
              </a:xfrm>
              <a:prstGeom prst="flowChartInputOutpu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Flowchart: Data 17">
                <a:extLst>
                  <a:ext uri="{FF2B5EF4-FFF2-40B4-BE49-F238E27FC236}">
                    <a16:creationId xmlns:a16="http://schemas.microsoft.com/office/drawing/2014/main" id="{C8A1A6E2-5823-4CB5-ADA9-FC51F2A48449}"/>
                  </a:ext>
                </a:extLst>
              </p:cNvPr>
              <p:cNvSpPr/>
              <p:nvPr userDrawn="1"/>
            </p:nvSpPr>
            <p:spPr bwMode="auto">
              <a:xfrm>
                <a:off x="7730767" y="6109855"/>
                <a:ext cx="559354" cy="748145"/>
              </a:xfrm>
              <a:prstGeom prst="flowChartInputOutp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" name="Flowchart: Data 16">
              <a:extLst>
                <a:ext uri="{FF2B5EF4-FFF2-40B4-BE49-F238E27FC236}">
                  <a16:creationId xmlns:a16="http://schemas.microsoft.com/office/drawing/2014/main" id="{B2C7980C-6377-4AF9-AE24-510816D40B2E}"/>
                </a:ext>
              </a:extLst>
            </p:cNvPr>
            <p:cNvSpPr/>
            <p:nvPr userDrawn="1"/>
          </p:nvSpPr>
          <p:spPr bwMode="auto">
            <a:xfrm>
              <a:off x="2078067" y="6109855"/>
              <a:ext cx="5365268" cy="75876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95919"/>
                <a:gd name="connsiteY0" fmla="*/ 10142 h 10142"/>
                <a:gd name="connsiteX1" fmla="*/ 87919 w 95919"/>
                <a:gd name="connsiteY1" fmla="*/ 0 h 10142"/>
                <a:gd name="connsiteX2" fmla="*/ 95919 w 95919"/>
                <a:gd name="connsiteY2" fmla="*/ 0 h 10142"/>
                <a:gd name="connsiteX3" fmla="*/ 93919 w 95919"/>
                <a:gd name="connsiteY3" fmla="*/ 10000 h 10142"/>
                <a:gd name="connsiteX4" fmla="*/ 0 w 95919"/>
                <a:gd name="connsiteY4" fmla="*/ 10142 h 10142"/>
                <a:gd name="connsiteX0" fmla="*/ 0 w 95919"/>
                <a:gd name="connsiteY0" fmla="*/ 10142 h 10142"/>
                <a:gd name="connsiteX1" fmla="*/ 23670 w 95919"/>
                <a:gd name="connsiteY1" fmla="*/ 568 h 10142"/>
                <a:gd name="connsiteX2" fmla="*/ 95919 w 95919"/>
                <a:gd name="connsiteY2" fmla="*/ 0 h 10142"/>
                <a:gd name="connsiteX3" fmla="*/ 93919 w 95919"/>
                <a:gd name="connsiteY3" fmla="*/ 10000 h 10142"/>
                <a:gd name="connsiteX4" fmla="*/ 0 w 95919"/>
                <a:gd name="connsiteY4" fmla="*/ 10142 h 10142"/>
                <a:gd name="connsiteX0" fmla="*/ 0 w 95919"/>
                <a:gd name="connsiteY0" fmla="*/ 10142 h 10142"/>
                <a:gd name="connsiteX1" fmla="*/ 23670 w 95919"/>
                <a:gd name="connsiteY1" fmla="*/ 284 h 10142"/>
                <a:gd name="connsiteX2" fmla="*/ 95919 w 95919"/>
                <a:gd name="connsiteY2" fmla="*/ 0 h 10142"/>
                <a:gd name="connsiteX3" fmla="*/ 93919 w 95919"/>
                <a:gd name="connsiteY3" fmla="*/ 10000 h 10142"/>
                <a:gd name="connsiteX4" fmla="*/ 0 w 95919"/>
                <a:gd name="connsiteY4" fmla="*/ 10142 h 10142"/>
                <a:gd name="connsiteX0" fmla="*/ 0 w 95919"/>
                <a:gd name="connsiteY0" fmla="*/ 10142 h 10142"/>
                <a:gd name="connsiteX1" fmla="*/ 23670 w 95919"/>
                <a:gd name="connsiteY1" fmla="*/ 0 h 10142"/>
                <a:gd name="connsiteX2" fmla="*/ 95919 w 95919"/>
                <a:gd name="connsiteY2" fmla="*/ 0 h 10142"/>
                <a:gd name="connsiteX3" fmla="*/ 93919 w 95919"/>
                <a:gd name="connsiteY3" fmla="*/ 10000 h 10142"/>
                <a:gd name="connsiteX4" fmla="*/ 0 w 95919"/>
                <a:gd name="connsiteY4" fmla="*/ 10142 h 1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919" h="10142">
                  <a:moveTo>
                    <a:pt x="0" y="10142"/>
                  </a:moveTo>
                  <a:lnTo>
                    <a:pt x="23670" y="0"/>
                  </a:lnTo>
                  <a:lnTo>
                    <a:pt x="95919" y="0"/>
                  </a:lnTo>
                  <a:lnTo>
                    <a:pt x="93919" y="10000"/>
                  </a:lnTo>
                  <a:lnTo>
                    <a:pt x="0" y="10142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49000">
                  <a:srgbClr val="5B7B9C"/>
                </a:gs>
                <a:gs pos="25000">
                  <a:schemeClr val="tx1"/>
                </a:gs>
                <a:gs pos="90000">
                  <a:schemeClr val="bg2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31744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1"/>
            <a:ext cx="8534400" cy="838200"/>
          </a:xfrm>
        </p:spPr>
        <p:txBody>
          <a:bodyPr/>
          <a:lstStyle>
            <a:lvl1pPr>
              <a:defRPr b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571486" indent="-223833">
              <a:buClrTx/>
              <a:buFont typeface="Courier New" pitchFamily="49" charset="0"/>
              <a:buChar char="­"/>
              <a:defRPr sz="1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909616" indent="-222245">
              <a:buClrTx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 marL="1258857" indent="-231769">
              <a:buClrTx/>
              <a:buFont typeface="Courier New" pitchFamily="49" charset="0"/>
              <a:buChar char="o"/>
              <a:defRPr sz="14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EA3A5C4C-07AA-4EE9-9E81-DB98775CA3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9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ith blue top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1"/>
            <a:ext cx="8534400" cy="838200"/>
          </a:xfrm>
        </p:spPr>
        <p:txBody>
          <a:bodyPr/>
          <a:lstStyle>
            <a:lvl1pPr>
              <a:defRPr b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6"/>
            <a:ext cx="8229600" cy="4297363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571486" indent="-223833">
              <a:buClrTx/>
              <a:buFont typeface="Courier New" pitchFamily="49" charset="0"/>
              <a:buChar char="­"/>
              <a:defRPr sz="1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909616" indent="-222245">
              <a:buClrTx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 marL="1258857" indent="-231769">
              <a:buClrTx/>
              <a:buFont typeface="Courier New" pitchFamily="49" charset="0"/>
              <a:buChar char="o"/>
              <a:defRPr sz="14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990601"/>
            <a:ext cx="8229600" cy="6096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ClrTx/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571486" indent="-223833">
              <a:buClrTx/>
              <a:buFont typeface="Courier New" pitchFamily="49" charset="0"/>
              <a:buChar char="­"/>
              <a:defRPr sz="2200">
                <a:solidFill>
                  <a:srgbClr val="333333"/>
                </a:solidFill>
              </a:defRPr>
            </a:lvl2pPr>
            <a:lvl3pPr marL="909616" indent="-222245">
              <a:buClrTx/>
              <a:buFont typeface="Arial" pitchFamily="34" charset="0"/>
              <a:buChar char="•"/>
              <a:defRPr sz="2200">
                <a:solidFill>
                  <a:srgbClr val="333333"/>
                </a:solidFill>
              </a:defRPr>
            </a:lvl3pPr>
            <a:lvl4pPr marL="1258857" indent="-231769">
              <a:buClrTx/>
              <a:buFont typeface="Courier New" pitchFamily="49" charset="0"/>
              <a:buChar char="o"/>
              <a:defRPr sz="2000">
                <a:solidFill>
                  <a:srgbClr val="333333"/>
                </a:solidFill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54AF4DC4-C000-473A-A72F-6BFF336BB8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151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ith blue bottom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1"/>
            <a:ext cx="8534400" cy="838200"/>
          </a:xfrm>
        </p:spPr>
        <p:txBody>
          <a:bodyPr/>
          <a:lstStyle>
            <a:lvl1pPr>
              <a:defRPr b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571486" indent="-223833">
              <a:buClrTx/>
              <a:buFont typeface="Courier New" pitchFamily="49" charset="0"/>
              <a:buChar char="­"/>
              <a:defRPr sz="1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909616" indent="-222245">
              <a:buClrTx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 marL="1258857" indent="-231769">
              <a:buClrTx/>
              <a:buFont typeface="Courier New" pitchFamily="49" charset="0"/>
              <a:buChar char="o"/>
              <a:defRPr sz="14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5334000"/>
            <a:ext cx="8229600" cy="6096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ClrTx/>
              <a:buNone/>
              <a:defRPr sz="2000">
                <a:solidFill>
                  <a:schemeClr val="tx1"/>
                </a:solidFill>
              </a:defRPr>
            </a:lvl1pPr>
            <a:lvl2pPr marL="571486" indent="-223833">
              <a:buClrTx/>
              <a:buFont typeface="Courier New" pitchFamily="49" charset="0"/>
              <a:buChar char="­"/>
              <a:defRPr sz="2200">
                <a:solidFill>
                  <a:srgbClr val="333333"/>
                </a:solidFill>
              </a:defRPr>
            </a:lvl2pPr>
            <a:lvl3pPr marL="909616" indent="-222245">
              <a:buClrTx/>
              <a:buFont typeface="Arial" pitchFamily="34" charset="0"/>
              <a:buChar char="•"/>
              <a:defRPr sz="2200">
                <a:solidFill>
                  <a:srgbClr val="333333"/>
                </a:solidFill>
              </a:defRPr>
            </a:lvl3pPr>
            <a:lvl4pPr marL="1258857" indent="-231769">
              <a:buClrTx/>
              <a:buFont typeface="Courier New" pitchFamily="49" charset="0"/>
              <a:buChar char="o"/>
              <a:defRPr sz="2000">
                <a:solidFill>
                  <a:srgbClr val="333333"/>
                </a:solidFill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2524-38AE-48A2-B9E7-4FCF9534FF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02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verticl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C:\Documents and Settings\mquealy\Desktop\DHS_fema_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" y="5867400"/>
            <a:ext cx="2054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3" y="76200"/>
            <a:ext cx="8226425" cy="838200"/>
          </a:xfrm>
        </p:spPr>
        <p:txBody>
          <a:bodyPr/>
          <a:lstStyle>
            <a:lvl1pPr>
              <a:defRPr b="1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90606"/>
            <a:ext cx="8229600" cy="2438399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571486" indent="-223833">
              <a:buClrTx/>
              <a:buFont typeface="Courier New" pitchFamily="49" charset="0"/>
              <a:buChar char="­"/>
              <a:defRPr sz="1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909616" indent="-222245">
              <a:buClrTx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 marL="1258857" indent="-231769">
              <a:buClrTx/>
              <a:buFont typeface="Courier New" pitchFamily="49" charset="0"/>
              <a:buChar char="o"/>
              <a:defRPr sz="14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57200" y="3505201"/>
            <a:ext cx="8229600" cy="2362200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rgbClr val="000000"/>
                </a:solidFill>
                <a:latin typeface="Franklin Gothic Book" panose="020B0503020102020204" pitchFamily="34" charset="0"/>
                <a:cs typeface="Raavi" panose="020B0502040204020203" pitchFamily="34" charset="0"/>
              </a:defRPr>
            </a:lvl1pPr>
            <a:lvl2pPr marL="571486" indent="-223833">
              <a:buClrTx/>
              <a:buFont typeface="Courier New" pitchFamily="49" charset="0"/>
              <a:buChar char="­"/>
              <a:defRPr sz="1800">
                <a:solidFill>
                  <a:srgbClr val="000000"/>
                </a:solidFill>
                <a:latin typeface="Franklin Gothic Book" panose="020B0503020102020204" pitchFamily="34" charset="0"/>
                <a:cs typeface="Raavi" panose="020B0502040204020203" pitchFamily="34" charset="0"/>
              </a:defRPr>
            </a:lvl2pPr>
            <a:lvl3pPr marL="909616" marR="0" indent="-222245" algn="l" defTabSz="91437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rgbClr val="000000"/>
                </a:solidFill>
                <a:latin typeface="Franklin Gothic Book" panose="020B0503020102020204" pitchFamily="34" charset="0"/>
                <a:cs typeface="Raavi" panose="020B0502040204020203" pitchFamily="34" charset="0"/>
              </a:defRPr>
            </a:lvl3pPr>
            <a:lvl4pPr marL="1379504" indent="-342891">
              <a:buClrTx/>
              <a:buFont typeface="Courier New" pitchFamily="49" charset="0"/>
              <a:buChar char="o"/>
              <a:defRPr sz="1400">
                <a:solidFill>
                  <a:srgbClr val="000000"/>
                </a:solidFill>
                <a:latin typeface="Franklin Gothic Book" panose="020B0503020102020204" pitchFamily="34" charset="0"/>
                <a:cs typeface="Raavi" panose="020B0502040204020203" pitchFamily="34" charset="0"/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F566-59F8-4D57-9474-77E22763E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107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horizontal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1"/>
            <a:ext cx="8534400" cy="838200"/>
          </a:xfrm>
        </p:spPr>
        <p:txBody>
          <a:bodyPr/>
          <a:lstStyle>
            <a:lvl1pPr>
              <a:defRPr b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953000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571486" indent="-223833">
              <a:buClrTx/>
              <a:buFont typeface="Courier New" pitchFamily="49" charset="0"/>
              <a:buChar char="­"/>
              <a:defRPr sz="1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909616" indent="-222245">
              <a:buClrTx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 marL="1258857" indent="-231769">
              <a:buClrTx/>
              <a:buFont typeface="Courier New" pitchFamily="49" charset="0"/>
              <a:buChar char="o"/>
              <a:defRPr sz="14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buClrTx/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95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Aft>
                <a:spcPct val="0"/>
              </a:spcAft>
              <a:buClrTx/>
              <a:defRPr lang="en-US" sz="20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71486" indent="-223833" algn="l" rtl="0" eaLnBrk="0" fontAlgn="base" hangingPunct="0">
              <a:spcAft>
                <a:spcPct val="0"/>
              </a:spcAft>
              <a:buClrTx/>
              <a:buFont typeface="Courier New" pitchFamily="49" charset="0"/>
              <a:buChar char="­"/>
              <a:defRPr lang="en-US" sz="1800" dirty="0" smtClean="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909616" indent="-222245" algn="l" rtl="0" eaLnBrk="0" fontAlgn="base" hangingPunct="0">
              <a:spcAft>
                <a:spcPct val="0"/>
              </a:spcAft>
              <a:buClrTx/>
              <a:buFont typeface="Arial" pitchFamily="34" charset="0"/>
              <a:buChar char="•"/>
              <a:defRPr lang="en-US" sz="16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58857" indent="-231769" algn="l" rtl="0" eaLnBrk="0" fontAlgn="base" hangingPunct="0">
              <a:spcAft>
                <a:spcPct val="0"/>
              </a:spcAft>
              <a:buClrTx/>
              <a:buFont typeface="Courier New" pitchFamily="49" charset="0"/>
              <a:buChar char="o"/>
              <a:defRPr lang="en-US" sz="14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buClrTx/>
              <a:defRPr lang="en-US" sz="20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71348-94E3-47F6-A597-FD00FD676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91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horizontal text boxes wit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838200"/>
          </a:xfrm>
        </p:spPr>
        <p:txBody>
          <a:bodyPr/>
          <a:lstStyle>
            <a:lvl1pPr>
              <a:defRPr b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191000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571486" indent="-223833" algn="l">
              <a:buClrTx/>
              <a:buFont typeface="Courier New" pitchFamily="49" charset="0"/>
              <a:buChar char="­"/>
              <a:defRPr sz="1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909616" indent="-222245" algn="l">
              <a:buClrTx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 marL="1258857" indent="-231769">
              <a:buClrTx/>
              <a:buFont typeface="Courier New" pitchFamily="49" charset="0"/>
              <a:buChar char="o"/>
              <a:defRPr sz="14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90600"/>
            <a:ext cx="4041775" cy="63976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lang="en-US" sz="2400" b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52600"/>
            <a:ext cx="4041775" cy="4191000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571486" indent="-223833">
              <a:buClrTx/>
              <a:buFont typeface="Courier New" pitchFamily="49" charset="0"/>
              <a:buChar char="­"/>
              <a:defRPr sz="1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909616" indent="-222245">
              <a:buClrTx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 marL="1258857" indent="-231769">
              <a:buClrTx/>
              <a:buFont typeface="Courier New" pitchFamily="49" charset="0"/>
              <a:buChar char="o"/>
              <a:defRPr sz="14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E5D31-AB13-4F6B-9B2E-94588B3EF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043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photo or graph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1"/>
            <a:ext cx="8458200" cy="838200"/>
          </a:xfrm>
        </p:spPr>
        <p:txBody>
          <a:bodyPr/>
          <a:lstStyle>
            <a:lvl1pPr>
              <a:defRPr b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03D79BE7-760D-4E0E-A4A9-F3EFDA5B53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6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7"/>
            <a:ext cx="8534400" cy="1447799"/>
          </a:xfrm>
        </p:spPr>
        <p:txBody>
          <a:bodyPr/>
          <a:lstStyle>
            <a:lvl1pPr>
              <a:defRPr b="0" baseline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571486" indent="-223833">
              <a:buClrTx/>
              <a:buFont typeface="Arial" panose="020B0604020202020204" pitchFamily="34" charset="0"/>
              <a:buChar char="−"/>
              <a:defRPr sz="1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909616" indent="-222245">
              <a:buClrTx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 marL="1258857" indent="-231769">
              <a:buClrTx/>
              <a:buFont typeface="Courier New" pitchFamily="49" charset="0"/>
              <a:buChar char="o"/>
              <a:defRPr sz="14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E35FA-A024-46CF-AAEE-20668957A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17" descr="C:\Documents and Settings\mquealy\Desktop\DHS_fema_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" y="5867400"/>
            <a:ext cx="2054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93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1"/>
            <a:ext cx="85344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  <a:prstGeom prst="rect">
            <a:avLst/>
          </a:prstGeom>
        </p:spPr>
        <p:txBody>
          <a:bodyPr/>
          <a:lstStyle>
            <a:lvl1pPr>
              <a:buClrTx/>
              <a:defRPr sz="2200">
                <a:solidFill>
                  <a:srgbClr val="333333"/>
                </a:solidFill>
              </a:defRPr>
            </a:lvl1pPr>
            <a:lvl2pPr marL="571486" indent="-223833">
              <a:buClrTx/>
              <a:buFont typeface="Courier New" pitchFamily="49" charset="0"/>
              <a:buChar char="­"/>
              <a:defRPr sz="2000">
                <a:solidFill>
                  <a:srgbClr val="333333"/>
                </a:solidFill>
              </a:defRPr>
            </a:lvl2pPr>
            <a:lvl3pPr marL="909616" indent="-222245">
              <a:buClrTx/>
              <a:buFont typeface="Arial" pitchFamily="34" charset="0"/>
              <a:buChar char="•"/>
              <a:defRPr sz="1800">
                <a:solidFill>
                  <a:srgbClr val="333333"/>
                </a:solidFill>
              </a:defRPr>
            </a:lvl3pPr>
            <a:lvl4pPr marL="1258857" indent="-231769">
              <a:buClrTx/>
              <a:buFont typeface="Courier New" pitchFamily="49" charset="0"/>
              <a:buChar char="o"/>
              <a:defRPr sz="1600">
                <a:solidFill>
                  <a:srgbClr val="333333"/>
                </a:solidFill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BF7B76-7C61-4C7B-A590-6F164DB9503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81BEA2B-0CF8-4358-8F95-1E7EFEAC3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349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EMA Seal and 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6875"/>
            <a:ext cx="73152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791200"/>
            <a:ext cx="26670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9115-7956-41DA-8D7E-41E7B6CE4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28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ith blue top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1"/>
            <a:ext cx="8534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6"/>
            <a:ext cx="8229600" cy="4297363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rgbClr val="333333"/>
                </a:solidFill>
              </a:defRPr>
            </a:lvl1pPr>
            <a:lvl2pPr marL="571486" indent="-223833">
              <a:buClrTx/>
              <a:buFont typeface="Courier New" pitchFamily="49" charset="0"/>
              <a:buChar char="­"/>
              <a:defRPr sz="2000">
                <a:solidFill>
                  <a:srgbClr val="333333"/>
                </a:solidFill>
              </a:defRPr>
            </a:lvl2pPr>
            <a:lvl3pPr marL="909616" indent="-222245">
              <a:buClrTx/>
              <a:buFont typeface="Arial" pitchFamily="34" charset="0"/>
              <a:buChar char="•"/>
              <a:defRPr sz="1800">
                <a:solidFill>
                  <a:srgbClr val="333333"/>
                </a:solidFill>
              </a:defRPr>
            </a:lvl3pPr>
            <a:lvl4pPr marL="1258857" indent="-231769">
              <a:buClrTx/>
              <a:buFont typeface="Courier New" pitchFamily="49" charset="0"/>
              <a:buChar char="o"/>
              <a:defRPr sz="1600">
                <a:solidFill>
                  <a:srgbClr val="333333"/>
                </a:solidFill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990601"/>
            <a:ext cx="8229600" cy="6096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ClrTx/>
              <a:buNone/>
              <a:defRPr sz="2000">
                <a:solidFill>
                  <a:schemeClr val="tx1"/>
                </a:solidFill>
              </a:defRPr>
            </a:lvl1pPr>
            <a:lvl2pPr marL="571486" indent="-223833">
              <a:buClrTx/>
              <a:buFont typeface="Courier New" pitchFamily="49" charset="0"/>
              <a:buChar char="­"/>
              <a:defRPr sz="2200">
                <a:solidFill>
                  <a:srgbClr val="333333"/>
                </a:solidFill>
              </a:defRPr>
            </a:lvl2pPr>
            <a:lvl3pPr marL="909616" indent="-222245">
              <a:buClrTx/>
              <a:buFont typeface="Arial" pitchFamily="34" charset="0"/>
              <a:buChar char="•"/>
              <a:defRPr sz="2200">
                <a:solidFill>
                  <a:srgbClr val="333333"/>
                </a:solidFill>
              </a:defRPr>
            </a:lvl3pPr>
            <a:lvl4pPr marL="1258857" indent="-231769">
              <a:buClrTx/>
              <a:buFont typeface="Courier New" pitchFamily="49" charset="0"/>
              <a:buChar char="o"/>
              <a:defRPr sz="2000">
                <a:solidFill>
                  <a:srgbClr val="333333"/>
                </a:solidFill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93043E-7087-4BA3-B7C2-B63A6837B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5483A8C-6B19-445E-B024-D0443098C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6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ith blue bottom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1"/>
            <a:ext cx="8534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rgbClr val="333333"/>
                </a:solidFill>
              </a:defRPr>
            </a:lvl1pPr>
            <a:lvl2pPr marL="571486" indent="-223833">
              <a:buClrTx/>
              <a:buFont typeface="Courier New" pitchFamily="49" charset="0"/>
              <a:buChar char="­"/>
              <a:defRPr sz="2000">
                <a:solidFill>
                  <a:srgbClr val="333333"/>
                </a:solidFill>
              </a:defRPr>
            </a:lvl2pPr>
            <a:lvl3pPr marL="909616" indent="-222245">
              <a:buClrTx/>
              <a:buFont typeface="Arial" pitchFamily="34" charset="0"/>
              <a:buChar char="•"/>
              <a:defRPr sz="1800">
                <a:solidFill>
                  <a:srgbClr val="333333"/>
                </a:solidFill>
              </a:defRPr>
            </a:lvl3pPr>
            <a:lvl4pPr marL="1258857" indent="-231769">
              <a:buClrTx/>
              <a:buFont typeface="Courier New" pitchFamily="49" charset="0"/>
              <a:buChar char="o"/>
              <a:defRPr sz="1600">
                <a:solidFill>
                  <a:srgbClr val="333333"/>
                </a:solidFill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5334000"/>
            <a:ext cx="8229600" cy="6096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ClrTx/>
              <a:buNone/>
              <a:defRPr sz="2000">
                <a:solidFill>
                  <a:schemeClr val="tx1"/>
                </a:solidFill>
              </a:defRPr>
            </a:lvl1pPr>
            <a:lvl2pPr marL="571486" indent="-223833">
              <a:buClrTx/>
              <a:buFont typeface="Courier New" pitchFamily="49" charset="0"/>
              <a:buChar char="­"/>
              <a:defRPr sz="2200">
                <a:solidFill>
                  <a:srgbClr val="333333"/>
                </a:solidFill>
              </a:defRPr>
            </a:lvl2pPr>
            <a:lvl3pPr marL="909616" indent="-222245">
              <a:buClrTx/>
              <a:buFont typeface="Arial" pitchFamily="34" charset="0"/>
              <a:buChar char="•"/>
              <a:defRPr sz="2200">
                <a:solidFill>
                  <a:srgbClr val="333333"/>
                </a:solidFill>
              </a:defRPr>
            </a:lvl3pPr>
            <a:lvl4pPr marL="1258857" indent="-231769">
              <a:buClrTx/>
              <a:buFont typeface="Courier New" pitchFamily="49" charset="0"/>
              <a:buChar char="o"/>
              <a:defRPr sz="2000">
                <a:solidFill>
                  <a:srgbClr val="333333"/>
                </a:solidFill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0EFA3-60B0-408A-A1C3-97A4CFEE2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51B4D3F-8718-4231-A7AE-40A4E2DC8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07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verticl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C:\Documents and Settings\mquealy\Desktop\DHS_fema_W.jpg">
            <a:extLst>
              <a:ext uri="{FF2B5EF4-FFF2-40B4-BE49-F238E27FC236}">
                <a16:creationId xmlns:a16="http://schemas.microsoft.com/office/drawing/2014/main" id="{AA10CED3-732B-4BE6-BA18-8CE16E4992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5867400"/>
            <a:ext cx="2054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3" y="76200"/>
            <a:ext cx="8226425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90606"/>
            <a:ext cx="8229600" cy="2438399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rgbClr val="333333"/>
                </a:solidFill>
              </a:defRPr>
            </a:lvl1pPr>
            <a:lvl2pPr marL="571486" indent="-223833">
              <a:buClrTx/>
              <a:buFont typeface="Courier New" pitchFamily="49" charset="0"/>
              <a:buChar char="­"/>
              <a:defRPr sz="2000">
                <a:solidFill>
                  <a:srgbClr val="333333"/>
                </a:solidFill>
              </a:defRPr>
            </a:lvl2pPr>
            <a:lvl3pPr marL="909616" indent="-222245">
              <a:buClrTx/>
              <a:buFont typeface="Arial" pitchFamily="34" charset="0"/>
              <a:buChar char="•"/>
              <a:defRPr sz="1800">
                <a:solidFill>
                  <a:srgbClr val="333333"/>
                </a:solidFill>
              </a:defRPr>
            </a:lvl3pPr>
            <a:lvl4pPr marL="1258857" indent="-231769">
              <a:buClrTx/>
              <a:buFont typeface="Courier New" pitchFamily="49" charset="0"/>
              <a:buChar char="o"/>
              <a:defRPr sz="1600">
                <a:solidFill>
                  <a:srgbClr val="333333"/>
                </a:solidFill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57200" y="3505201"/>
            <a:ext cx="8229600" cy="2362200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rgbClr val="333333"/>
                </a:solidFill>
              </a:defRPr>
            </a:lvl1pPr>
            <a:lvl2pPr marL="571486" indent="-223833">
              <a:buClrTx/>
              <a:buFont typeface="Courier New" pitchFamily="49" charset="0"/>
              <a:buChar char="­"/>
              <a:defRPr sz="2000">
                <a:solidFill>
                  <a:srgbClr val="333333"/>
                </a:solidFill>
              </a:defRPr>
            </a:lvl2pPr>
            <a:lvl3pPr marL="909616" marR="0" indent="-222245" algn="l" defTabSz="91437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rgbClr val="333333"/>
                </a:solidFill>
              </a:defRPr>
            </a:lvl3pPr>
            <a:lvl4pPr marL="1379504" indent="-342891">
              <a:buClrTx/>
              <a:buFont typeface="Courier New" pitchFamily="49" charset="0"/>
              <a:buChar char="o"/>
              <a:defRPr sz="1600">
                <a:solidFill>
                  <a:srgbClr val="333333"/>
                </a:solidFill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7D0F-7A16-4C02-A245-43CD2FB04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886C7B7-48C8-4DB6-A8F7-C204CF393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4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horizontal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1"/>
            <a:ext cx="85344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953000"/>
          </a:xfrm>
          <a:prstGeom prst="rect">
            <a:avLst/>
          </a:prstGeom>
        </p:spPr>
        <p:txBody>
          <a:bodyPr/>
          <a:lstStyle>
            <a:lvl1pPr>
              <a:buClrTx/>
              <a:defRPr sz="2200">
                <a:solidFill>
                  <a:srgbClr val="333333"/>
                </a:solidFill>
              </a:defRPr>
            </a:lvl1pPr>
            <a:lvl2pPr marL="571486" indent="-223833">
              <a:buClrTx/>
              <a:buFont typeface="Courier New" pitchFamily="49" charset="0"/>
              <a:buChar char="­"/>
              <a:defRPr sz="2000">
                <a:solidFill>
                  <a:srgbClr val="333333"/>
                </a:solidFill>
              </a:defRPr>
            </a:lvl2pPr>
            <a:lvl3pPr marL="909616" indent="-222245">
              <a:buClrTx/>
              <a:buFont typeface="Arial" pitchFamily="34" charset="0"/>
              <a:buChar char="•"/>
              <a:defRPr sz="1800">
                <a:solidFill>
                  <a:srgbClr val="333333"/>
                </a:solidFill>
              </a:defRPr>
            </a:lvl3pPr>
            <a:lvl4pPr marL="1258857" indent="-231769">
              <a:buClrTx/>
              <a:buFont typeface="Courier New" pitchFamily="49" charset="0"/>
              <a:buChar char="o"/>
              <a:defRPr sz="1600">
                <a:solidFill>
                  <a:srgbClr val="333333"/>
                </a:solidFill>
              </a:defRPr>
            </a:lvl4pPr>
            <a:lvl5pPr>
              <a:buClrTx/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95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Aft>
                <a:spcPct val="0"/>
              </a:spcAft>
              <a:buClrTx/>
              <a:defRPr lang="en-US" sz="2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71486" indent="-223833" algn="l" rtl="0" eaLnBrk="0" fontAlgn="base" hangingPunct="0">
              <a:spcAft>
                <a:spcPct val="0"/>
              </a:spcAft>
              <a:buClrTx/>
              <a:buFont typeface="Courier New" pitchFamily="49" charset="0"/>
              <a:buChar char="­"/>
              <a:defRPr lang="en-US" sz="2000" dirty="0" smtClean="0">
                <a:solidFill>
                  <a:srgbClr val="333333"/>
                </a:solidFill>
                <a:latin typeface="+mn-lt"/>
              </a:defRPr>
            </a:lvl2pPr>
            <a:lvl3pPr marL="909616" indent="-222245" algn="l" rtl="0" eaLnBrk="0" fontAlgn="base" hangingPunct="0">
              <a:spcAft>
                <a:spcPct val="0"/>
              </a:spcAft>
              <a:buClrTx/>
              <a:buFont typeface="Arial" pitchFamily="34" charset="0"/>
              <a:buChar char="•"/>
              <a:defRPr lang="en-US" sz="18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258857" indent="-231769" algn="l" rtl="0" eaLnBrk="0" fontAlgn="base" hangingPunct="0">
              <a:spcAft>
                <a:spcPct val="0"/>
              </a:spcAft>
              <a:buClrTx/>
              <a:buFont typeface="Courier New" pitchFamily="49" charset="0"/>
              <a:buChar char="o"/>
              <a:defRPr lang="en-US" sz="16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buClrTx/>
              <a:defRPr lang="en-US" sz="20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B4DABA-F0CC-415F-B0B4-D2DBCA370A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B733C4D-D208-4927-A71C-9E58BB239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87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horizontal text boxes wit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191000"/>
          </a:xfrm>
          <a:prstGeom prst="rect">
            <a:avLst/>
          </a:prstGeom>
        </p:spPr>
        <p:txBody>
          <a:bodyPr/>
          <a:lstStyle>
            <a:lvl1pPr>
              <a:buClrTx/>
              <a:defRPr sz="2200">
                <a:solidFill>
                  <a:srgbClr val="333333"/>
                </a:solidFill>
              </a:defRPr>
            </a:lvl1pPr>
            <a:lvl2pPr marL="571486" indent="-223833" algn="l">
              <a:buClrTx/>
              <a:buFont typeface="Courier New" pitchFamily="49" charset="0"/>
              <a:buChar char="­"/>
              <a:defRPr sz="2000">
                <a:solidFill>
                  <a:srgbClr val="333333"/>
                </a:solidFill>
              </a:defRPr>
            </a:lvl2pPr>
            <a:lvl3pPr marL="909616" indent="-222245" algn="l">
              <a:buClrTx/>
              <a:buFont typeface="Arial" pitchFamily="34" charset="0"/>
              <a:buChar char="•"/>
              <a:defRPr sz="1800">
                <a:solidFill>
                  <a:srgbClr val="333333"/>
                </a:solidFill>
              </a:defRPr>
            </a:lvl3pPr>
            <a:lvl4pPr marL="1258857" indent="-231769">
              <a:buClrTx/>
              <a:buFont typeface="Courier New" pitchFamily="49" charset="0"/>
              <a:buChar char="o"/>
              <a:defRPr sz="1600">
                <a:solidFill>
                  <a:srgbClr val="333333"/>
                </a:solidFill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90600"/>
            <a:ext cx="4041775" cy="63976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lang="en-US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52600"/>
            <a:ext cx="4041775" cy="4191000"/>
          </a:xfrm>
          <a:prstGeom prst="rect">
            <a:avLst/>
          </a:prstGeom>
        </p:spPr>
        <p:txBody>
          <a:bodyPr/>
          <a:lstStyle>
            <a:lvl1pPr>
              <a:buClrTx/>
              <a:defRPr sz="2200">
                <a:solidFill>
                  <a:srgbClr val="333333"/>
                </a:solidFill>
              </a:defRPr>
            </a:lvl1pPr>
            <a:lvl2pPr marL="571486" indent="-223833">
              <a:buClrTx/>
              <a:buFont typeface="Courier New" pitchFamily="49" charset="0"/>
              <a:buChar char="­"/>
              <a:defRPr sz="2000">
                <a:solidFill>
                  <a:srgbClr val="333333"/>
                </a:solidFill>
              </a:defRPr>
            </a:lvl2pPr>
            <a:lvl3pPr marL="909616" indent="-222245">
              <a:buClrTx/>
              <a:buFont typeface="Arial" pitchFamily="34" charset="0"/>
              <a:buChar char="•"/>
              <a:defRPr sz="1800">
                <a:solidFill>
                  <a:srgbClr val="333333"/>
                </a:solidFill>
              </a:defRPr>
            </a:lvl3pPr>
            <a:lvl4pPr marL="1258857" indent="-231769">
              <a:buClrTx/>
              <a:buFont typeface="Courier New" pitchFamily="49" charset="0"/>
              <a:buChar char="o"/>
              <a:defRPr sz="1600">
                <a:solidFill>
                  <a:srgbClr val="333333"/>
                </a:solidFill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B4162-FE22-44F4-8DDC-3693F2A2AA4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64FC35B-E3B2-48DF-94CD-FCD3810BB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81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photo or graph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1"/>
            <a:ext cx="8458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08A839F-D9BC-4864-8A11-7E06836026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1AB2A29-BFA1-4EA6-816D-0FECFF05F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04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:\Documents and Settings\mquealy\Desktop\DHS_fema_W.jpg">
            <a:extLst>
              <a:ext uri="{FF2B5EF4-FFF2-40B4-BE49-F238E27FC236}">
                <a16:creationId xmlns:a16="http://schemas.microsoft.com/office/drawing/2014/main" id="{96950AD9-050A-4922-A9F9-1F5CEC73B9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5867400"/>
            <a:ext cx="2054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7"/>
            <a:ext cx="8534400" cy="1447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rgbClr val="333333"/>
                </a:solidFill>
              </a:defRPr>
            </a:lvl1pPr>
            <a:lvl2pPr marL="571486" indent="-223833">
              <a:buClrTx/>
              <a:buFont typeface="Arial" panose="020B0604020202020204" pitchFamily="34" charset="0"/>
              <a:buChar char="−"/>
              <a:defRPr sz="2000">
                <a:solidFill>
                  <a:srgbClr val="333333"/>
                </a:solidFill>
              </a:defRPr>
            </a:lvl2pPr>
            <a:lvl3pPr marL="909616" indent="-222245">
              <a:buClrTx/>
              <a:buFont typeface="Arial" pitchFamily="34" charset="0"/>
              <a:buChar char="•"/>
              <a:defRPr sz="1800">
                <a:solidFill>
                  <a:srgbClr val="333333"/>
                </a:solidFill>
              </a:defRPr>
            </a:lvl3pPr>
            <a:lvl4pPr marL="1258857" indent="-231769">
              <a:buClrTx/>
              <a:buFont typeface="Courier New" pitchFamily="49" charset="0"/>
              <a:buChar char="o"/>
              <a:defRPr sz="1600">
                <a:solidFill>
                  <a:srgbClr val="333333"/>
                </a:solidFill>
              </a:defRPr>
            </a:lvl4pPr>
            <a:lvl5pPr>
              <a:buClrTx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C0C37-C933-4E20-AB16-B75DD34BC1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8EB967D-7E39-4744-AA4C-D36C96B2A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80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D76BBE-73F9-4A91-8417-B2E7E0E8F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746918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style</a:t>
            </a:r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9A5C7C4A-2AC5-4D00-88A9-BBA946ACF6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610600" y="6427788"/>
            <a:ext cx="457200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1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6F7A40D-C261-473F-B932-736FC72A8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DBD842CB-CCB1-4B4A-9A73-FF69525225DB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791200" y="6400800"/>
            <a:ext cx="35052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Presenter’s Name          June 17, 2003</a:t>
            </a:r>
          </a:p>
        </p:txBody>
      </p:sp>
      <p:pic>
        <p:nvPicPr>
          <p:cNvPr id="1029" name="Picture 17" descr="C:\Documents and Settings\mquealy\Desktop\DHS_fema_W.jpg">
            <a:extLst>
              <a:ext uri="{FF2B5EF4-FFF2-40B4-BE49-F238E27FC236}">
                <a16:creationId xmlns:a16="http://schemas.microsoft.com/office/drawing/2014/main" id="{2950EBF6-0294-46CC-8B0D-756434662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5867400"/>
            <a:ext cx="2054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charset="0"/>
        </a:defRPr>
      </a:lvl5pPr>
      <a:lvl6pPr marL="457189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charset="0"/>
        </a:defRPr>
      </a:lvl6pPr>
      <a:lvl7pPr marL="914377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charset="0"/>
        </a:defRPr>
      </a:lvl7pPr>
      <a:lvl8pPr marL="1371566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charset="0"/>
        </a:defRPr>
      </a:lvl8pPr>
      <a:lvl9pPr marL="1828754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charset="0"/>
        </a:defRPr>
      </a:lvl9pPr>
    </p:titleStyle>
    <p:bodyStyle>
      <a:lvl1pPr marL="231775" indent="-231775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699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8050" indent="-220663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7300" indent="-230188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7025" indent="-220663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762" indent="-22224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2951" indent="-22224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139" indent="-22224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328" indent="-22224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746918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style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610600" y="6428116"/>
            <a:ext cx="457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100">
                <a:solidFill>
                  <a:srgbClr val="333333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1FAC1513-8B51-4A8F-8671-2D04849A95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black">
          <a:xfrm>
            <a:off x="5791200" y="64008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100">
                <a:solidFill>
                  <a:srgbClr val="FFFFFF"/>
                </a:solidFill>
              </a:rPr>
              <a:t>Presenter’s Name          June 17, 2003</a:t>
            </a:r>
          </a:p>
        </p:txBody>
      </p:sp>
      <p:pic>
        <p:nvPicPr>
          <p:cNvPr id="1029" name="Picture 17" descr="C:\Documents and Settings\mquealy\Desktop\DHS_fema_W.jpg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12820" b="16987"/>
          <a:stretch/>
        </p:blipFill>
        <p:spPr bwMode="auto">
          <a:xfrm>
            <a:off x="88900" y="6080453"/>
            <a:ext cx="1939925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1250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3"/>
          </a:solidFill>
          <a:latin typeface="Franklin Gothic Book" panose="020B05030201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3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3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3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3"/>
          </a:solidFill>
          <a:latin typeface="Times New Roman" charset="0"/>
        </a:defRPr>
      </a:lvl5pPr>
      <a:lvl6pPr marL="457189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charset="0"/>
        </a:defRPr>
      </a:lvl6pPr>
      <a:lvl7pPr marL="914377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charset="0"/>
        </a:defRPr>
      </a:lvl7pPr>
      <a:lvl8pPr marL="1371566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charset="0"/>
        </a:defRPr>
      </a:lvl8pPr>
      <a:lvl9pPr marL="1828754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charset="0"/>
        </a:defRPr>
      </a:lvl9pPr>
    </p:titleStyle>
    <p:bodyStyle>
      <a:lvl1pPr marL="233357" indent="-233357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486" indent="-223833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16" indent="-22224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57" indent="-231769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573" indent="-22224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762" indent="-22224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2951" indent="-22224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139" indent="-22224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328" indent="-22224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ADC8E90-A6E7-4F4A-8CA9-8F57996935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Online Unified Reporting Tool (URT)</a:t>
            </a:r>
            <a:endParaRPr lang="en-US" altLang="en-US" sz="1400"/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1585F7F2-9D20-4CEC-9091-3206F03837B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609600" y="2590800"/>
            <a:ext cx="6400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solidFill>
                  <a:srgbClr val="333333"/>
                </a:solidFill>
              </a:rPr>
              <a:t>THIRA/SPR Screenshots</a:t>
            </a:r>
            <a:endParaRPr lang="en-US" altLang="en-US" sz="2000" dirty="0">
              <a:solidFill>
                <a:srgbClr val="333333"/>
              </a:solidFill>
            </a:endParaRPr>
          </a:p>
          <a:p>
            <a:r>
              <a:rPr lang="en-US" altLang="en-US" sz="2400" dirty="0">
                <a:solidFill>
                  <a:srgbClr val="333333"/>
                </a:solidFill>
              </a:rPr>
              <a:t>December 15, 2020</a:t>
            </a:r>
            <a:endParaRPr lang="en-US" altLang="en-US" sz="18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F43F3A9-0953-421A-A94D-8F2D6F7A2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THIRA Step 3 (1of 3)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008-0-19 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DC52F0EE-D4DA-4604-A0B5-5903DD325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29D137-CEF6-468F-817B-20D9548EC6B6}" type="slidenum">
              <a:rPr lang="en-US" altLang="en-US" smtClean="0">
                <a:solidFill>
                  <a:srgbClr val="333333"/>
                </a:solidFill>
              </a:rPr>
              <a:pPr/>
              <a:t>10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28676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006855C-A007-43C0-912D-91DB16216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27213"/>
            <a:ext cx="8648700" cy="3203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>
            <a:extLst>
              <a:ext uri="{FF2B5EF4-FFF2-40B4-BE49-F238E27FC236}">
                <a16:creationId xmlns:a16="http://schemas.microsoft.com/office/drawing/2014/main" id="{382DF443-9F04-4A8C-8507-86A3CBEF3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2979738"/>
            <a:ext cx="317500" cy="2555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8678" name="Rectangle 9">
            <a:extLst>
              <a:ext uri="{FF2B5EF4-FFF2-40B4-BE49-F238E27FC236}">
                <a16:creationId xmlns:a16="http://schemas.microsoft.com/office/drawing/2014/main" id="{7866842C-2B7B-4CFF-A193-CB32AD2EE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3663950"/>
            <a:ext cx="317500" cy="2571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8679" name="Arrow: Right 2">
            <a:extLst>
              <a:ext uri="{FF2B5EF4-FFF2-40B4-BE49-F238E27FC236}">
                <a16:creationId xmlns:a16="http://schemas.microsoft.com/office/drawing/2014/main" id="{595AFCFC-62FA-49B4-A978-C59353F7C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3238"/>
            <a:ext cx="304800" cy="128587"/>
          </a:xfrm>
          <a:prstGeom prst="rightArrow">
            <a:avLst>
              <a:gd name="adj1" fmla="val 50000"/>
              <a:gd name="adj2" fmla="val 4999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8680" name="Arrow: Right 11">
            <a:extLst>
              <a:ext uri="{FF2B5EF4-FFF2-40B4-BE49-F238E27FC236}">
                <a16:creationId xmlns:a16="http://schemas.microsoft.com/office/drawing/2014/main" id="{E0BB959C-A01B-4921-A6AB-83EED9621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29038"/>
            <a:ext cx="304800" cy="127000"/>
          </a:xfrm>
          <a:prstGeom prst="rightArrow">
            <a:avLst>
              <a:gd name="adj1" fmla="val 50000"/>
              <a:gd name="adj2" fmla="val 5062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132A283-5FCB-4238-9EE4-F995B3637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THIRA Step 3 (2 of 3)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008-0-19 </a:t>
            </a:r>
            <a:endParaRPr lang="en-US" altLang="en-US" dirty="0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3B22C5A3-BBB8-4BFD-A559-732C78BA7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BE6ACC-69C4-46D3-8E91-24408E2E1BD1}" type="slidenum">
              <a:rPr lang="en-US" altLang="en-US" smtClean="0">
                <a:solidFill>
                  <a:srgbClr val="333333"/>
                </a:solidFill>
              </a:rPr>
              <a:pPr/>
              <a:t>11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39D3F34E-6815-4FD5-8F49-6B887AD77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6413"/>
            <a:ext cx="8839200" cy="3305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3">
            <a:extLst>
              <a:ext uri="{FF2B5EF4-FFF2-40B4-BE49-F238E27FC236}">
                <a16:creationId xmlns:a16="http://schemas.microsoft.com/office/drawing/2014/main" id="{FABDC12B-6E11-485A-B973-97B9CA6A9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06612"/>
            <a:ext cx="8839200" cy="1435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30726" name="Rectangle 8">
            <a:extLst>
              <a:ext uri="{FF2B5EF4-FFF2-40B4-BE49-F238E27FC236}">
                <a16:creationId xmlns:a16="http://schemas.microsoft.com/office/drawing/2014/main" id="{FA04F27E-0DFA-4CD4-BA62-E5791686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032250"/>
            <a:ext cx="8839200" cy="11874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4BC3476C-6F94-445D-B31F-97F4821FB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/>
              <a:t>THIRA Step 3 (3 of 3)</a:t>
            </a:r>
            <a:br>
              <a:rPr lang="en-US" altLang="en-US"/>
            </a:br>
            <a:r>
              <a:rPr lang="en-US" altLang="en-US" sz="2000">
                <a:solidFill>
                  <a:srgbClr val="0070C0"/>
                </a:solidFill>
              </a:rPr>
              <a:t>FEMA Form 008-0-19 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13DEB05-0549-4DC1-99EE-155B890A4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6714FC-8510-480A-9498-02C4DAED1528}" type="slidenum">
              <a:rPr lang="en-US" altLang="en-US" smtClean="0">
                <a:solidFill>
                  <a:srgbClr val="333333"/>
                </a:solidFill>
              </a:rPr>
              <a:pPr/>
              <a:t>12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C130C98A-B58E-4D69-B6AE-50ACBFBA3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16100"/>
            <a:ext cx="8648700" cy="3051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4">
            <a:extLst>
              <a:ext uri="{FF2B5EF4-FFF2-40B4-BE49-F238E27FC236}">
                <a16:creationId xmlns:a16="http://schemas.microsoft.com/office/drawing/2014/main" id="{A9C5B9F7-F748-4AC7-A08D-CBE6ED545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43075"/>
            <a:ext cx="8648700" cy="8715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31750" name="Rectangle 9">
            <a:extLst>
              <a:ext uri="{FF2B5EF4-FFF2-40B4-BE49-F238E27FC236}">
                <a16:creationId xmlns:a16="http://schemas.microsoft.com/office/drawing/2014/main" id="{E5A93F03-2AFE-47CE-B85E-1A81D44F8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14613"/>
            <a:ext cx="8648700" cy="8715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31751" name="Rectangle 10">
            <a:extLst>
              <a:ext uri="{FF2B5EF4-FFF2-40B4-BE49-F238E27FC236}">
                <a16:creationId xmlns:a16="http://schemas.microsoft.com/office/drawing/2014/main" id="{05493300-F5F0-44C8-BC79-D131DBD47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86150"/>
            <a:ext cx="8648700" cy="8715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31752" name="Rectangle 11">
            <a:extLst>
              <a:ext uri="{FF2B5EF4-FFF2-40B4-BE49-F238E27FC236}">
                <a16:creationId xmlns:a16="http://schemas.microsoft.com/office/drawing/2014/main" id="{9137442F-C7D9-4D30-9F90-539D2864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340225"/>
            <a:ext cx="8648700" cy="5270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4B835ED-4253-4A83-8C74-A36927F57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SPR: Assessment Dashboard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008-0-20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D907E964-23F4-4629-AC2C-717A5C297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D1AF85-30DD-4127-BBAE-3A1CEB24C40D}" type="slidenum">
              <a:rPr lang="en-US" altLang="en-US" smtClean="0">
                <a:solidFill>
                  <a:srgbClr val="333333"/>
                </a:solidFill>
              </a:rPr>
              <a:pPr/>
              <a:t>13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33796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FEEEBB-7B14-4B4D-8E0F-BDE89F33A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119313"/>
            <a:ext cx="8645525" cy="2460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1">
            <a:extLst>
              <a:ext uri="{FF2B5EF4-FFF2-40B4-BE49-F238E27FC236}">
                <a16:creationId xmlns:a16="http://schemas.microsoft.com/office/drawing/2014/main" id="{DF9A5A35-F4B0-48E6-89A5-338EC0048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09938"/>
            <a:ext cx="342900" cy="2381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33798" name="Rectangle 9">
            <a:extLst>
              <a:ext uri="{FF2B5EF4-FFF2-40B4-BE49-F238E27FC236}">
                <a16:creationId xmlns:a16="http://schemas.microsoft.com/office/drawing/2014/main" id="{A7DA9B23-D56F-4D4D-A13D-5486DB71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" y="3994053"/>
            <a:ext cx="341313" cy="2381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33799" name="Arrow: Right 3">
            <a:extLst>
              <a:ext uri="{FF2B5EF4-FFF2-40B4-BE49-F238E27FC236}">
                <a16:creationId xmlns:a16="http://schemas.microsoft.com/office/drawing/2014/main" id="{1FEE5B07-2958-4BE2-865A-BFD11E3B4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249238" cy="238125"/>
          </a:xfrm>
          <a:prstGeom prst="rightArrow">
            <a:avLst>
              <a:gd name="adj1" fmla="val 50000"/>
              <a:gd name="adj2" fmla="val 49848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33800" name="Arrow: Right 11">
            <a:extLst>
              <a:ext uri="{FF2B5EF4-FFF2-40B4-BE49-F238E27FC236}">
                <a16:creationId xmlns:a16="http://schemas.microsoft.com/office/drawing/2014/main" id="{B9F71448-538F-4945-AC6A-37834ED0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4024313"/>
            <a:ext cx="249237" cy="238125"/>
          </a:xfrm>
          <a:prstGeom prst="rightArrow">
            <a:avLst>
              <a:gd name="adj1" fmla="val 50000"/>
              <a:gd name="adj2" fmla="val 4984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A0FCD218-7336-4985-850F-15193332E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SPR Step 1 (1of 2)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008-0-20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51E9368E-73AB-4371-8C05-7773D8049D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15AC6A-503B-465D-86C0-5EEBBC62C618}" type="slidenum">
              <a:rPr lang="en-US" altLang="en-US" smtClean="0">
                <a:solidFill>
                  <a:srgbClr val="333333"/>
                </a:solidFill>
              </a:rPr>
              <a:pPr/>
              <a:t>14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35844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DBFBD1-A772-4CCC-B1CB-E4833E5F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757363"/>
            <a:ext cx="8102600" cy="334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>
            <a:extLst>
              <a:ext uri="{FF2B5EF4-FFF2-40B4-BE49-F238E27FC236}">
                <a16:creationId xmlns:a16="http://schemas.microsoft.com/office/drawing/2014/main" id="{CCC03E6F-748F-4AAB-8619-78A2F49B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193925"/>
            <a:ext cx="8102600" cy="290671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67684C48-D839-469B-89DF-6C1ACACFF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/>
              <a:t>SPR Step 1 (2 of 3)</a:t>
            </a:r>
            <a:br>
              <a:rPr lang="en-US" altLang="en-US"/>
            </a:br>
            <a:r>
              <a:rPr lang="en-US" altLang="en-US" sz="2000">
                <a:solidFill>
                  <a:srgbClr val="0070C0"/>
                </a:solidFill>
              </a:rPr>
              <a:t>FEMA Form 008-0-20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0E2E10A7-F01C-49D0-BB43-26C79FE38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D06EA6-070F-4458-AA96-B482C7D59DC4}" type="slidenum">
              <a:rPr lang="en-US" altLang="en-US" smtClean="0">
                <a:solidFill>
                  <a:srgbClr val="333333"/>
                </a:solidFill>
              </a:rPr>
              <a:pPr/>
              <a:t>15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AF4C7EB2-599A-4C6F-90EC-09B5C6A25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81188"/>
            <a:ext cx="8305800" cy="3095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3">
            <a:extLst>
              <a:ext uri="{FF2B5EF4-FFF2-40B4-BE49-F238E27FC236}">
                <a16:creationId xmlns:a16="http://schemas.microsoft.com/office/drawing/2014/main" id="{F9F88E16-3707-4322-9731-D7486FB52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1188"/>
            <a:ext cx="8305800" cy="12985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37894" name="Rectangle 8">
            <a:extLst>
              <a:ext uri="{FF2B5EF4-FFF2-40B4-BE49-F238E27FC236}">
                <a16:creationId xmlns:a16="http://schemas.microsoft.com/office/drawing/2014/main" id="{47E64DC8-9562-4246-A708-545BCC9AE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179763"/>
            <a:ext cx="8305800" cy="11668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37895" name="Rectangle 9">
            <a:extLst>
              <a:ext uri="{FF2B5EF4-FFF2-40B4-BE49-F238E27FC236}">
                <a16:creationId xmlns:a16="http://schemas.microsoft.com/office/drawing/2014/main" id="{E3E90DEB-D0FA-402D-BAB4-FDE89F742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327525"/>
            <a:ext cx="2860675" cy="6492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D4C79C3B-15D7-4C75-A9B9-70F810113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/>
              <a:t>SPR Step 1 (3 of 3)</a:t>
            </a:r>
            <a:br>
              <a:rPr lang="en-US" altLang="en-US"/>
            </a:br>
            <a:r>
              <a:rPr lang="en-US" altLang="en-US" sz="2000">
                <a:solidFill>
                  <a:srgbClr val="0070C0"/>
                </a:solidFill>
              </a:rPr>
              <a:t>FEMA Form 008-0-20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9CC2E126-6608-4284-96A1-D90FF98A9D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E64CC7-7A9E-482D-8520-B758996D80A4}" type="slidenum">
              <a:rPr lang="en-US" altLang="en-US" smtClean="0">
                <a:solidFill>
                  <a:srgbClr val="333333"/>
                </a:solidFill>
              </a:rPr>
              <a:pPr/>
              <a:t>16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39940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26394BC-C535-4E1D-8058-BAC8BEE6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524000"/>
            <a:ext cx="7140575" cy="27162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>
            <a:extLst>
              <a:ext uri="{FF2B5EF4-FFF2-40B4-BE49-F238E27FC236}">
                <a16:creationId xmlns:a16="http://schemas.microsoft.com/office/drawing/2014/main" id="{A7CDCBF6-43A8-4161-89DE-3ED4914B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240213"/>
            <a:ext cx="700405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2">
            <a:extLst>
              <a:ext uri="{FF2B5EF4-FFF2-40B4-BE49-F238E27FC236}">
                <a16:creationId xmlns:a16="http://schemas.microsoft.com/office/drawing/2014/main" id="{BA9AF16E-7C91-410C-8BE6-74801323F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1524000"/>
            <a:ext cx="4033837" cy="41751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21AB4D1E-D8B7-45B4-B59F-AFE1452F2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1941513"/>
            <a:ext cx="7140575" cy="22987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39944" name="Rectangle 6">
            <a:extLst>
              <a:ext uri="{FF2B5EF4-FFF2-40B4-BE49-F238E27FC236}">
                <a16:creationId xmlns:a16="http://schemas.microsoft.com/office/drawing/2014/main" id="{D833F827-EABE-4435-B990-AFC812C9B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4240213"/>
            <a:ext cx="7140575" cy="16240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68E2D004-30B0-4429-88A8-B3E854C51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68275"/>
            <a:ext cx="8534400" cy="1447800"/>
          </a:xfrm>
        </p:spPr>
        <p:txBody>
          <a:bodyPr/>
          <a:lstStyle/>
          <a:p>
            <a:r>
              <a:rPr lang="en-US" altLang="en-US"/>
              <a:t>SPR Step 2</a:t>
            </a:r>
            <a:br>
              <a:rPr lang="en-US" altLang="en-US"/>
            </a:br>
            <a:r>
              <a:rPr lang="en-US" altLang="en-US" sz="2000">
                <a:solidFill>
                  <a:srgbClr val="0070C0"/>
                </a:solidFill>
              </a:rPr>
              <a:t>FEMA Form 008-0-20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3A485B55-8E3E-4FEC-84DF-FDEE0314D1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8A351B-7B4D-435D-93A1-BD319680D278}" type="slidenum">
              <a:rPr lang="en-US" altLang="en-US" smtClean="0">
                <a:solidFill>
                  <a:srgbClr val="333333"/>
                </a:solidFill>
              </a:rPr>
              <a:pPr/>
              <a:t>17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41988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699D9A6-B4B0-4DEE-82AB-46138EAB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913" y="1431925"/>
            <a:ext cx="724217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89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C32BEEB-D648-4497-A0E5-9FCF02145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913" y="3043238"/>
            <a:ext cx="724217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0" name="Rectangle 3">
            <a:extLst>
              <a:ext uri="{FF2B5EF4-FFF2-40B4-BE49-F238E27FC236}">
                <a16:creationId xmlns:a16="http://schemas.microsoft.com/office/drawing/2014/main" id="{E0A5787B-6787-4B89-8FA6-7B84DE625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1785938"/>
            <a:ext cx="7242175" cy="6477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41991" name="Rectangle 9">
            <a:extLst>
              <a:ext uri="{FF2B5EF4-FFF2-40B4-BE49-F238E27FC236}">
                <a16:creationId xmlns:a16="http://schemas.microsoft.com/office/drawing/2014/main" id="{EF399C84-C662-4E43-8054-F0DC3F82A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2414588"/>
            <a:ext cx="7242175" cy="4651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41992" name="Rectangle 10">
            <a:extLst>
              <a:ext uri="{FF2B5EF4-FFF2-40B4-BE49-F238E27FC236}">
                <a16:creationId xmlns:a16="http://schemas.microsoft.com/office/drawing/2014/main" id="{276F027F-4584-40DA-9D04-8C12755B3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2882900"/>
            <a:ext cx="7242175" cy="10953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41993" name="Rectangle 11">
            <a:extLst>
              <a:ext uri="{FF2B5EF4-FFF2-40B4-BE49-F238E27FC236}">
                <a16:creationId xmlns:a16="http://schemas.microsoft.com/office/drawing/2014/main" id="{91044401-51BD-47B7-BD8E-196EBB49E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3978275"/>
            <a:ext cx="7242175" cy="161131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2981F0BF-EA18-4C8A-B3CD-6203ACF23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SPR Step 3 (1 of 3)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008-0-20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31E78B4-B318-4047-B136-CD7FC6F28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1518D6-4586-4352-81A3-FE8AAB7009A7}" type="slidenum">
              <a:rPr lang="en-US" altLang="en-US" smtClean="0">
                <a:solidFill>
                  <a:srgbClr val="333333"/>
                </a:solidFill>
              </a:rPr>
              <a:pPr/>
              <a:t>18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44036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F9E50B1-F9C0-4E24-AC22-873F49EA8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763" y="1358900"/>
            <a:ext cx="73564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037" name="Picture 8" descr="Table&#10;&#10;Description automatically generated">
            <a:extLst>
              <a:ext uri="{FF2B5EF4-FFF2-40B4-BE49-F238E27FC236}">
                <a16:creationId xmlns:a16="http://schemas.microsoft.com/office/drawing/2014/main" id="{8F1E4389-F8DA-46B0-9623-768B3D7D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2788" y="3716338"/>
            <a:ext cx="572611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038" name="Rectangle 3">
            <a:extLst>
              <a:ext uri="{FF2B5EF4-FFF2-40B4-BE49-F238E27FC236}">
                <a16:creationId xmlns:a16="http://schemas.microsoft.com/office/drawing/2014/main" id="{D2C8D096-67E9-4C2D-A4CA-2F39F2011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088" y="3194050"/>
            <a:ext cx="1519237" cy="4079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44039" name="Rectangle 4">
            <a:extLst>
              <a:ext uri="{FF2B5EF4-FFF2-40B4-BE49-F238E27FC236}">
                <a16:creationId xmlns:a16="http://schemas.microsoft.com/office/drawing/2014/main" id="{753D0E69-E249-4254-9632-C9F287A8A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263" y="4233863"/>
            <a:ext cx="2179637" cy="4508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B7D562-E815-46C5-9EEC-5F08060EB615}"/>
              </a:ext>
            </a:extLst>
          </p:cNvPr>
          <p:cNvSpPr/>
          <p:nvPr/>
        </p:nvSpPr>
        <p:spPr bwMode="auto">
          <a:xfrm>
            <a:off x="893763" y="2700997"/>
            <a:ext cx="6660588" cy="2532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7431E8-29B9-42EE-B95F-3EACB369308A}"/>
              </a:ext>
            </a:extLst>
          </p:cNvPr>
          <p:cNvSpPr/>
          <p:nvPr/>
        </p:nvSpPr>
        <p:spPr bwMode="auto">
          <a:xfrm>
            <a:off x="7849772" y="3194050"/>
            <a:ext cx="295422" cy="4079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2981F0BF-EA18-4C8A-B3CD-6203ACF23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SPR Step 3 (2 of 3)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008-0-20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31E78B4-B318-4047-B136-CD7FC6F28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1518D6-4586-4352-81A3-FE8AAB7009A7}" type="slidenum">
              <a:rPr lang="en-US" altLang="en-US" smtClean="0">
                <a:solidFill>
                  <a:srgbClr val="333333"/>
                </a:solidFill>
              </a:rPr>
              <a:pPr/>
              <a:t>19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915CA-5873-43B4-BB09-7E1897974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8342142" cy="3605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959F9C-AF63-4509-B270-FFE112FFBA8C}"/>
              </a:ext>
            </a:extLst>
          </p:cNvPr>
          <p:cNvSpPr/>
          <p:nvPr/>
        </p:nvSpPr>
        <p:spPr bwMode="auto">
          <a:xfrm>
            <a:off x="304800" y="2588455"/>
            <a:ext cx="7291754" cy="2672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873CF-D75E-4551-82FB-A832BD225569}"/>
              </a:ext>
            </a:extLst>
          </p:cNvPr>
          <p:cNvSpPr/>
          <p:nvPr/>
        </p:nvSpPr>
        <p:spPr bwMode="auto">
          <a:xfrm>
            <a:off x="1097280" y="3235569"/>
            <a:ext cx="1463040" cy="2672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3E2B8C-9D68-4425-8EC0-2CFB5AFF7FAC}"/>
              </a:ext>
            </a:extLst>
          </p:cNvPr>
          <p:cNvSpPr/>
          <p:nvPr/>
        </p:nvSpPr>
        <p:spPr bwMode="auto">
          <a:xfrm>
            <a:off x="8389034" y="3235569"/>
            <a:ext cx="257908" cy="2672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D8EAF9-664E-491F-8631-3E4D2A9BFC27}"/>
              </a:ext>
            </a:extLst>
          </p:cNvPr>
          <p:cNvSpPr/>
          <p:nvPr/>
        </p:nvSpPr>
        <p:spPr bwMode="auto">
          <a:xfrm>
            <a:off x="5880295" y="3924886"/>
            <a:ext cx="2730305" cy="52404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6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8C1E2F3-4BAD-4B71-BCAC-DF5451248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r>
              <a:rPr lang="en-US" altLang="en-US" dirty="0"/>
              <a:t>Paperwork Burden Disclosure Notice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13B09C18-13AE-41E7-8D06-E4E965069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5A27B6-14DF-429B-BA9E-03B070668357}" type="slidenum">
              <a:rPr lang="en-US" altLang="en-US" smtClean="0">
                <a:solidFill>
                  <a:srgbClr val="333333"/>
                </a:solidFill>
              </a:rPr>
              <a:pPr/>
              <a:t>2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15364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90E495C-4F68-4F16-85E7-83626DC5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70038"/>
            <a:ext cx="87471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1">
            <a:extLst>
              <a:ext uri="{FF2B5EF4-FFF2-40B4-BE49-F238E27FC236}">
                <a16:creationId xmlns:a16="http://schemas.microsoft.com/office/drawing/2014/main" id="{2109E686-5B05-4C47-848D-10D6A2D42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2935288"/>
            <a:ext cx="1498600" cy="2778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3CBE7028-AAFE-46F1-9F67-BDDDB23C9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3213100"/>
            <a:ext cx="2581275" cy="2762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5367" name="Rectangle 6">
            <a:extLst>
              <a:ext uri="{FF2B5EF4-FFF2-40B4-BE49-F238E27FC236}">
                <a16:creationId xmlns:a16="http://schemas.microsoft.com/office/drawing/2014/main" id="{61BF9E86-FB35-4720-8912-2B1D2C62D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3489325"/>
            <a:ext cx="1943100" cy="2762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792494FF-B042-42F5-A2B3-7EF2F18C7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SPR Step 3 (3 of 3)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008-0-20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05F2484E-8E6C-49E1-9D10-FD6BAE7C6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A2D8A8-E340-4173-A437-6A0EFE4E1F99}" type="slidenum">
              <a:rPr lang="en-US" altLang="en-US" smtClean="0">
                <a:solidFill>
                  <a:srgbClr val="333333"/>
                </a:solidFill>
              </a:rPr>
              <a:pPr/>
              <a:t>20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46084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B46D6D-51DA-4CBB-B388-8BD54588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390650"/>
            <a:ext cx="6867525" cy="2667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4">
            <a:extLst>
              <a:ext uri="{FF2B5EF4-FFF2-40B4-BE49-F238E27FC236}">
                <a16:creationId xmlns:a16="http://schemas.microsoft.com/office/drawing/2014/main" id="{21C402FB-1559-4278-A1FD-EF36379CF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3055938"/>
            <a:ext cx="6867525" cy="6381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46087" name="Rectangle 9">
            <a:extLst>
              <a:ext uri="{FF2B5EF4-FFF2-40B4-BE49-F238E27FC236}">
                <a16:creationId xmlns:a16="http://schemas.microsoft.com/office/drawing/2014/main" id="{A58BADC1-66CF-4287-BC79-C605FEE83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3694113"/>
            <a:ext cx="6867525" cy="45664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2F36F-76C2-4C4A-B61E-BE2BAD072821}"/>
              </a:ext>
            </a:extLst>
          </p:cNvPr>
          <p:cNvSpPr/>
          <p:nvPr/>
        </p:nvSpPr>
        <p:spPr bwMode="auto">
          <a:xfrm>
            <a:off x="1138238" y="2208628"/>
            <a:ext cx="5980014" cy="29542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B46697E8-C5A3-4DAC-9493-25AA921F3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/>
              <a:t>SPR: Assessment Dashboard</a:t>
            </a:r>
            <a:br>
              <a:rPr lang="en-US" altLang="en-US"/>
            </a:br>
            <a:r>
              <a:rPr lang="en-US" altLang="en-US" sz="2000">
                <a:solidFill>
                  <a:srgbClr val="0070C0"/>
                </a:solidFill>
              </a:rPr>
              <a:t>FEMA Form 008-0-20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589A0372-A40F-46CF-968A-649A7DEB2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64B966-CF09-4D91-A52A-3DC4BEA6E7EB}" type="slidenum">
              <a:rPr lang="en-US" altLang="en-US" smtClean="0">
                <a:solidFill>
                  <a:srgbClr val="333333"/>
                </a:solidFill>
              </a:rPr>
              <a:pPr/>
              <a:t>21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4813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1E97194-27C1-4BE9-874C-E187117F9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5188"/>
            <a:ext cx="8534400" cy="2428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1">
            <a:extLst>
              <a:ext uri="{FF2B5EF4-FFF2-40B4-BE49-F238E27FC236}">
                <a16:creationId xmlns:a16="http://schemas.microsoft.com/office/drawing/2014/main" id="{D6035FB7-5742-4762-84B3-36F87EDDF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3321050"/>
            <a:ext cx="312738" cy="215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48134" name="Rectangle 9">
            <a:extLst>
              <a:ext uri="{FF2B5EF4-FFF2-40B4-BE49-F238E27FC236}">
                <a16:creationId xmlns:a16="http://schemas.microsoft.com/office/drawing/2014/main" id="{025310A8-46F2-40E7-A37F-A5C8EE7A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9" y="3973513"/>
            <a:ext cx="312738" cy="215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48135" name="Arrow: Right 3">
            <a:extLst>
              <a:ext uri="{FF2B5EF4-FFF2-40B4-BE49-F238E27FC236}">
                <a16:creationId xmlns:a16="http://schemas.microsoft.com/office/drawing/2014/main" id="{C5F80CD9-67F2-46FE-80C3-E344426ED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3335338"/>
            <a:ext cx="312738" cy="187325"/>
          </a:xfrm>
          <a:prstGeom prst="rightArrow">
            <a:avLst>
              <a:gd name="adj1" fmla="val 50000"/>
              <a:gd name="adj2" fmla="val 5007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48136" name="Arrow: Right 11">
            <a:extLst>
              <a:ext uri="{FF2B5EF4-FFF2-40B4-BE49-F238E27FC236}">
                <a16:creationId xmlns:a16="http://schemas.microsoft.com/office/drawing/2014/main" id="{3BF994C8-E4D1-4870-93C7-4465997CC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3973513"/>
            <a:ext cx="396875" cy="187325"/>
          </a:xfrm>
          <a:prstGeom prst="rightArrow">
            <a:avLst>
              <a:gd name="adj1" fmla="val 50000"/>
              <a:gd name="adj2" fmla="val 50073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0D79D517-A6F8-49E2-8D98-F92372875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/>
              <a:t>SPR Additional Functional Area Gaps</a:t>
            </a:r>
            <a:br>
              <a:rPr lang="en-US" altLang="en-US"/>
            </a:br>
            <a:r>
              <a:rPr lang="en-US" altLang="en-US" sz="2000">
                <a:solidFill>
                  <a:srgbClr val="0070C0"/>
                </a:solidFill>
              </a:rPr>
              <a:t>FEMA Form 008-0-20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0D39545A-5CF7-4F4B-BE57-10D1322E7E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F35283-710D-4E3B-86EC-F4B963CB6413}" type="slidenum">
              <a:rPr lang="en-US" altLang="en-US" smtClean="0">
                <a:solidFill>
                  <a:srgbClr val="333333"/>
                </a:solidFill>
              </a:rPr>
              <a:pPr/>
              <a:t>22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50180" name="Picture 2" descr="Table&#10;&#10;Description automatically generated">
            <a:extLst>
              <a:ext uri="{FF2B5EF4-FFF2-40B4-BE49-F238E27FC236}">
                <a16:creationId xmlns:a16="http://schemas.microsoft.com/office/drawing/2014/main" id="{4D5C6C3C-EEB4-4604-B2CC-9063878F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3225"/>
            <a:ext cx="8534400" cy="3511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1">
            <a:extLst>
              <a:ext uri="{FF2B5EF4-FFF2-40B4-BE49-F238E27FC236}">
                <a16:creationId xmlns:a16="http://schemas.microsoft.com/office/drawing/2014/main" id="{ACB06494-7070-4069-AAB4-7B4FFDC7A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2382838"/>
            <a:ext cx="8326437" cy="28019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1F127A3A-D443-450D-A437-7C75A996C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THIRA/SPR: Assessment Dashboard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008-0-20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578B386F-928A-4C9E-9BB3-82A5CBCDF2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18672E-E202-41B1-B394-6E2C788EA9BA}" type="slidenum">
              <a:rPr lang="en-US" altLang="en-US" smtClean="0">
                <a:solidFill>
                  <a:srgbClr val="333333"/>
                </a:solidFill>
              </a:rPr>
              <a:pPr/>
              <a:t>23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52228" name="Picture 1">
            <a:extLst>
              <a:ext uri="{FF2B5EF4-FFF2-40B4-BE49-F238E27FC236}">
                <a16:creationId xmlns:a16="http://schemas.microsoft.com/office/drawing/2014/main" id="{F768D134-F60A-42EA-A578-40DB8E3E4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84388"/>
            <a:ext cx="8839200" cy="2689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1">
            <a:extLst>
              <a:ext uri="{FF2B5EF4-FFF2-40B4-BE49-F238E27FC236}">
                <a16:creationId xmlns:a16="http://schemas.microsoft.com/office/drawing/2014/main" id="{DE5B1640-28CF-4CC3-85D8-441B68CD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95775"/>
            <a:ext cx="1976438" cy="3841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FBE46AFA-6A96-4D81-8009-EEDEA90BE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THIRA/SPR Post Assessment (1 of 7)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008-0-20 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B4E07763-0C71-4F18-9679-B3E5C7586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F4E605-60CF-4D7F-8FA1-7D81C46255E7}" type="slidenum">
              <a:rPr lang="en-US" altLang="en-US" smtClean="0">
                <a:solidFill>
                  <a:srgbClr val="333333"/>
                </a:solidFill>
              </a:rPr>
              <a:pPr/>
              <a:t>24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54276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3A0D82-8FCA-4229-A39A-E8F6E9CC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644650"/>
            <a:ext cx="8718550" cy="3568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3">
            <a:extLst>
              <a:ext uri="{FF2B5EF4-FFF2-40B4-BE49-F238E27FC236}">
                <a16:creationId xmlns:a16="http://schemas.microsoft.com/office/drawing/2014/main" id="{8AF0079F-E8AE-4B1A-885A-14917BE3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755900"/>
            <a:ext cx="7948613" cy="4079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54278" name="Rectangle 7">
            <a:extLst>
              <a:ext uri="{FF2B5EF4-FFF2-40B4-BE49-F238E27FC236}">
                <a16:creationId xmlns:a16="http://schemas.microsoft.com/office/drawing/2014/main" id="{1901747D-AD76-4B56-B948-C75A77C8D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14725"/>
            <a:ext cx="7948613" cy="4095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5C48147C-209E-49AD-95BE-15A46D2DC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THIRA/SPR Post Assessment (2 of 7)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008-0-20 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6A956719-CB59-496D-BBC5-35999817DC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04A218-867C-4D10-8C1E-7B522550CD19}" type="slidenum">
              <a:rPr lang="en-US" altLang="en-US" smtClean="0">
                <a:solidFill>
                  <a:srgbClr val="333333"/>
                </a:solidFill>
              </a:rPr>
              <a:pPr/>
              <a:t>25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55300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9DCD3DD-9135-410A-AA50-F07665740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863725"/>
            <a:ext cx="8766175" cy="3130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4">
            <a:extLst>
              <a:ext uri="{FF2B5EF4-FFF2-40B4-BE49-F238E27FC236}">
                <a16:creationId xmlns:a16="http://schemas.microsoft.com/office/drawing/2014/main" id="{50AB51E2-95E1-493E-B748-418CA68AF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1863725"/>
            <a:ext cx="3986212" cy="2174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E0998B50-A86D-4F9A-BAD0-F1EDE9821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3236913"/>
            <a:ext cx="8650287" cy="2778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55303" name="Rectangle 10">
            <a:extLst>
              <a:ext uri="{FF2B5EF4-FFF2-40B4-BE49-F238E27FC236}">
                <a16:creationId xmlns:a16="http://schemas.microsoft.com/office/drawing/2014/main" id="{DF4447C4-5D1D-4A55-8432-23872F794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4052888"/>
            <a:ext cx="8650287" cy="2778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pic>
        <p:nvPicPr>
          <p:cNvPr id="55304" name="Picture 1">
            <a:extLst>
              <a:ext uri="{FF2B5EF4-FFF2-40B4-BE49-F238E27FC236}">
                <a16:creationId xmlns:a16="http://schemas.microsoft.com/office/drawing/2014/main" id="{0538DC0A-1030-4D86-8234-68A53701F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" y="4776788"/>
            <a:ext cx="8766175" cy="847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Rectangle 8">
            <a:extLst>
              <a:ext uri="{FF2B5EF4-FFF2-40B4-BE49-F238E27FC236}">
                <a16:creationId xmlns:a16="http://schemas.microsoft.com/office/drawing/2014/main" id="{7D593A22-3617-4816-98A5-822D00DBB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4770438"/>
            <a:ext cx="8650287" cy="279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74C1E6AD-67C1-4E81-9449-03B391A72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THIRA/SPR Post Assessment (3 of 7)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008-0-20 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4AEC1EDC-E33A-423E-BBD9-1AF32777C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DABDCE-4522-4AD2-832D-4E0AD10CD0E3}" type="slidenum">
              <a:rPr lang="en-US" altLang="en-US" smtClean="0">
                <a:solidFill>
                  <a:srgbClr val="333333"/>
                </a:solidFill>
              </a:rPr>
              <a:pPr/>
              <a:t>26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56324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F0DCCC7-ED55-4E30-BC5D-91B96C53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423988"/>
            <a:ext cx="6026150" cy="2319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>
            <a:extLst>
              <a:ext uri="{FF2B5EF4-FFF2-40B4-BE49-F238E27FC236}">
                <a16:creationId xmlns:a16="http://schemas.microsoft.com/office/drawing/2014/main" id="{FAD90F7A-CFC6-46B3-9E39-728BC29F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3959225"/>
            <a:ext cx="6051550" cy="19764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DCB33-2AB2-496B-8BC0-DF11AED34847}"/>
              </a:ext>
            </a:extLst>
          </p:cNvPr>
          <p:cNvSpPr/>
          <p:nvPr/>
        </p:nvSpPr>
        <p:spPr bwMode="auto">
          <a:xfrm>
            <a:off x="1546225" y="1322363"/>
            <a:ext cx="4249664" cy="2016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1560B4-2731-4FCF-A0D4-3C6E216AEE04}"/>
              </a:ext>
            </a:extLst>
          </p:cNvPr>
          <p:cNvSpPr/>
          <p:nvPr/>
        </p:nvSpPr>
        <p:spPr bwMode="auto">
          <a:xfrm>
            <a:off x="1546225" y="1941342"/>
            <a:ext cx="3982378" cy="1828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D1E3A-F358-4769-A91D-AE511436C3E6}"/>
              </a:ext>
            </a:extLst>
          </p:cNvPr>
          <p:cNvSpPr/>
          <p:nvPr/>
        </p:nvSpPr>
        <p:spPr bwMode="auto">
          <a:xfrm>
            <a:off x="1546225" y="3917780"/>
            <a:ext cx="5923720" cy="3447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C61D5347-9148-473B-ABC9-5F092C9F5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THIRA/SPR Post Assessment (4 of 7)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008-0-20 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6EA4E059-39D6-4FF3-B631-DA5185531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A09796-A54E-497D-99B2-DFE7724E1F6D}" type="slidenum">
              <a:rPr lang="en-US" altLang="en-US" smtClean="0">
                <a:solidFill>
                  <a:srgbClr val="333333"/>
                </a:solidFill>
              </a:rPr>
              <a:pPr/>
              <a:t>27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57348" name="Picture 1">
            <a:extLst>
              <a:ext uri="{FF2B5EF4-FFF2-40B4-BE49-F238E27FC236}">
                <a16:creationId xmlns:a16="http://schemas.microsoft.com/office/drawing/2014/main" id="{8694D8B5-9EA7-4FD8-B15F-68E185DE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274763"/>
            <a:ext cx="7675562" cy="2324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2">
            <a:extLst>
              <a:ext uri="{FF2B5EF4-FFF2-40B4-BE49-F238E27FC236}">
                <a16:creationId xmlns:a16="http://schemas.microsoft.com/office/drawing/2014/main" id="{E2E1F880-EF1F-4AE1-9CA5-58A0853E3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598863"/>
            <a:ext cx="7430944" cy="2401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3">
            <a:extLst>
              <a:ext uri="{FF2B5EF4-FFF2-40B4-BE49-F238E27FC236}">
                <a16:creationId xmlns:a16="http://schemas.microsoft.com/office/drawing/2014/main" id="{6B94B32B-3564-41B9-B62F-E0CEF4101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1274763"/>
            <a:ext cx="5029200" cy="1571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57351" name="Rectangle 4">
            <a:extLst>
              <a:ext uri="{FF2B5EF4-FFF2-40B4-BE49-F238E27FC236}">
                <a16:creationId xmlns:a16="http://schemas.microsoft.com/office/drawing/2014/main" id="{4A04CD78-E55D-4D64-95C7-24A951AF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3506788"/>
            <a:ext cx="7580312" cy="3667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FF7BC0FD-98C5-4D7C-8ECA-0F4206E06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THIRA/SPR Post Assessment (5 of 7)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008-0-20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C4D10CC-E639-4E9D-AA9F-0A5BD338E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47F6A0-C040-4700-9EB8-945E2048D662}" type="slidenum">
              <a:rPr lang="en-US" altLang="en-US" smtClean="0">
                <a:solidFill>
                  <a:srgbClr val="333333"/>
                </a:solidFill>
              </a:rPr>
              <a:pPr/>
              <a:t>28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58372" name="Picture 2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A3C6F2CD-A8CB-4ED5-8AFE-892DD1034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71738"/>
            <a:ext cx="8610600" cy="19145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4">
            <a:extLst>
              <a:ext uri="{FF2B5EF4-FFF2-40B4-BE49-F238E27FC236}">
                <a16:creationId xmlns:a16="http://schemas.microsoft.com/office/drawing/2014/main" id="{33E24AA8-FF4C-4CAE-81E7-20DCD7621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2471738"/>
            <a:ext cx="5881688" cy="1635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58374" name="Rectangle 5">
            <a:extLst>
              <a:ext uri="{FF2B5EF4-FFF2-40B4-BE49-F238E27FC236}">
                <a16:creationId xmlns:a16="http://schemas.microsoft.com/office/drawing/2014/main" id="{8182A2FD-F6B9-403F-8C1B-3A9CEB0C5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3200400"/>
            <a:ext cx="7939088" cy="228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09A19695-E4F4-45E8-8B1B-873A1535F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3765550"/>
            <a:ext cx="7818438" cy="228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38485F9A-54EB-448A-8576-FF7E2C3C2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 dirty="0"/>
              <a:t>THIRA/SPR Post Assessment (6 of 7)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008-0-20</a:t>
            </a:r>
            <a:r>
              <a:rPr lang="en-US" altLang="en-US" sz="2000" dirty="0"/>
              <a:t> </a:t>
            </a:r>
            <a:endParaRPr lang="en-US" altLang="en-US" dirty="0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A4CCD81C-7739-4CEB-9467-C9FA15E3A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27DC94-B5EC-4574-B446-D9DF0C1CB6DA}" type="slidenum">
              <a:rPr lang="en-US" altLang="en-US" smtClean="0">
                <a:solidFill>
                  <a:srgbClr val="333333"/>
                </a:solidFill>
              </a:rPr>
              <a:pPr/>
              <a:t>29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59396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A32027-7061-44AF-BE3F-C368D628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263650"/>
            <a:ext cx="7050088" cy="2452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51B0B26-7AA1-4BA4-8CC3-FF4A6E9E5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640138"/>
            <a:ext cx="6965950" cy="2452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4">
            <a:extLst>
              <a:ext uri="{FF2B5EF4-FFF2-40B4-BE49-F238E27FC236}">
                <a16:creationId xmlns:a16="http://schemas.microsoft.com/office/drawing/2014/main" id="{BD9CF485-F2A3-41F9-BB4F-2AFA227F7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2044700"/>
            <a:ext cx="6867525" cy="37306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59399" name="Rectangle 5">
            <a:extLst>
              <a:ext uri="{FF2B5EF4-FFF2-40B4-BE49-F238E27FC236}">
                <a16:creationId xmlns:a16="http://schemas.microsoft.com/office/drawing/2014/main" id="{00D91F4E-D18F-4947-899E-069A851BC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2711450"/>
            <a:ext cx="3692525" cy="9286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59400" name="Rectangle 6">
            <a:extLst>
              <a:ext uri="{FF2B5EF4-FFF2-40B4-BE49-F238E27FC236}">
                <a16:creationId xmlns:a16="http://schemas.microsoft.com/office/drawing/2014/main" id="{5BF10CCC-B107-414F-99A5-88E342704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3640138"/>
            <a:ext cx="1658938" cy="2936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181C7D7-BC9B-4516-B5A8-97465BBEB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r>
              <a:rPr lang="en-US" altLang="en-US" dirty="0"/>
              <a:t>THIRA/SPR Assessment Dashboard (1 of 3)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AAC59E15-8C04-4AB9-ACA9-2A85FA6A5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BA1EC3-EB3E-4438-B25C-CC928DB0D16F}" type="slidenum">
              <a:rPr lang="en-US" altLang="en-US" smtClean="0">
                <a:solidFill>
                  <a:srgbClr val="333333"/>
                </a:solidFill>
              </a:rPr>
              <a:pPr/>
              <a:t>3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16388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86D07E-2CAC-4AE7-8A05-DA0C73B9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82801"/>
            <a:ext cx="8680450" cy="3108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DD6BE59-E9AD-45CC-9891-9FFA7D191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967605"/>
            <a:ext cx="1800225" cy="19669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80B68741-C216-4E13-9E4B-FE7E53D2C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8263"/>
            <a:ext cx="8534400" cy="1447800"/>
          </a:xfrm>
        </p:spPr>
        <p:txBody>
          <a:bodyPr/>
          <a:lstStyle/>
          <a:p>
            <a:r>
              <a:rPr lang="en-US" altLang="en-US" dirty="0"/>
              <a:t>THIRA/SPR Post Assessment (7 of 7)</a:t>
            </a:r>
            <a:br>
              <a:rPr lang="en-US" altLang="en-US" dirty="0"/>
            </a:br>
            <a:r>
              <a:rPr lang="en-US" altLang="en-US" sz="2000" dirty="0">
                <a:solidFill>
                  <a:srgbClr val="0070C0"/>
                </a:solidFill>
              </a:rPr>
              <a:t>FEMA Form 008-0-20</a:t>
            </a:r>
            <a:r>
              <a:rPr lang="en-US" altLang="en-US" sz="2000" dirty="0"/>
              <a:t> </a:t>
            </a:r>
            <a:endParaRPr lang="en-US" altLang="en-US" dirty="0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4A8F7F19-316E-4CA6-806C-B8E1FEA20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3E5071-5094-43BA-91DE-69454457EF67}" type="slidenum">
              <a:rPr lang="en-US" altLang="en-US" smtClean="0">
                <a:solidFill>
                  <a:srgbClr val="333333"/>
                </a:solidFill>
              </a:rPr>
              <a:pPr/>
              <a:t>30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60420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6E03CC-6239-481A-A4AA-8440668BC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825625"/>
            <a:ext cx="8620125" cy="3206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>
            <a:extLst>
              <a:ext uri="{FF2B5EF4-FFF2-40B4-BE49-F238E27FC236}">
                <a16:creationId xmlns:a16="http://schemas.microsoft.com/office/drawing/2014/main" id="{FF329E90-B0DB-4B83-B1A4-EC501282D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1720850"/>
            <a:ext cx="5067300" cy="336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60422" name="Rectangle 5">
            <a:extLst>
              <a:ext uri="{FF2B5EF4-FFF2-40B4-BE49-F238E27FC236}">
                <a16:creationId xmlns:a16="http://schemas.microsoft.com/office/drawing/2014/main" id="{ED56183B-AD71-4173-B7A7-FD6FE9737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62188"/>
            <a:ext cx="2882900" cy="1920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60423" name="Rectangle 6">
            <a:extLst>
              <a:ext uri="{FF2B5EF4-FFF2-40B4-BE49-F238E27FC236}">
                <a16:creationId xmlns:a16="http://schemas.microsoft.com/office/drawing/2014/main" id="{696E0335-F8AD-4B22-8A44-FAA05561C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2598738"/>
            <a:ext cx="3527425" cy="336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C10C-B828-4DD9-8AC1-512AFA3D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CPG 101 (1/6) 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3A8BC7D-91A1-483A-BF3A-124FD70F1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4564"/>
            <a:ext cx="8229600" cy="33850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A97C7-FD14-4A32-81B7-731C728AA5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702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E4D9-7339-4470-94EF-D8A73347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CPG 101 (2/6)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D3912B-7B78-4D91-863C-0F75629EA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0429"/>
            <a:ext cx="8229600" cy="33333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358-92E4-4862-AFC9-620F9E828A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599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88BC-0194-4C19-B333-A14AD158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CPG 101 (3/6)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510D72-077D-4415-8B07-705ACC0B9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395"/>
            <a:ext cx="8229600" cy="35334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38163-E38B-43AB-898E-5E7113FE09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19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4188-E0EE-4300-A4C6-E0F79050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CPG 101 (4/6)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0877C5-71E0-4E4B-B36F-EE83C2434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5381"/>
            <a:ext cx="8229600" cy="32034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43328-EACB-4335-93A6-0922EBAE1D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087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5799-124D-4B37-8C10-0045013E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CPG 101 (5/6)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54E0FA-9B66-416E-8262-56D11B18F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629"/>
            <a:ext cx="8229600" cy="30929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C71C1-D0C5-4008-8F40-F434A9B30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489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0D94-88D6-4E4E-80D4-DFACC237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CPG 101 (6/6)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86545BA-CFA1-43A1-A487-DCE9FAB4B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4267"/>
            <a:ext cx="8229600" cy="35256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1441A-BEB2-4570-8C4E-1DA75F16A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657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9493-AEC3-48A9-87CE-662247EE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NIMS (1/9)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FF57126A-5371-4A1E-A851-4C10644C8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2057"/>
            <a:ext cx="8229600" cy="32900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16035-CBF3-4342-BF68-7B2A046250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703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7B3-0FE8-4CCF-A816-EE8BE8DF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NIMS (2/9)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4C2FFFF-CFC7-4AFE-85BC-D2BA67177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7961"/>
            <a:ext cx="8229600" cy="38182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4A7EB-3D48-4803-8F4A-C81D7C6D53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013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F615-1FA8-4126-95BB-6B88BEEE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NIMS (3/9)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10EBCBF-8EBC-41A5-B5E9-F60F3D74A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2130"/>
            <a:ext cx="8229600" cy="28499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5D19B-6FF2-4B3A-89A1-CCC1ADAE4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2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6D7D268-A21E-4A31-9A5F-0759388A7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r>
              <a:rPr lang="en-US" altLang="en-US"/>
              <a:t>THIRA/SPR Assessment Dashboard (2 of 3)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07E06E15-5200-4F13-A780-28E0CAC16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3D1824-D2EB-4DE5-87FB-F370689FE065}" type="slidenum">
              <a:rPr lang="en-US" altLang="en-US" smtClean="0">
                <a:solidFill>
                  <a:srgbClr val="333333"/>
                </a:solidFill>
              </a:rPr>
              <a:pPr/>
              <a:t>4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18436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421EB7-06F7-488E-AF11-B5BF7EA7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3888"/>
            <a:ext cx="8839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2">
            <a:extLst>
              <a:ext uri="{FF2B5EF4-FFF2-40B4-BE49-F238E27FC236}">
                <a16:creationId xmlns:a16="http://schemas.microsoft.com/office/drawing/2014/main" id="{1B2006A8-25B9-464E-87D3-CC5273C52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90825"/>
            <a:ext cx="8610600" cy="4095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8438" name="Rectangle 9">
            <a:extLst>
              <a:ext uri="{FF2B5EF4-FFF2-40B4-BE49-F238E27FC236}">
                <a16:creationId xmlns:a16="http://schemas.microsoft.com/office/drawing/2014/main" id="{F365B38A-AAB5-4EFB-A539-94047CEB4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36913"/>
            <a:ext cx="8610600" cy="4095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8439" name="Rectangle 10">
            <a:extLst>
              <a:ext uri="{FF2B5EF4-FFF2-40B4-BE49-F238E27FC236}">
                <a16:creationId xmlns:a16="http://schemas.microsoft.com/office/drawing/2014/main" id="{0795E196-C77C-4006-99F4-EF4BBC30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686175"/>
            <a:ext cx="8610600" cy="4095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8D35-861C-4449-876C-DC987258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NIMS (4/9)</a:t>
            </a:r>
          </a:p>
        </p:txBody>
      </p:sp>
      <p:pic>
        <p:nvPicPr>
          <p:cNvPr id="6" name="Content Placeholder 5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EB33BD24-3AA1-4E9A-862D-7B1678091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3476"/>
            <a:ext cx="8229600" cy="31272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E4C99-BBE4-476A-863C-15B0C7A41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16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C109-7E1F-4F6D-98F4-77A7CD23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NIMS (5/9)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0C1FF9-5E5F-42F8-B8F6-0576DFA0D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6306"/>
            <a:ext cx="8229600" cy="3561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8BEC2-E05A-41FB-903B-94C0BD0D5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65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FAE8-91C3-4CC0-84C1-CF9A9696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NIMS (6/9)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9465058-BC76-4E4F-806D-CB1137CD6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9559"/>
            <a:ext cx="8229600" cy="34350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A287A-6DE5-48F0-8659-7B8D0368C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12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9272-9063-471A-ABAA-3CE8B594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NIMS (7/9)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815B41-A667-4794-9ABE-74401EFA8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1302"/>
            <a:ext cx="8229600" cy="35915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95554-736E-4FB6-8252-700732FF1F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251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F83B-9B8C-428A-B8DE-4FE977F4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NIMS (8/9)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0A1D0D-8E69-470E-9B1D-D2B5389FE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3768"/>
            <a:ext cx="8229600" cy="30266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12E1A-762B-4E4D-8D96-D1E56ABDF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808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910A-06CC-4F66-98C9-0EFEF8CC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NIMS (9/9)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D5FD69A-7C15-46A7-86AB-B161885E7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9176"/>
            <a:ext cx="8229600" cy="33558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78A1E-D3F5-4C3F-834D-8D87C472B7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A5C4C-07AA-4EE9-9E81-DB98775CA3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884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1">
            <a:extLst>
              <a:ext uri="{FF2B5EF4-FFF2-40B4-BE49-F238E27FC236}">
                <a16:creationId xmlns:a16="http://schemas.microsoft.com/office/drawing/2014/main" id="{76089C8A-6369-46B3-8495-33F21A8421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B47787-4C6A-45A9-82C2-D498E2EBA9E2}" type="slidenum">
              <a:rPr lang="en-US" altLang="en-US" smtClean="0">
                <a:solidFill>
                  <a:srgbClr val="333333"/>
                </a:solidFill>
              </a:rPr>
              <a:pPr/>
              <a:t>46</a:t>
            </a:fld>
            <a:endParaRPr lang="en-US" altLang="en-US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767D536-29F9-4DD0-80FA-5FC95AF54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r>
              <a:rPr lang="en-US" altLang="en-US"/>
              <a:t>THIRA/SPR Assessment Dashboard (3 of 3)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C4247796-0339-485C-8A0E-172DFACCA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C5896A-A95D-485B-84BA-FB04C2A0A340}" type="slidenum">
              <a:rPr lang="en-US" altLang="en-US" smtClean="0">
                <a:solidFill>
                  <a:srgbClr val="333333"/>
                </a:solidFill>
              </a:rPr>
              <a:pPr/>
              <a:t>5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20484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5D0A440-E441-41FB-9822-CD8E9117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768475"/>
            <a:ext cx="3041650" cy="3321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3">
            <a:extLst>
              <a:ext uri="{FF2B5EF4-FFF2-40B4-BE49-F238E27FC236}">
                <a16:creationId xmlns:a16="http://schemas.microsoft.com/office/drawing/2014/main" id="{680F74F2-2832-4578-90F7-49A7BEC8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2382838"/>
            <a:ext cx="2598738" cy="23701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FA5FEFD-84AC-4F8F-8FB1-772A60298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/>
              <a:t>THIRA Step 1</a:t>
            </a:r>
            <a:br>
              <a:rPr lang="en-US" altLang="en-US"/>
            </a:br>
            <a:r>
              <a:rPr lang="en-US" altLang="en-US" sz="2000">
                <a:solidFill>
                  <a:srgbClr val="0070C0"/>
                </a:solidFill>
              </a:rPr>
              <a:t>FEMA Form 008-0-19 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4BC2AEC8-8908-4160-9CA1-7AD4C40A4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A83C9E-2DAD-498A-860D-8F4696297361}" type="slidenum">
              <a:rPr lang="en-US" altLang="en-US" smtClean="0">
                <a:solidFill>
                  <a:srgbClr val="333333"/>
                </a:solidFill>
              </a:rPr>
              <a:pPr/>
              <a:t>6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01EDA7CE-1AB2-48D3-A932-1CD39E4B5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273300"/>
            <a:ext cx="8772525" cy="2311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>
            <a:extLst>
              <a:ext uri="{FF2B5EF4-FFF2-40B4-BE49-F238E27FC236}">
                <a16:creationId xmlns:a16="http://schemas.microsoft.com/office/drawing/2014/main" id="{F0F2F04C-B277-4C17-9C16-1B0275499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2660650"/>
            <a:ext cx="971550" cy="2365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2534" name="Rectangle 4">
            <a:extLst>
              <a:ext uri="{FF2B5EF4-FFF2-40B4-BE49-F238E27FC236}">
                <a16:creationId xmlns:a16="http://schemas.microsoft.com/office/drawing/2014/main" id="{4349F32F-6E9E-489B-BB24-821174845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128963"/>
            <a:ext cx="249238" cy="215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2535" name="Rectangle 11">
            <a:extLst>
              <a:ext uri="{FF2B5EF4-FFF2-40B4-BE49-F238E27FC236}">
                <a16:creationId xmlns:a16="http://schemas.microsoft.com/office/drawing/2014/main" id="{2BA01199-FDB7-478B-A70A-CBDD54D62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63938"/>
            <a:ext cx="249238" cy="215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2536" name="Arrow: Right 5">
            <a:extLst>
              <a:ext uri="{FF2B5EF4-FFF2-40B4-BE49-F238E27FC236}">
                <a16:creationId xmlns:a16="http://schemas.microsoft.com/office/drawing/2014/main" id="{C33BACD2-A1B9-4F8C-BFFD-E6EDDB11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963"/>
            <a:ext cx="276225" cy="168275"/>
          </a:xfrm>
          <a:prstGeom prst="rightArrow">
            <a:avLst>
              <a:gd name="adj1" fmla="val 50000"/>
              <a:gd name="adj2" fmla="val 4996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2537" name="Arrow: Right 13">
            <a:extLst>
              <a:ext uri="{FF2B5EF4-FFF2-40B4-BE49-F238E27FC236}">
                <a16:creationId xmlns:a16="http://schemas.microsoft.com/office/drawing/2014/main" id="{A7A96783-2640-4377-8981-85092081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60763"/>
            <a:ext cx="276225" cy="168275"/>
          </a:xfrm>
          <a:prstGeom prst="rightArrow">
            <a:avLst>
              <a:gd name="adj1" fmla="val 50000"/>
              <a:gd name="adj2" fmla="val 4996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7E8A343-4B1B-4948-82C2-C54CEE430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/>
              <a:t>THIRA Step 2 (1of 3)</a:t>
            </a:r>
            <a:br>
              <a:rPr lang="en-US" altLang="en-US"/>
            </a:br>
            <a:r>
              <a:rPr lang="en-US" altLang="en-US" sz="2000">
                <a:solidFill>
                  <a:srgbClr val="0070C0"/>
                </a:solidFill>
              </a:rPr>
              <a:t>FEMA Form 008-0-19 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9EBC249E-D0CC-4E69-B025-27B4CDC8B0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A3BA4F-F0AF-4DE5-81EC-B418D6C94DDC}" type="slidenum">
              <a:rPr lang="en-US" altLang="en-US" smtClean="0">
                <a:solidFill>
                  <a:srgbClr val="333333"/>
                </a:solidFill>
              </a:rPr>
              <a:pPr/>
              <a:t>7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24580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B259AD6-7E82-4319-9633-44208DA2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557463"/>
            <a:ext cx="8816975" cy="1743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4">
            <a:extLst>
              <a:ext uri="{FF2B5EF4-FFF2-40B4-BE49-F238E27FC236}">
                <a16:creationId xmlns:a16="http://schemas.microsoft.com/office/drawing/2014/main" id="{A28EE71D-49EB-400E-81BE-A318C9D1C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921000"/>
            <a:ext cx="750887" cy="215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0DE64DCD-E74F-46F9-8513-AB20B3E70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3429000"/>
            <a:ext cx="1195387" cy="215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4583" name="Rectangle 6">
            <a:extLst>
              <a:ext uri="{FF2B5EF4-FFF2-40B4-BE49-F238E27FC236}">
                <a16:creationId xmlns:a16="http://schemas.microsoft.com/office/drawing/2014/main" id="{AAA3994F-56F6-451E-B39C-27F36D7E0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11475"/>
            <a:ext cx="541338" cy="2174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66113CC-1FC3-41FF-A750-1D81A38C1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/>
              <a:t>THIRA Step 2 (2 of 3)</a:t>
            </a:r>
            <a:br>
              <a:rPr lang="en-US" altLang="en-US"/>
            </a:br>
            <a:r>
              <a:rPr lang="en-US" altLang="en-US" sz="2000">
                <a:solidFill>
                  <a:srgbClr val="0070C0"/>
                </a:solidFill>
              </a:rPr>
              <a:t>FEMA Form 008-0-19 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DF4675CE-00F8-4624-9B7E-4B5AD2E4A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8BCC40-8B09-43B8-A5A2-8867AE1668EB}" type="slidenum">
              <a:rPr lang="en-US" altLang="en-US" smtClean="0">
                <a:solidFill>
                  <a:srgbClr val="333333"/>
                </a:solidFill>
              </a:rPr>
              <a:pPr/>
              <a:t>8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DE3E493C-40B4-43CF-A3A3-56FC6E98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4938"/>
            <a:ext cx="8077200" cy="3111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>
            <a:extLst>
              <a:ext uri="{FF2B5EF4-FFF2-40B4-BE49-F238E27FC236}">
                <a16:creationId xmlns:a16="http://schemas.microsoft.com/office/drawing/2014/main" id="{92B39497-A7BF-4298-B3D3-F306CDB4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59300"/>
            <a:ext cx="8077200" cy="13795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3">
            <a:extLst>
              <a:ext uri="{FF2B5EF4-FFF2-40B4-BE49-F238E27FC236}">
                <a16:creationId xmlns:a16="http://schemas.microsoft.com/office/drawing/2014/main" id="{073D83BC-1057-4D30-B6A3-007EDF884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65688"/>
            <a:ext cx="8077200" cy="10731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6631" name="Rectangle 4">
            <a:extLst>
              <a:ext uri="{FF2B5EF4-FFF2-40B4-BE49-F238E27FC236}">
                <a16:creationId xmlns:a16="http://schemas.microsoft.com/office/drawing/2014/main" id="{DE7C7001-0A4E-4B6C-B010-CA92F2A4A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05025"/>
            <a:ext cx="8077200" cy="24542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329E8E8-3C26-4203-8E18-E4A077157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r>
              <a:rPr lang="en-US" altLang="en-US"/>
              <a:t>THIRA Step 2 (3 of 3)</a:t>
            </a:r>
            <a:br>
              <a:rPr lang="en-US" altLang="en-US"/>
            </a:br>
            <a:r>
              <a:rPr lang="en-US" altLang="en-US" sz="2000">
                <a:solidFill>
                  <a:srgbClr val="0070C0"/>
                </a:solidFill>
              </a:rPr>
              <a:t>FEMA Form 008-0-19 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1130271-CB5C-4535-9D70-30CF4C6A26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E03552-0CDA-49B7-88A8-1AFA2E473E08}" type="slidenum">
              <a:rPr lang="en-US" altLang="en-US" smtClean="0">
                <a:solidFill>
                  <a:srgbClr val="333333"/>
                </a:solidFill>
              </a:rPr>
              <a:pPr/>
              <a:t>9</a:t>
            </a:fld>
            <a:endParaRPr lang="en-US" altLang="en-US">
              <a:solidFill>
                <a:srgbClr val="333333"/>
              </a:solidFill>
            </a:endParaRP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E070D2D0-1229-40B1-834D-1A813FBB3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82800"/>
            <a:ext cx="8534400" cy="2692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>
            <a:extLst>
              <a:ext uri="{FF2B5EF4-FFF2-40B4-BE49-F238E27FC236}">
                <a16:creationId xmlns:a16="http://schemas.microsoft.com/office/drawing/2014/main" id="{FCD2C832-7E59-44E4-822E-DFA930B3D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320925"/>
            <a:ext cx="8428037" cy="240506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HS_Template_White">
  <a:themeElements>
    <a:clrScheme name="DHS Colors Jan 2014">
      <a:dk1>
        <a:srgbClr val="003366"/>
      </a:dk1>
      <a:lt1>
        <a:srgbClr val="FFFFFF"/>
      </a:lt1>
      <a:dk2>
        <a:srgbClr val="333333"/>
      </a:dk2>
      <a:lt2>
        <a:srgbClr val="999999"/>
      </a:lt2>
      <a:accent1>
        <a:srgbClr val="CC0033"/>
      </a:accent1>
      <a:accent2>
        <a:srgbClr val="006699"/>
      </a:accent2>
      <a:accent3>
        <a:srgbClr val="339900"/>
      </a:accent3>
      <a:accent4>
        <a:srgbClr val="F2F2F2"/>
      </a:accent4>
      <a:accent5>
        <a:srgbClr val="FFC000"/>
      </a:accent5>
      <a:accent6>
        <a:srgbClr val="000000"/>
      </a:accent6>
      <a:hlink>
        <a:srgbClr val="0000FF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HS_Template_White">
  <a:themeElements>
    <a:clrScheme name="DHS Colors Jan 2014">
      <a:dk1>
        <a:srgbClr val="003366"/>
      </a:dk1>
      <a:lt1>
        <a:srgbClr val="FFFFFF"/>
      </a:lt1>
      <a:dk2>
        <a:srgbClr val="333333"/>
      </a:dk2>
      <a:lt2>
        <a:srgbClr val="999999"/>
      </a:lt2>
      <a:accent1>
        <a:srgbClr val="CC0033"/>
      </a:accent1>
      <a:accent2>
        <a:srgbClr val="006699"/>
      </a:accent2>
      <a:accent3>
        <a:srgbClr val="339900"/>
      </a:accent3>
      <a:accent4>
        <a:srgbClr val="F2F2F2"/>
      </a:accent4>
      <a:accent5>
        <a:srgbClr val="FFC000"/>
      </a:accent5>
      <a:accent6>
        <a:srgbClr val="000000"/>
      </a:accent6>
      <a:hlink>
        <a:srgbClr val="0000FF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B32A7221DB843958CA7F50838413D" ma:contentTypeVersion="14" ma:contentTypeDescription="Create a new document." ma:contentTypeScope="" ma:versionID="e18cc139c0211f847e41e438648008e3">
  <xsd:schema xmlns:xsd="http://www.w3.org/2001/XMLSchema" xmlns:xs="http://www.w3.org/2001/XMLSchema" xmlns:p="http://schemas.microsoft.com/office/2006/metadata/properties" xmlns:ns1="http://schemas.microsoft.com/sharepoint/v3" xmlns:ns2="2550d5a2-aaee-4085-9d81-34dd4814148f" xmlns:ns3="18f8748f-92d2-4aca-9393-6b61475dd7b8" targetNamespace="http://schemas.microsoft.com/office/2006/metadata/properties" ma:root="true" ma:fieldsID="df265ffb765fee7304de85424d551bb8" ns1:_="" ns2:_="" ns3:_="">
    <xsd:import namespace="http://schemas.microsoft.com/sharepoint/v3"/>
    <xsd:import namespace="2550d5a2-aaee-4085-9d81-34dd4814148f"/>
    <xsd:import namespace="18f8748f-92d2-4aca-9393-6b61475dd7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0d5a2-aaee-4085-9d81-34dd481414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8748f-92d2-4aca-9393-6b61475dd7b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50E8E1-3733-46FC-97D4-309280188A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2B28C0-66EF-4C15-B07F-9415762A4D4F}">
  <ds:schemaRefs>
    <ds:schemaRef ds:uri="18f8748f-92d2-4aca-9393-6b61475dd7b8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550d5a2-aaee-4085-9d81-34dd4814148f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AA7140-274D-4E1C-BD2E-D45814694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550d5a2-aaee-4085-9d81-34dd4814148f"/>
    <ds:schemaRef ds:uri="18f8748f-92d2-4aca-9393-6b61475dd7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10476</TotalTime>
  <Words>468</Words>
  <Application>Microsoft Office PowerPoint</Application>
  <PresentationFormat>On-screen Show (4:3)</PresentationFormat>
  <Paragraphs>112</Paragraphs>
  <Slides>46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Courier New</vt:lpstr>
      <vt:lpstr>Franklin Gothic Book</vt:lpstr>
      <vt:lpstr>Franklin Gothic Medium</vt:lpstr>
      <vt:lpstr>Times New Roman</vt:lpstr>
      <vt:lpstr>Wingdings</vt:lpstr>
      <vt:lpstr>DHS_Template_White</vt:lpstr>
      <vt:lpstr>1_DHS_Template_White</vt:lpstr>
      <vt:lpstr>Online Unified Reporting Tool (URT)</vt:lpstr>
      <vt:lpstr>Paperwork Burden Disclosure Notice</vt:lpstr>
      <vt:lpstr>THIRA/SPR Assessment Dashboard (1 of 3)</vt:lpstr>
      <vt:lpstr>THIRA/SPR Assessment Dashboard (2 of 3)</vt:lpstr>
      <vt:lpstr>THIRA/SPR Assessment Dashboard (3 of 3)</vt:lpstr>
      <vt:lpstr>THIRA Step 1 FEMA Form 008-0-19 </vt:lpstr>
      <vt:lpstr>THIRA Step 2 (1of 3) FEMA Form 008-0-19 </vt:lpstr>
      <vt:lpstr>THIRA Step 2 (2 of 3) FEMA Form 008-0-19 </vt:lpstr>
      <vt:lpstr>THIRA Step 2 (3 of 3) FEMA Form 008-0-19 </vt:lpstr>
      <vt:lpstr>THIRA Step 3 (1of 3) FEMA Form 008-0-19 </vt:lpstr>
      <vt:lpstr>THIRA Step 3 (2 of 3) FEMA Form 008-0-19 </vt:lpstr>
      <vt:lpstr>THIRA Step 3 (3 of 3) FEMA Form 008-0-19 </vt:lpstr>
      <vt:lpstr>SPR: Assessment Dashboard FEMA Form 008-0-20</vt:lpstr>
      <vt:lpstr>SPR Step 1 (1of 2) FEMA Form 008-0-20</vt:lpstr>
      <vt:lpstr>SPR Step 1 (2 of 3) FEMA Form 008-0-20</vt:lpstr>
      <vt:lpstr>SPR Step 1 (3 of 3) FEMA Form 008-0-20</vt:lpstr>
      <vt:lpstr>SPR Step 2 FEMA Form 008-0-20</vt:lpstr>
      <vt:lpstr>SPR Step 3 (1 of 3) FEMA Form 008-0-20</vt:lpstr>
      <vt:lpstr>SPR Step 3 (2 of 3) FEMA Form 008-0-20</vt:lpstr>
      <vt:lpstr>SPR Step 3 (3 of 3) FEMA Form 008-0-20</vt:lpstr>
      <vt:lpstr>SPR: Assessment Dashboard FEMA Form 008-0-20</vt:lpstr>
      <vt:lpstr>SPR Additional Functional Area Gaps FEMA Form 008-0-20</vt:lpstr>
      <vt:lpstr>THIRA/SPR: Assessment Dashboard FEMA Form 008-0-20</vt:lpstr>
      <vt:lpstr>THIRA/SPR Post Assessment (1 of 7) FEMA Form 008-0-20 </vt:lpstr>
      <vt:lpstr>THIRA/SPR Post Assessment (2 of 7) FEMA Form 008-0-20 </vt:lpstr>
      <vt:lpstr>THIRA/SPR Post Assessment (3 of 7) FEMA Form 008-0-20 </vt:lpstr>
      <vt:lpstr>THIRA/SPR Post Assessment (4 of 7) FEMA Form 008-0-20 </vt:lpstr>
      <vt:lpstr>THIRA/SPR Post Assessment (5 of 7) FEMA Form 008-0-20</vt:lpstr>
      <vt:lpstr>THIRA/SPR Post Assessment (6 of 7) FEMA Form 008-0-20 </vt:lpstr>
      <vt:lpstr>THIRA/SPR Post Assessment (7 of 7) FEMA Form 008-0-20 </vt:lpstr>
      <vt:lpstr>CPG 101 (1/6) </vt:lpstr>
      <vt:lpstr>CPG 101 (2/6)</vt:lpstr>
      <vt:lpstr>CPG 101 (3/6)</vt:lpstr>
      <vt:lpstr>CPG 101 (4/6)</vt:lpstr>
      <vt:lpstr>CPG 101 (5/6)</vt:lpstr>
      <vt:lpstr>CPG 101 (6/6)</vt:lpstr>
      <vt:lpstr>NIMS (1/9)</vt:lpstr>
      <vt:lpstr>NIMS (2/9)</vt:lpstr>
      <vt:lpstr>NIMS (3/9)</vt:lpstr>
      <vt:lpstr>NIMS (4/9)</vt:lpstr>
      <vt:lpstr>NIMS (5/9)</vt:lpstr>
      <vt:lpstr>NIMS (6/9)</vt:lpstr>
      <vt:lpstr>NIMS (7/9)</vt:lpstr>
      <vt:lpstr>NIMS (8/9)</vt:lpstr>
      <vt:lpstr>NIMS (9/9)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Online URT Webinar</dc:title>
  <dc:creator>Colin Treverton</dc:creator>
  <cp:lastModifiedBy>Berger, Benjamin</cp:lastModifiedBy>
  <cp:revision>342</cp:revision>
  <cp:lastPrinted>2017-10-02T14:46:46Z</cp:lastPrinted>
  <dcterms:created xsi:type="dcterms:W3CDTF">2017-08-01T15:32:05Z</dcterms:created>
  <dcterms:modified xsi:type="dcterms:W3CDTF">2021-03-15T12:30:30Z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0x01010097D30F700399E24CA1635D57BB75D1E4</vt:lpwstr>
  </property>
</Properties>
</file>