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522591-7694-4EBD-9849-4481D1E011A6}" v="7" dt="2023-05-15T12:52:47.398"/>
    <p1510:client id="{DEDBF8B8-8C1D-4E91-A2AA-CF1032C0C9BA}" v="52" dt="2023-05-17T13:02:28.1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448B7-8A16-4C51-824B-8FF0DD60C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8A7374-887D-40C3-BBDE-9142CBC20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B485D-D480-4746-82A2-EB9FFA7FD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672E8-9C72-4957-ABC6-08B2B6FF0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2A29-FAD2-4DDC-959F-C9E70BE37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3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5EF00-9173-4654-A861-37F10158C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77280-5BE3-467C-855E-A490B4B8D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D9D8-4E76-4B8A-A3F8-C6C36E4C7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3E75D-B503-4F9C-9306-E53B15A0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A161-81A8-479E-90B4-5371F1756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4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BC5BA9-973C-4E45-AC27-36DC8064B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C56A3A-1F48-4FBA-9ECF-6E821EE1B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E29F3-FFF5-4531-A391-F28CA5D02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89D51-5C32-483B-9A0D-0D2FCB7AD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B02BB-EE59-4329-AA34-EF4399BEB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33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BEFDA-BF72-4183-AA0C-A6B3725EA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EDCA-AB92-4FAA-BF57-AB4E39F33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7CDC9F-88D0-4864-AE4D-AB8EC0757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3AF8F-B650-4187-BE44-4DC0A9C11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B616C-1886-43F9-825F-4579CFB5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4A118-E72C-4EF7-85B4-E7946ABBA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6E24F-D028-4B9E-92DF-051E3078E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3E951-1158-4A20-93DA-E1F181DE3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39800-CB19-451D-8660-462222EB9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28B54-4C58-4B48-B805-F5990E1FA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4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3ABD9-8881-4E07-9CBF-D2F4448D7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2A79D-90C1-42E3-B60A-3F3383469E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F3C049-C207-4447-95E4-8359EE153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4D7AE-27F9-4192-BDDF-CA9982CF0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44035-C7E3-416D-B758-746E6BAB1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81073-5DB3-4118-B09B-66370A8CC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0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E1E72-9C23-4DFB-8040-0F26561D9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27369-686E-48CF-B698-63112670F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B79C69-7D53-4EE0-8906-31540F759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8D5F19-6012-4634-9350-F23E655FAF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AD0BB-FE09-4059-B6EA-CB06FCA8C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3A8878-AFE1-49EE-8548-11F79C1F9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7C05D9-A05B-4DB7-8675-4623EAF51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19E231-4225-404E-91C4-4B58043BC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6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5BBFE-3DBB-4C98-8EC4-F825C0E90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3BE756-797B-4CDA-91FA-CABD778DE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A5222-B4C4-447A-8340-A07F7D277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D598A4-8CBA-4297-990A-6F12AB8AF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0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D40FEF-5B89-49FF-A4F0-4B92715EF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EFB278-F614-4034-9391-535832FE8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98371-1635-40FC-8413-DEA0950D1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3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06944-6452-4D6D-9FFF-6306B0901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AFAC8-D594-4086-9A45-2938EB87E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6E3682-76F7-40D5-BFF1-46AC7FCA6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C2526A-8C13-43AE-A07A-87443F788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1FAA0-8D70-4054-8325-D409C9600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A457B-A8C4-4D4A-A0E8-7C2998AA9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8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A4950-7A8F-42DD-82C3-5752FD3CC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94A2E1-7A7C-407C-B44E-538AE94523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4C6F5-5FC7-4D50-984A-68CBCB3E3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6F8D4-33B8-443D-90D2-47F22581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33434-4E9B-45A3-B8C4-9F6C38BF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59BF44-DF59-43C8-A587-EEDC0A48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34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07D48-8D58-4C57-938B-DAFE1248A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F270D-0307-4C21-B4CA-63EE80DE3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DA8C6-AD22-45B5-8F0A-A6FF775C95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70395-7F25-4EAE-8109-795F5A78A053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ADBBF-BA3F-412B-877C-1A9AB4738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8B6A1-FCDA-4DE6-BDE5-A35E2111D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31F6C-D1C4-4E8C-A8F4-89A0EBFFF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5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26ED8-48FE-BF52-C552-8489B6239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86" y="808926"/>
            <a:ext cx="10942654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ea typeface="+mj-lt"/>
                <a:cs typeface="+mj-lt"/>
              </a:rPr>
              <a:t>We would be grateful for your feedback on this session.  </a:t>
            </a:r>
            <a:endParaRPr lang="en-US" sz="3600">
              <a:cs typeface="Calibri Light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9DA2290-E128-130F-E52E-1068FC030D5B}"/>
              </a:ext>
            </a:extLst>
          </p:cNvPr>
          <p:cNvGrpSpPr/>
          <p:nvPr/>
        </p:nvGrpSpPr>
        <p:grpSpPr>
          <a:xfrm>
            <a:off x="10583865" y="101360"/>
            <a:ext cx="1564592" cy="1362179"/>
            <a:chOff x="3109777" y="757119"/>
            <a:chExt cx="6016763" cy="553659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E99953A-8EBB-8BE9-2231-2B3AFD74F3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39208" y="1942999"/>
              <a:ext cx="350297" cy="15911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73ED19F-7745-DAEB-B96E-D4D7B9E8DD0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81708" y="2087439"/>
              <a:ext cx="419900" cy="2279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FCDC50B3-2D63-5C42-4356-1FB1FA1AAE53}"/>
                </a:ext>
              </a:extLst>
            </p:cNvPr>
            <p:cNvCxnSpPr>
              <a:cxnSpLocks/>
              <a:endCxn id="28" idx="1"/>
            </p:cNvCxnSpPr>
            <p:nvPr/>
          </p:nvCxnSpPr>
          <p:spPr>
            <a:xfrm flipV="1">
              <a:off x="7171676" y="4043048"/>
              <a:ext cx="263590" cy="14999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F46FA2A-AE64-739E-C9BF-1E23C6F31A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98367" y="3403418"/>
              <a:ext cx="513347" cy="5901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FB411C4-6BC4-15A7-7236-D79BF2C74F08}"/>
                </a:ext>
              </a:extLst>
            </p:cNvPr>
            <p:cNvCxnSpPr>
              <a:cxnSpLocks/>
              <a:endCxn id="87" idx="1"/>
            </p:cNvCxnSpPr>
            <p:nvPr/>
          </p:nvCxnSpPr>
          <p:spPr>
            <a:xfrm flipV="1">
              <a:off x="6159583" y="2762595"/>
              <a:ext cx="480887" cy="4667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81ABB49-DFAE-BD67-1984-8B7FA20C4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56917" y="2515238"/>
              <a:ext cx="216029" cy="37596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390441A-6E0D-EC9E-1373-B0E92DC43FCC}"/>
                </a:ext>
              </a:extLst>
            </p:cNvPr>
            <p:cNvCxnSpPr>
              <a:cxnSpLocks/>
              <a:stCxn id="38" idx="2"/>
            </p:cNvCxnSpPr>
            <p:nvPr/>
          </p:nvCxnSpPr>
          <p:spPr>
            <a:xfrm flipH="1">
              <a:off x="7898447" y="1973165"/>
              <a:ext cx="103536" cy="91804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B1F9DCE-44D7-9ED3-8620-394C639485DA}"/>
                </a:ext>
              </a:extLst>
            </p:cNvPr>
            <p:cNvCxnSpPr>
              <a:cxnSpLocks/>
            </p:cNvCxnSpPr>
            <p:nvPr/>
          </p:nvCxnSpPr>
          <p:spPr>
            <a:xfrm>
              <a:off x="7647307" y="2666161"/>
              <a:ext cx="98522" cy="26223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FEFD3A2-27FF-6D01-9288-E786EDBBAB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23405" y="5414142"/>
              <a:ext cx="463414" cy="3756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C7AF5ACF-A46F-5026-9676-D18356D3CE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3121" y="3189713"/>
              <a:ext cx="578451" cy="59190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E2BBEF21-53AA-5F7D-B8BF-09B99B9631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9777" y="2266091"/>
              <a:ext cx="701632" cy="717949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A4B32196-0136-6DA7-7FAA-187A0AC675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8647" y="1090234"/>
              <a:ext cx="565793" cy="562226"/>
            </a:xfrm>
            <a:prstGeom prst="rect">
              <a:avLst/>
            </a:prstGeom>
          </p:spPr>
        </p:pic>
        <p:pic>
          <p:nvPicPr>
            <p:cNvPr id="17" name="Picture 16" descr="Icon&#10;&#10;Description automatically generated">
              <a:extLst>
                <a:ext uri="{FF2B5EF4-FFF2-40B4-BE49-F238E27FC236}">
                  <a16:creationId xmlns:a16="http://schemas.microsoft.com/office/drawing/2014/main" id="{1F926FEF-1EC3-5380-4CF5-B520FE97C9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73771" y="3030230"/>
              <a:ext cx="495974" cy="516824"/>
            </a:xfrm>
            <a:prstGeom prst="rect">
              <a:avLst/>
            </a:prstGeom>
          </p:spPr>
        </p:pic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59501E97-AF90-0993-4899-3F519BFC68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1983" y="4159811"/>
              <a:ext cx="557784" cy="570756"/>
            </a:xfrm>
            <a:prstGeom prst="rect">
              <a:avLst/>
            </a:prstGeom>
          </p:spPr>
        </p:pic>
        <p:pic>
          <p:nvPicPr>
            <p:cNvPr id="19" name="Picture 18" descr="Icon&#10;&#10;Description automatically generated">
              <a:extLst>
                <a:ext uri="{FF2B5EF4-FFF2-40B4-BE49-F238E27FC236}">
                  <a16:creationId xmlns:a16="http://schemas.microsoft.com/office/drawing/2014/main" id="{E0624D0C-B282-0BA1-A6C2-3E1E09DD08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1588" y="4127360"/>
              <a:ext cx="472825" cy="483821"/>
            </a:xfrm>
            <a:prstGeom prst="rect">
              <a:avLst/>
            </a:prstGeom>
          </p:spPr>
        </p:pic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D7B1E793-D7AF-5242-7491-9D511D4AD8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57369" y="989202"/>
              <a:ext cx="593622" cy="607427"/>
            </a:xfrm>
            <a:prstGeom prst="rect">
              <a:avLst/>
            </a:prstGeom>
          </p:spPr>
        </p:pic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282D89C7-BAEC-8983-067A-3C93457681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8644" y="1972715"/>
              <a:ext cx="568188" cy="581401"/>
            </a:xfrm>
            <a:prstGeom prst="rect">
              <a:avLst/>
            </a:prstGeom>
          </p:spPr>
        </p:pic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026834D4-2043-9FC4-6D94-1B18A86B3B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2587" y="2438516"/>
              <a:ext cx="493834" cy="505319"/>
            </a:xfrm>
            <a:prstGeom prst="rect">
              <a:avLst/>
            </a:prstGeom>
          </p:spPr>
        </p:pic>
        <p:pic>
          <p:nvPicPr>
            <p:cNvPr id="23" name="Picture 22" descr="Icon&#10;&#10;Description automatically generated">
              <a:extLst>
                <a:ext uri="{FF2B5EF4-FFF2-40B4-BE49-F238E27FC236}">
                  <a16:creationId xmlns:a16="http://schemas.microsoft.com/office/drawing/2014/main" id="{77446972-A8DB-281A-0CB9-351B48766E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53260" y="4774086"/>
              <a:ext cx="501950" cy="513623"/>
            </a:xfrm>
            <a:prstGeom prst="rect">
              <a:avLst/>
            </a:prstGeom>
          </p:spPr>
        </p:pic>
        <p:pic>
          <p:nvPicPr>
            <p:cNvPr id="24" name="Picture 23" descr="Logo&#10;&#10;Description automatically generated">
              <a:extLst>
                <a:ext uri="{FF2B5EF4-FFF2-40B4-BE49-F238E27FC236}">
                  <a16:creationId xmlns:a16="http://schemas.microsoft.com/office/drawing/2014/main" id="{C1251712-C2C3-872D-9135-5B0F101146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13653" y="3563948"/>
              <a:ext cx="549808" cy="549808"/>
            </a:xfrm>
            <a:prstGeom prst="rect">
              <a:avLst/>
            </a:prstGeom>
          </p:spPr>
        </p:pic>
        <p:pic>
          <p:nvPicPr>
            <p:cNvPr id="25" name="Picture 24" descr="Logo&#10;&#10;Description automatically generated">
              <a:extLst>
                <a:ext uri="{FF2B5EF4-FFF2-40B4-BE49-F238E27FC236}">
                  <a16:creationId xmlns:a16="http://schemas.microsoft.com/office/drawing/2014/main" id="{1C988100-DD4B-9678-6464-49A0EE9614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7191" y="4961581"/>
              <a:ext cx="452561" cy="452561"/>
            </a:xfrm>
            <a:prstGeom prst="rect">
              <a:avLst/>
            </a:prstGeom>
          </p:spPr>
        </p:pic>
        <p:pic>
          <p:nvPicPr>
            <p:cNvPr id="26" name="Picture 25" descr="Logo&#10;&#10;Description automatically generated">
              <a:extLst>
                <a:ext uri="{FF2B5EF4-FFF2-40B4-BE49-F238E27FC236}">
                  <a16:creationId xmlns:a16="http://schemas.microsoft.com/office/drawing/2014/main" id="{81C1C92E-0AF8-55C2-8F71-160B7125F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8581" y="4835031"/>
              <a:ext cx="452561" cy="452561"/>
            </a:xfrm>
            <a:prstGeom prst="rect">
              <a:avLst/>
            </a:prstGeom>
          </p:spPr>
        </p:pic>
        <p:pic>
          <p:nvPicPr>
            <p:cNvPr id="27" name="Picture 26" descr="Logo&#10;&#10;Description automatically generated">
              <a:extLst>
                <a:ext uri="{FF2B5EF4-FFF2-40B4-BE49-F238E27FC236}">
                  <a16:creationId xmlns:a16="http://schemas.microsoft.com/office/drawing/2014/main" id="{70514B07-F0E5-0882-6CBE-8B3AAB148E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53935" y="2574654"/>
              <a:ext cx="370101" cy="370101"/>
            </a:xfrm>
            <a:prstGeom prst="rect">
              <a:avLst/>
            </a:prstGeom>
          </p:spPr>
        </p:pic>
        <p:pic>
          <p:nvPicPr>
            <p:cNvPr id="28" name="Picture 27" descr="Logo&#10;&#10;Description automatically generated">
              <a:extLst>
                <a:ext uri="{FF2B5EF4-FFF2-40B4-BE49-F238E27FC236}">
                  <a16:creationId xmlns:a16="http://schemas.microsoft.com/office/drawing/2014/main" id="{366A05A5-2563-EA92-CDF7-DF56812396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35266" y="3790253"/>
              <a:ext cx="505590" cy="505590"/>
            </a:xfrm>
            <a:prstGeom prst="rect">
              <a:avLst/>
            </a:prstGeom>
          </p:spPr>
        </p:pic>
        <p:pic>
          <p:nvPicPr>
            <p:cNvPr id="29" name="Picture 28" descr="Logo&#10;&#10;Description automatically generated">
              <a:extLst>
                <a:ext uri="{FF2B5EF4-FFF2-40B4-BE49-F238E27FC236}">
                  <a16:creationId xmlns:a16="http://schemas.microsoft.com/office/drawing/2014/main" id="{C8F1D394-68F9-6587-B8B9-E3CB7F0108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5118" y="1363847"/>
              <a:ext cx="514628" cy="514628"/>
            </a:xfrm>
            <a:prstGeom prst="rect">
              <a:avLst/>
            </a:prstGeom>
          </p:spPr>
        </p:pic>
        <p:pic>
          <p:nvPicPr>
            <p:cNvPr id="30" name="Picture 29" descr="Logo&#10;&#10;Description automatically generated">
              <a:extLst>
                <a:ext uri="{FF2B5EF4-FFF2-40B4-BE49-F238E27FC236}">
                  <a16:creationId xmlns:a16="http://schemas.microsoft.com/office/drawing/2014/main" id="{A03A8B2F-B1CF-40A9-AD71-851436BC820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0384" y="1711483"/>
              <a:ext cx="586987" cy="586987"/>
            </a:xfrm>
            <a:prstGeom prst="rect">
              <a:avLst/>
            </a:prstGeom>
          </p:spPr>
        </p:pic>
        <p:pic>
          <p:nvPicPr>
            <p:cNvPr id="31" name="Picture 30" descr="Logo&#10;&#10;Description automatically generated">
              <a:extLst>
                <a:ext uri="{FF2B5EF4-FFF2-40B4-BE49-F238E27FC236}">
                  <a16:creationId xmlns:a16="http://schemas.microsoft.com/office/drawing/2014/main" id="{5A505EEB-0F41-E02A-527F-C455224578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3560" y="757119"/>
              <a:ext cx="521418" cy="521418"/>
            </a:xfrm>
            <a:prstGeom prst="rect">
              <a:avLst/>
            </a:prstGeom>
          </p:spPr>
        </p:pic>
        <p:pic>
          <p:nvPicPr>
            <p:cNvPr id="32" name="Picture 31" descr="Logo&#10;&#10;Description automatically generated">
              <a:extLst>
                <a:ext uri="{FF2B5EF4-FFF2-40B4-BE49-F238E27FC236}">
                  <a16:creationId xmlns:a16="http://schemas.microsoft.com/office/drawing/2014/main" id="{1C33611C-E868-EFA7-006D-C7615F69D4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99982" y="2237580"/>
              <a:ext cx="466685" cy="466685"/>
            </a:xfrm>
            <a:prstGeom prst="rect">
              <a:avLst/>
            </a:prstGeom>
          </p:spPr>
        </p:pic>
        <p:pic>
          <p:nvPicPr>
            <p:cNvPr id="33" name="Picture 32" descr="Logo&#10;&#10;Description automatically generated">
              <a:extLst>
                <a:ext uri="{FF2B5EF4-FFF2-40B4-BE49-F238E27FC236}">
                  <a16:creationId xmlns:a16="http://schemas.microsoft.com/office/drawing/2014/main" id="{14025F33-5D40-018B-1D32-E72A27E1A1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10946" y="3503676"/>
              <a:ext cx="445387" cy="445387"/>
            </a:xfrm>
            <a:prstGeom prst="rect">
              <a:avLst/>
            </a:prstGeom>
          </p:spPr>
        </p:pic>
        <p:pic>
          <p:nvPicPr>
            <p:cNvPr id="34" name="Picture 33" descr="Logo&#10;&#10;Description automatically generated">
              <a:extLst>
                <a:ext uri="{FF2B5EF4-FFF2-40B4-BE49-F238E27FC236}">
                  <a16:creationId xmlns:a16="http://schemas.microsoft.com/office/drawing/2014/main" id="{17278E6D-9901-E2E2-28C4-FF95C10E0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1803" y="848176"/>
              <a:ext cx="501845" cy="501845"/>
            </a:xfrm>
            <a:prstGeom prst="rect">
              <a:avLst/>
            </a:prstGeom>
          </p:spPr>
        </p:pic>
        <p:pic>
          <p:nvPicPr>
            <p:cNvPr id="35" name="Picture 34" descr="Logo&#10;&#10;Description automatically generated">
              <a:extLst>
                <a:ext uri="{FF2B5EF4-FFF2-40B4-BE49-F238E27FC236}">
                  <a16:creationId xmlns:a16="http://schemas.microsoft.com/office/drawing/2014/main" id="{75AADB1A-5692-DA56-09AD-F95D240FE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4541" y="2252487"/>
              <a:ext cx="510096" cy="510096"/>
            </a:xfrm>
            <a:prstGeom prst="rect">
              <a:avLst/>
            </a:prstGeom>
          </p:spPr>
        </p:pic>
        <p:pic>
          <p:nvPicPr>
            <p:cNvPr id="36" name="Picture 35" descr="Logo&#10;&#10;Description automatically generated">
              <a:extLst>
                <a:ext uri="{FF2B5EF4-FFF2-40B4-BE49-F238E27FC236}">
                  <a16:creationId xmlns:a16="http://schemas.microsoft.com/office/drawing/2014/main" id="{DAD234A1-7CDD-EF9E-3430-CBA4AC5DCE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37418" y="3586331"/>
              <a:ext cx="393848" cy="393848"/>
            </a:xfrm>
            <a:prstGeom prst="rect">
              <a:avLst/>
            </a:prstGeom>
          </p:spPr>
        </p:pic>
        <p:pic>
          <p:nvPicPr>
            <p:cNvPr id="37" name="Picture 36" descr="Logo&#10;&#10;Description automatically generated">
              <a:extLst>
                <a:ext uri="{FF2B5EF4-FFF2-40B4-BE49-F238E27FC236}">
                  <a16:creationId xmlns:a16="http://schemas.microsoft.com/office/drawing/2014/main" id="{7A2B196D-B817-F936-60E9-10D83B461E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4297" y="2857414"/>
              <a:ext cx="512130" cy="512130"/>
            </a:xfrm>
            <a:prstGeom prst="rect">
              <a:avLst/>
            </a:prstGeom>
          </p:spPr>
        </p:pic>
        <p:pic>
          <p:nvPicPr>
            <p:cNvPr id="38" name="Picture 37" descr="Logo&#10;&#10;Description automatically generated">
              <a:extLst>
                <a:ext uri="{FF2B5EF4-FFF2-40B4-BE49-F238E27FC236}">
                  <a16:creationId xmlns:a16="http://schemas.microsoft.com/office/drawing/2014/main" id="{9B49FB9B-0D7C-867F-EC87-22C16DAC45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8640" y="1506480"/>
              <a:ext cx="466685" cy="466685"/>
            </a:xfrm>
            <a:prstGeom prst="rect">
              <a:avLst/>
            </a:prstGeom>
          </p:spPr>
        </p:pic>
        <p:pic>
          <p:nvPicPr>
            <p:cNvPr id="39" name="Picture 38" descr="Logo&#10;&#10;Description automatically generated">
              <a:extLst>
                <a:ext uri="{FF2B5EF4-FFF2-40B4-BE49-F238E27FC236}">
                  <a16:creationId xmlns:a16="http://schemas.microsoft.com/office/drawing/2014/main" id="{56A737D6-3774-0C72-B34D-FF1673488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6336" y="3902138"/>
              <a:ext cx="379046" cy="379046"/>
            </a:xfrm>
            <a:prstGeom prst="rect">
              <a:avLst/>
            </a:prstGeom>
          </p:spPr>
        </p:pic>
        <p:pic>
          <p:nvPicPr>
            <p:cNvPr id="40" name="Picture 39" descr="Logo&#10;&#10;Description automatically generated">
              <a:extLst>
                <a:ext uri="{FF2B5EF4-FFF2-40B4-BE49-F238E27FC236}">
                  <a16:creationId xmlns:a16="http://schemas.microsoft.com/office/drawing/2014/main" id="{79C2416C-073F-8F1E-EFBF-A4985F824BE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86819" y="3404104"/>
              <a:ext cx="446506" cy="446506"/>
            </a:xfrm>
            <a:prstGeom prst="rect">
              <a:avLst/>
            </a:prstGeom>
          </p:spPr>
        </p:pic>
        <p:pic>
          <p:nvPicPr>
            <p:cNvPr id="41" name="Picture 40" descr="Logo&#10;&#10;Description automatically generated">
              <a:extLst>
                <a:ext uri="{FF2B5EF4-FFF2-40B4-BE49-F238E27FC236}">
                  <a16:creationId xmlns:a16="http://schemas.microsoft.com/office/drawing/2014/main" id="{40454306-7494-CE25-DB27-2447892155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4778" y="949226"/>
              <a:ext cx="477986" cy="477986"/>
            </a:xfrm>
            <a:prstGeom prst="rect">
              <a:avLst/>
            </a:prstGeom>
          </p:spPr>
        </p:pic>
        <p:pic>
          <p:nvPicPr>
            <p:cNvPr id="42" name="Picture 41" descr="Logo&#10;&#10;Description automatically generated">
              <a:extLst>
                <a:ext uri="{FF2B5EF4-FFF2-40B4-BE49-F238E27FC236}">
                  <a16:creationId xmlns:a16="http://schemas.microsoft.com/office/drawing/2014/main" id="{3CD8F4C6-1A87-912F-D7F7-6D6D720BE5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37672" y="3901398"/>
              <a:ext cx="396053" cy="396053"/>
            </a:xfrm>
            <a:prstGeom prst="rect">
              <a:avLst/>
            </a:prstGeom>
          </p:spPr>
        </p:pic>
        <p:pic>
          <p:nvPicPr>
            <p:cNvPr id="43" name="Picture 42" descr="Logo&#10;&#10;Description automatically generated">
              <a:extLst>
                <a:ext uri="{FF2B5EF4-FFF2-40B4-BE49-F238E27FC236}">
                  <a16:creationId xmlns:a16="http://schemas.microsoft.com/office/drawing/2014/main" id="{123CE7F7-D120-15B2-BC1F-5C0F2C0BA9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4623" y="2968432"/>
              <a:ext cx="421767" cy="421767"/>
            </a:xfrm>
            <a:prstGeom prst="rect">
              <a:avLst/>
            </a:prstGeom>
          </p:spPr>
        </p:pic>
        <p:pic>
          <p:nvPicPr>
            <p:cNvPr id="44" name="Picture 43" descr="Icon&#10;&#10;Description automatically generated">
              <a:extLst>
                <a:ext uri="{FF2B5EF4-FFF2-40B4-BE49-F238E27FC236}">
                  <a16:creationId xmlns:a16="http://schemas.microsoft.com/office/drawing/2014/main" id="{B95B0E35-CCC7-DDCA-D159-F1A1642B1C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76732" y="2956163"/>
              <a:ext cx="549808" cy="562594"/>
            </a:xfrm>
            <a:prstGeom prst="rect">
              <a:avLst/>
            </a:prstGeom>
          </p:spPr>
        </p:pic>
        <p:pic>
          <p:nvPicPr>
            <p:cNvPr id="45" name="Picture 44" descr="Icon&#10;&#10;Description automatically generated">
              <a:extLst>
                <a:ext uri="{FF2B5EF4-FFF2-40B4-BE49-F238E27FC236}">
                  <a16:creationId xmlns:a16="http://schemas.microsoft.com/office/drawing/2014/main" id="{F10EC3B1-63CC-F170-B5C3-A2BCFBA29D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3403" y="5074417"/>
              <a:ext cx="419401" cy="429155"/>
            </a:xfrm>
            <a:prstGeom prst="rect">
              <a:avLst/>
            </a:prstGeom>
          </p:spPr>
        </p:pic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E7D22FA8-24ED-C72C-531C-107FACE8EDFE}"/>
                </a:ext>
              </a:extLst>
            </p:cNvPr>
            <p:cNvCxnSpPr>
              <a:cxnSpLocks/>
              <a:endCxn id="14" idx="0"/>
            </p:cNvCxnSpPr>
            <p:nvPr/>
          </p:nvCxnSpPr>
          <p:spPr>
            <a:xfrm flipH="1">
              <a:off x="4132347" y="2844794"/>
              <a:ext cx="110138" cy="34491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F7177077-D50C-C6A0-4B3D-0DDB3D880AB7}"/>
                </a:ext>
              </a:extLst>
            </p:cNvPr>
            <p:cNvCxnSpPr>
              <a:cxnSpLocks/>
              <a:endCxn id="15" idx="3"/>
            </p:cNvCxnSpPr>
            <p:nvPr/>
          </p:nvCxnSpPr>
          <p:spPr>
            <a:xfrm flipH="1">
              <a:off x="3811409" y="2530300"/>
              <a:ext cx="430046" cy="947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5FCABC74-0D87-F1E1-0F83-E5DC024457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25245" y="2843090"/>
              <a:ext cx="653402" cy="19651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20FB2CD3-B556-374C-25EA-7757399A352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07835" y="2253451"/>
              <a:ext cx="346081" cy="4600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3735303-FA5A-216A-85C3-AC4C5F598D8B}"/>
                </a:ext>
              </a:extLst>
            </p:cNvPr>
            <p:cNvCxnSpPr>
              <a:cxnSpLocks/>
              <a:endCxn id="29" idx="2"/>
            </p:cNvCxnSpPr>
            <p:nvPr/>
          </p:nvCxnSpPr>
          <p:spPr>
            <a:xfrm flipH="1" flipV="1">
              <a:off x="4162432" y="1878475"/>
              <a:ext cx="90915" cy="4836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947FDF19-FC2D-EEE8-6532-B11E28855BD1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 flipV="1">
              <a:off x="4618146" y="1652460"/>
              <a:ext cx="143398" cy="646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3BD012B9-D878-3EC9-3BFA-5CEAD117AA71}"/>
                </a:ext>
              </a:extLst>
            </p:cNvPr>
            <p:cNvCxnSpPr>
              <a:cxnSpLocks/>
              <a:endCxn id="34" idx="2"/>
            </p:cNvCxnSpPr>
            <p:nvPr/>
          </p:nvCxnSpPr>
          <p:spPr>
            <a:xfrm flipH="1" flipV="1">
              <a:off x="5412726" y="1350021"/>
              <a:ext cx="266474" cy="58585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BF2C65D5-F65F-3CB0-7552-A200006C09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8625" y="1225425"/>
              <a:ext cx="311795" cy="5765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071D988-19B8-24CD-13E9-25F3D53F75FA}"/>
                </a:ext>
              </a:extLst>
            </p:cNvPr>
            <p:cNvCxnSpPr>
              <a:cxnSpLocks/>
              <a:endCxn id="22" idx="0"/>
            </p:cNvCxnSpPr>
            <p:nvPr/>
          </p:nvCxnSpPr>
          <p:spPr>
            <a:xfrm flipH="1">
              <a:off x="5489504" y="2021312"/>
              <a:ext cx="74532" cy="41720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100EF64-89A7-D8FD-4E28-283BA0EE2C60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740320" y="2565601"/>
              <a:ext cx="502267" cy="12557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5C34AAF-01C4-9FE7-EFED-299120A93C7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59944" y="1559502"/>
              <a:ext cx="501846" cy="29022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EF5AB211-C33C-6411-29D7-BE70F8D6F8E9}"/>
                </a:ext>
              </a:extLst>
            </p:cNvPr>
            <p:cNvCxnSpPr>
              <a:cxnSpLocks/>
            </p:cNvCxnSpPr>
            <p:nvPr/>
          </p:nvCxnSpPr>
          <p:spPr>
            <a:xfrm>
              <a:off x="5873502" y="2064064"/>
              <a:ext cx="149023" cy="21091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29EB4706-0427-FAA7-A470-F670DCF79944}"/>
                </a:ext>
              </a:extLst>
            </p:cNvPr>
            <p:cNvCxnSpPr>
              <a:cxnSpLocks/>
            </p:cNvCxnSpPr>
            <p:nvPr/>
          </p:nvCxnSpPr>
          <p:spPr>
            <a:xfrm>
              <a:off x="6676202" y="2362154"/>
              <a:ext cx="35512" cy="2303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38CA82FD-C036-2EE8-E15E-1BC04DCA97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591275" y="3686906"/>
              <a:ext cx="317920" cy="2686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089892BF-BE24-54EC-742C-14453A6F9359}"/>
                </a:ext>
              </a:extLst>
            </p:cNvPr>
            <p:cNvCxnSpPr>
              <a:cxnSpLocks/>
              <a:endCxn id="33" idx="3"/>
            </p:cNvCxnSpPr>
            <p:nvPr/>
          </p:nvCxnSpPr>
          <p:spPr>
            <a:xfrm flipH="1">
              <a:off x="5256333" y="3715722"/>
              <a:ext cx="661742" cy="106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DB79D0C2-BE7A-6DA4-0086-3B51EC77A220}"/>
                </a:ext>
              </a:extLst>
            </p:cNvPr>
            <p:cNvCxnSpPr>
              <a:cxnSpLocks/>
            </p:cNvCxnSpPr>
            <p:nvPr/>
          </p:nvCxnSpPr>
          <p:spPr>
            <a:xfrm>
              <a:off x="4611523" y="2928394"/>
              <a:ext cx="284322" cy="6343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FE99DDF7-D5C6-66C2-2357-CEAF9812CFC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43977" y="3225376"/>
              <a:ext cx="643265" cy="3615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CDC461A-9AC1-907A-D8AD-AEDA5ECCA01F}"/>
                </a:ext>
              </a:extLst>
            </p:cNvPr>
            <p:cNvCxnSpPr>
              <a:cxnSpLocks/>
              <a:stCxn id="14" idx="3"/>
              <a:endCxn id="33" idx="1"/>
            </p:cNvCxnSpPr>
            <p:nvPr/>
          </p:nvCxnSpPr>
          <p:spPr>
            <a:xfrm>
              <a:off x="4421572" y="3485665"/>
              <a:ext cx="389374" cy="24070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EDB30732-C027-E95E-EDE9-9C3FCE09201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565831" y="1393934"/>
              <a:ext cx="96565" cy="34986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BCA722F3-5953-A20D-EBF1-113B4E64C7C7}"/>
                </a:ext>
              </a:extLst>
            </p:cNvPr>
            <p:cNvCxnSpPr>
              <a:cxnSpLocks/>
              <a:stCxn id="35" idx="2"/>
            </p:cNvCxnSpPr>
            <p:nvPr/>
          </p:nvCxnSpPr>
          <p:spPr>
            <a:xfrm>
              <a:off x="6139589" y="2762583"/>
              <a:ext cx="29918" cy="449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14839213-107C-3B4F-9532-7791FF48066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24576" y="2897938"/>
              <a:ext cx="147618" cy="2993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15B32597-A4CF-174F-7658-F3153D5CB3CD}"/>
                </a:ext>
              </a:extLst>
            </p:cNvPr>
            <p:cNvCxnSpPr>
              <a:cxnSpLocks/>
              <a:endCxn id="26" idx="2"/>
            </p:cNvCxnSpPr>
            <p:nvPr/>
          </p:nvCxnSpPr>
          <p:spPr>
            <a:xfrm flipH="1" flipV="1">
              <a:off x="6274862" y="5287592"/>
              <a:ext cx="7836" cy="3594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3E89656-72DA-620F-ED74-DCCC4F9677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40422" y="5392183"/>
              <a:ext cx="221974" cy="27759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35191F3F-BF92-BA40-3391-389BBF1C88EE}"/>
                </a:ext>
              </a:extLst>
            </p:cNvPr>
            <p:cNvCxnSpPr>
              <a:cxnSpLocks/>
              <a:endCxn id="19" idx="0"/>
            </p:cNvCxnSpPr>
            <p:nvPr/>
          </p:nvCxnSpPr>
          <p:spPr>
            <a:xfrm>
              <a:off x="5843677" y="3515953"/>
              <a:ext cx="154324" cy="61140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C83D0BAF-E6FB-4008-C27E-C54A3198D92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80001" y="3692397"/>
              <a:ext cx="314993" cy="29592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DE37D54-AA61-5401-8102-E4E6AD3DA214}"/>
                </a:ext>
              </a:extLst>
            </p:cNvPr>
            <p:cNvCxnSpPr>
              <a:cxnSpLocks/>
              <a:endCxn id="23" idx="1"/>
            </p:cNvCxnSpPr>
            <p:nvPr/>
          </p:nvCxnSpPr>
          <p:spPr>
            <a:xfrm>
              <a:off x="7256236" y="4495102"/>
              <a:ext cx="397024" cy="53579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01B7BD2A-18D4-4A3D-B0C7-4BA9E0E88C9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47330" y="3949063"/>
              <a:ext cx="76869" cy="25247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B7D0B9D6-A7F1-BFC4-BCD2-706129A2EA97}"/>
                </a:ext>
              </a:extLst>
            </p:cNvPr>
            <p:cNvCxnSpPr>
              <a:cxnSpLocks/>
              <a:endCxn id="40" idx="2"/>
            </p:cNvCxnSpPr>
            <p:nvPr/>
          </p:nvCxnSpPr>
          <p:spPr>
            <a:xfrm flipV="1">
              <a:off x="7197072" y="3850610"/>
              <a:ext cx="113000" cy="3101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5D05687-9121-7399-0A32-1566243E9BA0}"/>
                </a:ext>
              </a:extLst>
            </p:cNvPr>
            <p:cNvCxnSpPr>
              <a:cxnSpLocks/>
              <a:endCxn id="19" idx="3"/>
            </p:cNvCxnSpPr>
            <p:nvPr/>
          </p:nvCxnSpPr>
          <p:spPr>
            <a:xfrm flipH="1" flipV="1">
              <a:off x="6234413" y="4369271"/>
              <a:ext cx="664422" cy="2661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7B912F65-0E17-627C-B921-C5F833A293ED}"/>
                </a:ext>
              </a:extLst>
            </p:cNvPr>
            <p:cNvCxnSpPr>
              <a:cxnSpLocks/>
              <a:endCxn id="45" idx="0"/>
            </p:cNvCxnSpPr>
            <p:nvPr/>
          </p:nvCxnSpPr>
          <p:spPr>
            <a:xfrm>
              <a:off x="7062654" y="4658889"/>
              <a:ext cx="180450" cy="4155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EFAF3432-59FE-AF68-FD9D-6E50EE3BA428}"/>
                </a:ext>
              </a:extLst>
            </p:cNvPr>
            <p:cNvCxnSpPr>
              <a:cxnSpLocks/>
              <a:endCxn id="25" idx="0"/>
            </p:cNvCxnSpPr>
            <p:nvPr/>
          </p:nvCxnSpPr>
          <p:spPr>
            <a:xfrm flipH="1">
              <a:off x="6753472" y="4701772"/>
              <a:ext cx="93858" cy="25980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806732FF-6008-3856-D282-6CE20086D322}"/>
                </a:ext>
              </a:extLst>
            </p:cNvPr>
            <p:cNvCxnSpPr>
              <a:cxnSpLocks/>
              <a:endCxn id="17" idx="3"/>
            </p:cNvCxnSpPr>
            <p:nvPr/>
          </p:nvCxnSpPr>
          <p:spPr>
            <a:xfrm flipH="1">
              <a:off x="7169745" y="3033194"/>
              <a:ext cx="426962" cy="2554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71B5EE18-E6F9-D289-7E4D-C4792D99FCFA}"/>
                </a:ext>
              </a:extLst>
            </p:cNvPr>
            <p:cNvCxnSpPr>
              <a:cxnSpLocks/>
              <a:endCxn id="38" idx="1"/>
            </p:cNvCxnSpPr>
            <p:nvPr/>
          </p:nvCxnSpPr>
          <p:spPr>
            <a:xfrm flipV="1">
              <a:off x="7243103" y="1739823"/>
              <a:ext cx="525537" cy="32149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930B1C2-4DB6-03DD-F901-C8D1A0376B4E}"/>
                </a:ext>
              </a:extLst>
            </p:cNvPr>
            <p:cNvCxnSpPr>
              <a:cxnSpLocks/>
              <a:endCxn id="32" idx="1"/>
            </p:cNvCxnSpPr>
            <p:nvPr/>
          </p:nvCxnSpPr>
          <p:spPr>
            <a:xfrm>
              <a:off x="6936850" y="2264049"/>
              <a:ext cx="363132" cy="20687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7BBAFF13-1F5A-4682-FE70-0FAC09A6BE1D}"/>
                </a:ext>
              </a:extLst>
            </p:cNvPr>
            <p:cNvCxnSpPr>
              <a:cxnSpLocks/>
              <a:stCxn id="18" idx="1"/>
            </p:cNvCxnSpPr>
            <p:nvPr/>
          </p:nvCxnSpPr>
          <p:spPr>
            <a:xfrm flipH="1">
              <a:off x="7257068" y="4445189"/>
              <a:ext cx="744915" cy="503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CE0CC16-2849-5D16-79DD-09C4D99EC67D}"/>
                </a:ext>
              </a:extLst>
            </p:cNvPr>
            <p:cNvCxnSpPr>
              <a:cxnSpLocks/>
            </p:cNvCxnSpPr>
            <p:nvPr/>
          </p:nvCxnSpPr>
          <p:spPr>
            <a:xfrm>
              <a:off x="7970805" y="3406155"/>
              <a:ext cx="507596" cy="2911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CD85471A-01C9-0569-9A78-9C608BD1EA9F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7997054" y="3131848"/>
              <a:ext cx="579678" cy="1056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BD1EB2EF-9820-2507-1332-B20ABAEB3DE5}"/>
                </a:ext>
              </a:extLst>
            </p:cNvPr>
            <p:cNvCxnSpPr>
              <a:cxnSpLocks/>
            </p:cNvCxnSpPr>
            <p:nvPr/>
          </p:nvCxnSpPr>
          <p:spPr>
            <a:xfrm>
              <a:off x="6257090" y="3466300"/>
              <a:ext cx="311810" cy="2310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2CDDA74-7085-CF45-FCF7-417FEDCAD38F}"/>
                </a:ext>
              </a:extLst>
            </p:cNvPr>
            <p:cNvCxnSpPr>
              <a:cxnSpLocks/>
            </p:cNvCxnSpPr>
            <p:nvPr/>
          </p:nvCxnSpPr>
          <p:spPr>
            <a:xfrm>
              <a:off x="8066050" y="3375732"/>
              <a:ext cx="72824" cy="8258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1D4D0615-A329-F082-8A02-40E2DFF68E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92079" y="3360221"/>
              <a:ext cx="120443" cy="12957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E6CCD506-981B-261E-AD9B-FFFC29D309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97054" y="2846707"/>
              <a:ext cx="481347" cy="28514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7" name="Picture 86" descr="Logo&#10;&#10;Description automatically generated">
              <a:extLst>
                <a:ext uri="{FF2B5EF4-FFF2-40B4-BE49-F238E27FC236}">
                  <a16:creationId xmlns:a16="http://schemas.microsoft.com/office/drawing/2014/main" id="{5FFFB3B2-AA51-0F7A-A3DE-7C086400FB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0470" y="2524290"/>
              <a:ext cx="476610" cy="476610"/>
            </a:xfrm>
            <a:prstGeom prst="rect">
              <a:avLst/>
            </a:prstGeom>
          </p:spPr>
        </p:pic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E0E2A72D-3252-E232-5B8B-9507DF4F0A99}"/>
                </a:ext>
              </a:extLst>
            </p:cNvPr>
            <p:cNvCxnSpPr>
              <a:cxnSpLocks/>
              <a:endCxn id="87" idx="3"/>
            </p:cNvCxnSpPr>
            <p:nvPr/>
          </p:nvCxnSpPr>
          <p:spPr>
            <a:xfrm flipH="1" flipV="1">
              <a:off x="7117080" y="2762595"/>
              <a:ext cx="509918" cy="4118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0FDBD77E-05D6-18DC-F33F-1E1E1C2352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71213" y="1384977"/>
              <a:ext cx="679066" cy="6146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0" name="Picture 89" descr="Icon&#10;&#10;Description automatically generated">
              <a:extLst>
                <a:ext uri="{FF2B5EF4-FFF2-40B4-BE49-F238E27FC236}">
                  <a16:creationId xmlns:a16="http://schemas.microsoft.com/office/drawing/2014/main" id="{382CEAF8-A1E7-9AE1-8992-F61ED15ED3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9391" y="4668061"/>
              <a:ext cx="574168" cy="587521"/>
            </a:xfrm>
            <a:prstGeom prst="rect">
              <a:avLst/>
            </a:prstGeom>
          </p:spPr>
        </p:pic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6E0FC5A6-508B-E877-22C9-7FE84EC10B75}"/>
                </a:ext>
              </a:extLst>
            </p:cNvPr>
            <p:cNvCxnSpPr>
              <a:cxnSpLocks/>
            </p:cNvCxnSpPr>
            <p:nvPr/>
          </p:nvCxnSpPr>
          <p:spPr>
            <a:xfrm>
              <a:off x="5802572" y="5156863"/>
              <a:ext cx="439906" cy="38454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2" name="Picture 91" descr="A picture containing object&#10;&#10;Description automatically generated">
              <a:extLst>
                <a:ext uri="{FF2B5EF4-FFF2-40B4-BE49-F238E27FC236}">
                  <a16:creationId xmlns:a16="http://schemas.microsoft.com/office/drawing/2014/main" id="{81211AEC-1B0B-35A0-D422-BB1ACE350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37707" y="1369638"/>
              <a:ext cx="991679" cy="9015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3" name="Picture 92" descr="A close up of a logo&#10;&#10;Description automatically generated">
              <a:extLst>
                <a:ext uri="{FF2B5EF4-FFF2-40B4-BE49-F238E27FC236}">
                  <a16:creationId xmlns:a16="http://schemas.microsoft.com/office/drawing/2014/main" id="{6374DC9F-984E-9588-9760-1B1B9E551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410189" y="1586402"/>
              <a:ext cx="991679" cy="9015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966909A3-97A1-1805-AE06-42DB58392C7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503483" y="4057552"/>
              <a:ext cx="991679" cy="9015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5" name="Picture 94" descr="A close up of a logo&#10;&#10;Description automatically generated">
              <a:extLst>
                <a:ext uri="{FF2B5EF4-FFF2-40B4-BE49-F238E27FC236}">
                  <a16:creationId xmlns:a16="http://schemas.microsoft.com/office/drawing/2014/main" id="{23AB4385-6D2C-F3F9-5BB4-5BAC1EE182C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833244" y="5392183"/>
              <a:ext cx="991679" cy="9015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6" name="Picture 95" descr="A close up of a logo&#10;&#10;Description automatically generated">
              <a:extLst>
                <a:ext uri="{FF2B5EF4-FFF2-40B4-BE49-F238E27FC236}">
                  <a16:creationId xmlns:a16="http://schemas.microsoft.com/office/drawing/2014/main" id="{5E4DCE78-2A82-98DA-ACA3-16D7E456BE7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470967" y="3066282"/>
              <a:ext cx="991679" cy="9015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7" name="Picture 96" descr="A picture containing object&#10;&#10;Description automatically generated">
              <a:extLst>
                <a:ext uri="{FF2B5EF4-FFF2-40B4-BE49-F238E27FC236}">
                  <a16:creationId xmlns:a16="http://schemas.microsoft.com/office/drawing/2014/main" id="{F589FCBF-BFDD-68C8-FD22-76D9E87951B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418813" y="2696327"/>
              <a:ext cx="991679" cy="90152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98" name="Picture 97" descr="A close up of a logo&#10;&#10;Description automatically generated">
              <a:extLst>
                <a:ext uri="{FF2B5EF4-FFF2-40B4-BE49-F238E27FC236}">
                  <a16:creationId xmlns:a16="http://schemas.microsoft.com/office/drawing/2014/main" id="{7F7F64FD-6365-158B-1025-9F77317B25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949129" y="2123891"/>
              <a:ext cx="991679" cy="901526"/>
            </a:xfrm>
            <a:prstGeom prst="rect">
              <a:avLst/>
            </a:prstGeom>
            <a:ln>
              <a:noFill/>
            </a:ln>
          </p:spPr>
        </p:pic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CC7AA4EC-C032-40CB-5E71-D9B162305F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1216" y="1502914"/>
              <a:ext cx="141888" cy="1914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B5E02256-3B3E-9935-F902-B54A6CF8CB47}"/>
                </a:ext>
              </a:extLst>
            </p:cNvPr>
            <p:cNvCxnSpPr>
              <a:cxnSpLocks/>
              <a:endCxn id="26" idx="1"/>
            </p:cNvCxnSpPr>
            <p:nvPr/>
          </p:nvCxnSpPr>
          <p:spPr>
            <a:xfrm flipV="1">
              <a:off x="5824714" y="5061312"/>
              <a:ext cx="223867" cy="6789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D66F0E8-5C33-BAE0-A27E-DBCF8C92CADC}"/>
                </a:ext>
              </a:extLst>
            </p:cNvPr>
            <p:cNvCxnSpPr>
              <a:cxnSpLocks/>
              <a:stCxn id="23" idx="1"/>
            </p:cNvCxnSpPr>
            <p:nvPr/>
          </p:nvCxnSpPr>
          <p:spPr>
            <a:xfrm flipH="1">
              <a:off x="7406097" y="5030898"/>
              <a:ext cx="247163" cy="14018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EBD8200F-79C0-5A5F-C1C8-6B8C24028870}"/>
                </a:ext>
              </a:extLst>
            </p:cNvPr>
            <p:cNvCxnSpPr>
              <a:cxnSpLocks/>
              <a:endCxn id="26" idx="0"/>
            </p:cNvCxnSpPr>
            <p:nvPr/>
          </p:nvCxnSpPr>
          <p:spPr>
            <a:xfrm>
              <a:off x="6107774" y="4575965"/>
              <a:ext cx="167088" cy="2590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58DE5E8B-B39C-1796-2997-C711C79B64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5096" y="1916504"/>
              <a:ext cx="237622" cy="3475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4" name="Picture 103" descr="Logo&#10;&#10;Description automatically generated">
              <a:extLst>
                <a:ext uri="{FF2B5EF4-FFF2-40B4-BE49-F238E27FC236}">
                  <a16:creationId xmlns:a16="http://schemas.microsoft.com/office/drawing/2014/main" id="{BCB7BD20-D345-1710-60A1-23E2CF5ADE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3985" y="2028061"/>
              <a:ext cx="396053" cy="396053"/>
            </a:xfrm>
            <a:prstGeom prst="rect">
              <a:avLst/>
            </a:prstGeom>
          </p:spPr>
        </p:pic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3A046B28-2BA1-9535-50B4-0CFAD6F87EC1}"/>
              </a:ext>
            </a:extLst>
          </p:cNvPr>
          <p:cNvSpPr txBox="1"/>
          <p:nvPr/>
        </p:nvSpPr>
        <p:spPr>
          <a:xfrm>
            <a:off x="2707664" y="1846798"/>
            <a:ext cx="6778031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alibri Light"/>
                <a:cs typeface="Calibri Light"/>
              </a:rPr>
              <a:t>Please scan this QR code to respond to a brief survey:</a:t>
            </a:r>
            <a:endParaRPr lang="en-US" sz="3200">
              <a:latin typeface="Calibri Light"/>
              <a:ea typeface="+mn-lt"/>
              <a:cs typeface="Calibri Light"/>
            </a:endParaRPr>
          </a:p>
          <a:p>
            <a:pPr algn="ctr"/>
            <a:endParaRPr lang="en-US" sz="2400" dirty="0">
              <a:cs typeface="Calibri"/>
            </a:endParaRPr>
          </a:p>
        </p:txBody>
      </p:sp>
      <p:pic>
        <p:nvPicPr>
          <p:cNvPr id="108" name="Picture 107" descr="Qr code&#10;&#10;Description automatically generated">
            <a:extLst>
              <a:ext uri="{FF2B5EF4-FFF2-40B4-BE49-F238E27FC236}">
                <a16:creationId xmlns:a16="http://schemas.microsoft.com/office/drawing/2014/main" id="{FB00B1E2-8D4C-FBCF-0CB3-6C37E066AE1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239" y="2938131"/>
            <a:ext cx="3633201" cy="363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81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704adc0-8f0b-4c86-b009-ff828ae3cc73">
      <Terms xmlns="http://schemas.microsoft.com/office/infopath/2007/PartnerControls"/>
    </lcf76f155ced4ddcb4097134ff3c332f>
    <TaxCatchAll xmlns="fa5e0890-d9ab-4eb1-ad8d-3a4f71bd31e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81770F0335AF488D47B0ACD5838251" ma:contentTypeVersion="13" ma:contentTypeDescription="Create a new document." ma:contentTypeScope="" ma:versionID="107b2fc0430f19e8e31b6f93c83f2b62">
  <xsd:schema xmlns:xsd="http://www.w3.org/2001/XMLSchema" xmlns:xs="http://www.w3.org/2001/XMLSchema" xmlns:p="http://schemas.microsoft.com/office/2006/metadata/properties" xmlns:ns2="6704adc0-8f0b-4c86-b009-ff828ae3cc73" xmlns:ns3="fa5e0890-d9ab-4eb1-ad8d-3a4f71bd31ef" targetNamespace="http://schemas.microsoft.com/office/2006/metadata/properties" ma:root="true" ma:fieldsID="7a4e9905c630bb8ebf3c48b19dd88671" ns2:_="" ns3:_="">
    <xsd:import namespace="6704adc0-8f0b-4c86-b009-ff828ae3cc73"/>
    <xsd:import namespace="fa5e0890-d9ab-4eb1-ad8d-3a4f71bd31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04adc0-8f0b-4c86-b009-ff828ae3cc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5e0890-d9ab-4eb1-ad8d-3a4f71bd31e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b33c9dd-b573-4f0c-ac31-775d1acf872d}" ma:internalName="TaxCatchAll" ma:showField="CatchAllData" ma:web="fa5e0890-d9ab-4eb1-ad8d-3a4f71bd31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E08161-6D7E-4E2A-A5C0-939DBCB5ED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2C2F5F-EB45-431A-AAC0-E35C382B8133}">
  <ds:schemaRefs>
    <ds:schemaRef ds:uri="http://purl.org/dc/terms/"/>
    <ds:schemaRef ds:uri="http://schemas.microsoft.com/office/2006/documentManagement/types"/>
    <ds:schemaRef ds:uri="http://purl.org/dc/dcmitype/"/>
    <ds:schemaRef ds:uri="fa5e0890-d9ab-4eb1-ad8d-3a4f71bd31ef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704adc0-8f0b-4c86-b009-ff828ae3cc7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C7E1C3E-4AFD-4E66-9A58-8AFCBCD495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04adc0-8f0b-4c86-b009-ff828ae3cc73"/>
    <ds:schemaRef ds:uri="fa5e0890-d9ab-4eb1-ad8d-3a4f71bd31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4b77578-9773-42d5-8507-251ca2dc2b06}" enabled="0" method="" siteId="{14b77578-9773-42d5-8507-251ca2dc2b0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6969</TotalTime>
  <Words>23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We would be grateful for your feedback on this session. 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Ghaleh, Maryam (NIH/NINDS) [C]</dc:creator>
  <cp:lastModifiedBy>Currie, Mikia (NIH/OD) [E]</cp:lastModifiedBy>
  <cp:revision>521</cp:revision>
  <dcterms:created xsi:type="dcterms:W3CDTF">2021-03-03T21:23:40Z</dcterms:created>
  <dcterms:modified xsi:type="dcterms:W3CDTF">2023-05-19T10:58:57Z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0x0101006281770F0335AF488D47B0ACD5838251</vt:lpwstr>
  </property>
  <property fmtid="{D5CDD505-2E9C-101B-9397-08002B2CF9AE}" pid="3" name="MediaServiceImageTags">
    <vt:lpwstr/>
  </property>
</Properties>
</file>