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sldIdLst>
    <p:sldId id="266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0DEB4B-CA66-46D8-92CA-BF6244EA44ED}">
          <p14:sldIdLst>
            <p14:sldId id="266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1818"/>
    <a:srgbClr val="6E6E6E"/>
    <a:srgbClr val="7BA9D0"/>
    <a:srgbClr val="FFFFFF"/>
    <a:srgbClr val="E9ECEF"/>
    <a:srgbClr val="0076C0"/>
    <a:srgbClr val="D9D9D9"/>
    <a:srgbClr val="2563BD"/>
    <a:srgbClr val="545F6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8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6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9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68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5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2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9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2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7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8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0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A5E97-B30E-49BC-AAA4-1E9B8D419B14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9D859-1162-4CD2-AE8F-56D32FA2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Proposed Call Sign Form</a:t>
            </a:r>
            <a:endParaRPr lang="en-US" sz="36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85925" y="990600"/>
            <a:ext cx="0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-1" y="6429375"/>
            <a:ext cx="12192001" cy="42862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" y="6305549"/>
            <a:ext cx="12192000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672" y="1405019"/>
            <a:ext cx="9388654" cy="4389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96924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234" y="1302098"/>
            <a:ext cx="9449624" cy="42538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Proposed Call Sign Form</a:t>
            </a:r>
            <a:endParaRPr lang="en-US" sz="36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85925" y="990600"/>
            <a:ext cx="0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-1" y="6429375"/>
            <a:ext cx="12192001" cy="42862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" y="6305549"/>
            <a:ext cx="12192000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1843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8517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Office Theme</vt:lpstr>
      <vt:lpstr>Proposed Call Sign Form</vt:lpstr>
      <vt:lpstr>Proposed Call Sign Form</vt:lpstr>
    </vt:vector>
  </TitlesOfParts>
  <Company>FAA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McDowell, Becky (FAA)</dc:creator>
  <cp:lastModifiedBy>Graybill, John (FAA)</cp:lastModifiedBy>
  <cp:revision>336</cp:revision>
  <dcterms:created xsi:type="dcterms:W3CDTF">2021-03-02T19:53:16Z</dcterms:created>
  <dcterms:modified xsi:type="dcterms:W3CDTF">2023-10-03T14:58:11Z</dcterms:modified>
</cp:coreProperties>
</file>