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92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y de Leon" initials="M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18T15:07:48.649" idx="1">
    <p:pos x="4" y="10"/>
    <p:text>Needs OMB Number and Expiration Date
Needs Public Burden Statement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10-18T15:08:28.861" idx="2">
    <p:pos x="10" y="10"/>
    <p:text>Office should be removed from Career Services Office/Advisor option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6BA36-02A6-4484-ADA7-F3237D556BBC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B8C01-D5BC-4CB8-88C5-F4B0A7F0D57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144000" cy="3353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33800"/>
            <a:ext cx="9143999" cy="2406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4205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301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628650"/>
            <a:ext cx="9143999" cy="4325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800600"/>
            <a:ext cx="9144000" cy="13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6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82100" cy="298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9144000" cy="396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67125"/>
            <a:ext cx="91440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8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810001"/>
            <a:ext cx="912307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3413"/>
            <a:ext cx="915428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132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4114800"/>
            <a:ext cx="9144000" cy="3984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9156356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143999" cy="4212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9144000" cy="2784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071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26984"/>
            <a:ext cx="9144000" cy="329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 t="2428"/>
          <a:stretch>
            <a:fillRect/>
          </a:stretch>
        </p:blipFill>
        <p:spPr bwMode="auto">
          <a:xfrm>
            <a:off x="1" y="3948019"/>
            <a:ext cx="9144000" cy="3062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95026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343400"/>
            <a:ext cx="918087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90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2383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5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67200"/>
            <a:ext cx="9144000" cy="3419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196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13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1"/>
            <a:ext cx="9132254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96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2401"/>
            <a:ext cx="9144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90738"/>
            <a:ext cx="9144000" cy="2058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988"/>
            <a:ext cx="9144000" cy="4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87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81401"/>
            <a:ext cx="9144000" cy="385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1075"/>
            <a:ext cx="9144000" cy="376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599"/>
            <a:ext cx="9143999" cy="40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762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1"/>
            <a:ext cx="9144000" cy="2523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24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52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05200"/>
            <a:ext cx="9144000" cy="340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3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3352800"/>
            <a:ext cx="9144001" cy="316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393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33750"/>
            <a:ext cx="9144000" cy="27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7700"/>
            <a:ext cx="9170879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62013"/>
            <a:ext cx="9144000" cy="395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24013"/>
            <a:ext cx="9144000" cy="2779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200"/>
            <a:ext cx="9144000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39"/>
            <a:ext cx="9144000" cy="395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-76200"/>
            <a:ext cx="9143999" cy="424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21089"/>
            <a:ext cx="9144000" cy="40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0" y="533400"/>
            <a:ext cx="7162800" cy="647699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spcBef>
                <a:spcPts val="0"/>
              </a:spcBef>
            </a:pPr>
            <a:r>
              <a:rPr lang="en-US" sz="2400" b="1" baseline="30000" dirty="0" smtClean="0">
                <a:solidFill>
                  <a:srgbClr val="1C2840"/>
                </a:solidFill>
                <a:latin typeface="Corbel" pitchFamily="34" charset="0"/>
              </a:rPr>
              <a:t>Office of Personnel Management (OPM) </a:t>
            </a:r>
            <a:br>
              <a:rPr lang="en-US" sz="2400" b="1" baseline="30000" dirty="0" smtClean="0">
                <a:solidFill>
                  <a:srgbClr val="1C2840"/>
                </a:solidFill>
                <a:latin typeface="Corbel" pitchFamily="34" charset="0"/>
              </a:rPr>
            </a:br>
            <a:r>
              <a:rPr lang="en-US" sz="2400" b="1" baseline="30000" dirty="0" smtClean="0">
                <a:solidFill>
                  <a:srgbClr val="1C2840"/>
                </a:solidFill>
                <a:latin typeface="Corbel" pitchFamily="34" charset="0"/>
              </a:rPr>
              <a:t>Presidential Management Fellows (PMF) Program </a:t>
            </a:r>
            <a:endParaRPr lang="en-US" sz="2400" baseline="30000" dirty="0">
              <a:solidFill>
                <a:srgbClr val="1C2840"/>
              </a:solidFill>
              <a:latin typeface="Corbe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81000" y="1295398"/>
            <a:ext cx="8229600" cy="1"/>
          </a:xfrm>
          <a:prstGeom prst="line">
            <a:avLst/>
          </a:prstGeom>
          <a:ln>
            <a:solidFill>
              <a:srgbClr val="283228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1447800" y="228599"/>
            <a:ext cx="0" cy="6400800"/>
          </a:xfrm>
          <a:prstGeom prst="line">
            <a:avLst/>
          </a:prstGeom>
          <a:ln>
            <a:solidFill>
              <a:srgbClr val="283228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ubtitle 2"/>
          <p:cNvSpPr txBox="1">
            <a:spLocks/>
          </p:cNvSpPr>
          <p:nvPr/>
        </p:nvSpPr>
        <p:spPr>
          <a:xfrm>
            <a:off x="2209800" y="1523999"/>
            <a:ext cx="6400800" cy="3048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endParaRPr lang="en-US" sz="1800" b="1" dirty="0" smtClean="0">
              <a:solidFill>
                <a:srgbClr val="1C2840"/>
              </a:solidFill>
              <a:latin typeface="Corbel" pitchFamily="34" charset="0"/>
              <a:cs typeface="Calibri"/>
            </a:endParaRPr>
          </a:p>
          <a:p>
            <a:pPr marL="0" indent="0" algn="r">
              <a:buFont typeface="Arial" pitchFamily="34" charset="0"/>
              <a:buNone/>
            </a:pPr>
            <a:r>
              <a:rPr lang="en-US" sz="1800" b="1" dirty="0" smtClean="0">
                <a:solidFill>
                  <a:srgbClr val="1C2840"/>
                </a:solidFill>
                <a:latin typeface="Corbel" pitchFamily="34" charset="0"/>
                <a:cs typeface="Calibri"/>
              </a:rPr>
              <a:t>PMF Talent Acquisition System (TAS) Screenshots</a:t>
            </a:r>
            <a:endParaRPr lang="en-US" sz="1400" b="1" dirty="0" smtClean="0">
              <a:solidFill>
                <a:srgbClr val="1C2840"/>
              </a:solidFill>
              <a:latin typeface="Corbel" pitchFamily="34" charset="0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516" y="381000"/>
            <a:ext cx="525605" cy="52560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062" y="380999"/>
            <a:ext cx="1022823" cy="800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" y="5455333"/>
            <a:ext cx="1295400" cy="8241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7284" y="5105400"/>
            <a:ext cx="12954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>
                <a:solidFill>
                  <a:srgbClr val="1C2840"/>
                </a:solidFill>
                <a:latin typeface="Arial" pitchFamily="34" charset="0"/>
                <a:cs typeface="Arial" pitchFamily="34" charset="0"/>
              </a:rPr>
              <a:t>Presented by: </a:t>
            </a:r>
            <a:endParaRPr lang="en-US" sz="700" dirty="0">
              <a:solidFill>
                <a:srgbClr val="1C284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2209800" y="1905000"/>
            <a:ext cx="6400800" cy="3048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800" dirty="0" smtClean="0">
              <a:solidFill>
                <a:srgbClr val="1C2840"/>
              </a:solidFill>
              <a:latin typeface="Corbel" pitchFamily="34" charset="0"/>
              <a:cs typeface="Calibri"/>
            </a:endParaRPr>
          </a:p>
          <a:p>
            <a:pPr marL="0" indent="0" algn="r">
              <a:buNone/>
            </a:pPr>
            <a:r>
              <a:rPr lang="en-US" sz="1800" dirty="0" smtClean="0">
                <a:solidFill>
                  <a:srgbClr val="1C2840"/>
                </a:solidFill>
                <a:latin typeface="Corbel" pitchFamily="34" charset="0"/>
                <a:cs typeface="Calibri"/>
              </a:rPr>
              <a:t>10/19/2012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70FD7-300E-47D2-AE1A-E802ABF13C6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3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4077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38600"/>
            <a:ext cx="9144000" cy="3537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1000"/>
            <a:ext cx="9144000" cy="1256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20</Words>
  <Application>Microsoft Office PowerPoint</Application>
  <PresentationFormat>On-screen Show (4:3)</PresentationFormat>
  <Paragraphs>7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Mary de Leon</dc:creator>
  <cp:lastModifiedBy>Windows User</cp:lastModifiedBy>
  <cp:revision>11</cp:revision>
  <dcterms:created xsi:type="dcterms:W3CDTF">2012-10-18T17:31:10Z</dcterms:created>
  <dcterms:modified xsi:type="dcterms:W3CDTF">2012-10-24T19:08:52Z</dcterms:modified>
</cp:coreProperties>
</file>