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1" r:id="rId1"/>
  </p:sldMasterIdLst>
  <p:notesMasterIdLst>
    <p:notesMasterId r:id="rId14"/>
  </p:notesMasterIdLst>
  <p:handoutMasterIdLst>
    <p:handoutMasterId r:id="rId15"/>
  </p:handoutMasterIdLst>
  <p:sldIdLst>
    <p:sldId id="307" r:id="rId2"/>
    <p:sldId id="326" r:id="rId3"/>
    <p:sldId id="327" r:id="rId4"/>
    <p:sldId id="331" r:id="rId5"/>
    <p:sldId id="329" r:id="rId6"/>
    <p:sldId id="330" r:id="rId7"/>
    <p:sldId id="325" r:id="rId8"/>
    <p:sldId id="322" r:id="rId9"/>
    <p:sldId id="321" r:id="rId10"/>
    <p:sldId id="317" r:id="rId11"/>
    <p:sldId id="323" r:id="rId12"/>
    <p:sldId id="324" r:id="rId13"/>
  </p:sldIdLst>
  <p:sldSz cx="24387175" cy="13716000"/>
  <p:notesSz cx="6858000" cy="9144000"/>
  <p:defaultTextStyle>
    <a:defPPr>
      <a:defRPr lang="en-US"/>
    </a:defPPr>
    <a:lvl1pPr marL="0" algn="l" defTabSz="1219261" rtl="0" eaLnBrk="1" latinLnBrk="0" hangingPunct="1">
      <a:defRPr sz="4800" kern="1200">
        <a:solidFill>
          <a:schemeClr val="tx1"/>
        </a:solidFill>
        <a:latin typeface="+mn-lt"/>
        <a:ea typeface="+mn-ea"/>
        <a:cs typeface="+mn-cs"/>
      </a:defRPr>
    </a:lvl1pPr>
    <a:lvl2pPr marL="1219261" algn="l" defTabSz="1219261" rtl="0" eaLnBrk="1" latinLnBrk="0" hangingPunct="1">
      <a:defRPr sz="4800" kern="1200">
        <a:solidFill>
          <a:schemeClr val="tx1"/>
        </a:solidFill>
        <a:latin typeface="+mn-lt"/>
        <a:ea typeface="+mn-ea"/>
        <a:cs typeface="+mn-cs"/>
      </a:defRPr>
    </a:lvl2pPr>
    <a:lvl3pPr marL="2438522" algn="l" defTabSz="1219261" rtl="0" eaLnBrk="1" latinLnBrk="0" hangingPunct="1">
      <a:defRPr sz="4800" kern="1200">
        <a:solidFill>
          <a:schemeClr val="tx1"/>
        </a:solidFill>
        <a:latin typeface="+mn-lt"/>
        <a:ea typeface="+mn-ea"/>
        <a:cs typeface="+mn-cs"/>
      </a:defRPr>
    </a:lvl3pPr>
    <a:lvl4pPr marL="3657783" algn="l" defTabSz="1219261" rtl="0" eaLnBrk="1" latinLnBrk="0" hangingPunct="1">
      <a:defRPr sz="4800" kern="1200">
        <a:solidFill>
          <a:schemeClr val="tx1"/>
        </a:solidFill>
        <a:latin typeface="+mn-lt"/>
        <a:ea typeface="+mn-ea"/>
        <a:cs typeface="+mn-cs"/>
      </a:defRPr>
    </a:lvl4pPr>
    <a:lvl5pPr marL="4877044" algn="l" defTabSz="1219261" rtl="0" eaLnBrk="1" latinLnBrk="0" hangingPunct="1">
      <a:defRPr sz="4800" kern="1200">
        <a:solidFill>
          <a:schemeClr val="tx1"/>
        </a:solidFill>
        <a:latin typeface="+mn-lt"/>
        <a:ea typeface="+mn-ea"/>
        <a:cs typeface="+mn-cs"/>
      </a:defRPr>
    </a:lvl5pPr>
    <a:lvl6pPr marL="6096305" algn="l" defTabSz="1219261" rtl="0" eaLnBrk="1" latinLnBrk="0" hangingPunct="1">
      <a:defRPr sz="4800" kern="1200">
        <a:solidFill>
          <a:schemeClr val="tx1"/>
        </a:solidFill>
        <a:latin typeface="+mn-lt"/>
        <a:ea typeface="+mn-ea"/>
        <a:cs typeface="+mn-cs"/>
      </a:defRPr>
    </a:lvl6pPr>
    <a:lvl7pPr marL="7315566" algn="l" defTabSz="1219261" rtl="0" eaLnBrk="1" latinLnBrk="0" hangingPunct="1">
      <a:defRPr sz="4800" kern="1200">
        <a:solidFill>
          <a:schemeClr val="tx1"/>
        </a:solidFill>
        <a:latin typeface="+mn-lt"/>
        <a:ea typeface="+mn-ea"/>
        <a:cs typeface="+mn-cs"/>
      </a:defRPr>
    </a:lvl7pPr>
    <a:lvl8pPr marL="8534827" algn="l" defTabSz="1219261" rtl="0" eaLnBrk="1" latinLnBrk="0" hangingPunct="1">
      <a:defRPr sz="4800" kern="1200">
        <a:solidFill>
          <a:schemeClr val="tx1"/>
        </a:solidFill>
        <a:latin typeface="+mn-lt"/>
        <a:ea typeface="+mn-ea"/>
        <a:cs typeface="+mn-cs"/>
      </a:defRPr>
    </a:lvl8pPr>
    <a:lvl9pPr marL="9754088" algn="l" defTabSz="1219261" rtl="0" eaLnBrk="1" latinLnBrk="0" hangingPunct="1">
      <a:defRPr sz="4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1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6F7F"/>
    <a:srgbClr val="999999"/>
    <a:srgbClr val="FBB03B"/>
    <a:srgbClr val="4CAC87"/>
    <a:srgbClr val="3F9C74"/>
    <a:srgbClr val="A1A1A1"/>
    <a:srgbClr val="000000"/>
    <a:srgbClr val="A0AB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229EDA-AE75-4A47-8740-2D52FB9A99A3}" v="1" dt="2022-09-26T17:49:18.8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16" autoAdjust="0"/>
    <p:restoredTop sz="94522" autoAdjust="0"/>
  </p:normalViewPr>
  <p:slideViewPr>
    <p:cSldViewPr snapToObjects="1">
      <p:cViewPr varScale="1">
        <p:scale>
          <a:sx n="43" d="100"/>
          <a:sy n="43" d="100"/>
        </p:scale>
        <p:origin x="882" y="60"/>
      </p:cViewPr>
      <p:guideLst/>
    </p:cSldViewPr>
  </p:slideViewPr>
  <p:outlineViewPr>
    <p:cViewPr>
      <p:scale>
        <a:sx n="33" d="100"/>
        <a:sy n="33" d="100"/>
      </p:scale>
      <p:origin x="0" y="14104"/>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119" d="100"/>
          <a:sy n="119" d="100"/>
        </p:scale>
        <p:origin x="-5344"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B94F52-1885-8F40-913E-43837C1C5129}" type="datetime1">
              <a:rPr lang="en-US" smtClean="0"/>
              <a:t>10/6/2022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5D7771-19C7-D84F-898C-8B0CDC6F6003}" type="slidenum">
              <a:rPr lang="en-US" smtClean="0"/>
              <a:t>‹#›</a:t>
            </a:fld>
            <a:endParaRPr lang="en-US" dirty="0"/>
          </a:p>
        </p:txBody>
      </p:sp>
    </p:spTree>
    <p:extLst>
      <p:ext uri="{BB962C8B-B14F-4D97-AF65-F5344CB8AC3E}">
        <p14:creationId xmlns:p14="http://schemas.microsoft.com/office/powerpoint/2010/main" val="410216715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8D6E9-C2FC-A24A-8A5C-F7FDBF924036}" type="datetime1">
              <a:rPr lang="en-US" smtClean="0"/>
              <a:t>10/6/2022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E4DCFB-13A1-154D-ADC1-C6BA798FD344}" type="slidenum">
              <a:rPr lang="en-US" smtClean="0"/>
              <a:t>‹#›</a:t>
            </a:fld>
            <a:endParaRPr lang="en-US" dirty="0"/>
          </a:p>
        </p:txBody>
      </p:sp>
    </p:spTree>
    <p:extLst>
      <p:ext uri="{BB962C8B-B14F-4D97-AF65-F5344CB8AC3E}">
        <p14:creationId xmlns:p14="http://schemas.microsoft.com/office/powerpoint/2010/main" val="1122356958"/>
      </p:ext>
    </p:extLst>
  </p:cSld>
  <p:clrMap bg1="lt1" tx1="dk1" bg2="lt2" tx2="dk2" accent1="accent1" accent2="accent2" accent3="accent3" accent4="accent4" accent5="accent5" accent6="accent6" hlink="hlink" folHlink="folHlink"/>
  <p:hf sldNum="0" hdr="0" ftr="0" dt="0"/>
  <p:notesStyle>
    <a:lvl1pPr marL="0" algn="l" defTabSz="1219261" rtl="0" eaLnBrk="1" latinLnBrk="0" hangingPunct="1">
      <a:defRPr sz="3200" kern="1200">
        <a:solidFill>
          <a:schemeClr val="tx1"/>
        </a:solidFill>
        <a:latin typeface="+mn-lt"/>
        <a:ea typeface="+mn-ea"/>
        <a:cs typeface="+mn-cs"/>
      </a:defRPr>
    </a:lvl1pPr>
    <a:lvl2pPr marL="1219261" algn="l" defTabSz="1219261" rtl="0" eaLnBrk="1" latinLnBrk="0" hangingPunct="1">
      <a:defRPr sz="3200" kern="1200">
        <a:solidFill>
          <a:schemeClr val="tx1"/>
        </a:solidFill>
        <a:latin typeface="+mn-lt"/>
        <a:ea typeface="+mn-ea"/>
        <a:cs typeface="+mn-cs"/>
      </a:defRPr>
    </a:lvl2pPr>
    <a:lvl3pPr marL="2438522" algn="l" defTabSz="1219261" rtl="0" eaLnBrk="1" latinLnBrk="0" hangingPunct="1">
      <a:defRPr sz="3200" kern="1200">
        <a:solidFill>
          <a:schemeClr val="tx1"/>
        </a:solidFill>
        <a:latin typeface="+mn-lt"/>
        <a:ea typeface="+mn-ea"/>
        <a:cs typeface="+mn-cs"/>
      </a:defRPr>
    </a:lvl3pPr>
    <a:lvl4pPr marL="3657783" algn="l" defTabSz="1219261" rtl="0" eaLnBrk="1" latinLnBrk="0" hangingPunct="1">
      <a:defRPr sz="3200" kern="1200">
        <a:solidFill>
          <a:schemeClr val="tx1"/>
        </a:solidFill>
        <a:latin typeface="+mn-lt"/>
        <a:ea typeface="+mn-ea"/>
        <a:cs typeface="+mn-cs"/>
      </a:defRPr>
    </a:lvl4pPr>
    <a:lvl5pPr marL="4877044" algn="l" defTabSz="1219261" rtl="0" eaLnBrk="1" latinLnBrk="0" hangingPunct="1">
      <a:defRPr sz="3200" kern="1200">
        <a:solidFill>
          <a:schemeClr val="tx1"/>
        </a:solidFill>
        <a:latin typeface="+mn-lt"/>
        <a:ea typeface="+mn-ea"/>
        <a:cs typeface="+mn-cs"/>
      </a:defRPr>
    </a:lvl5pPr>
    <a:lvl6pPr marL="6096305" algn="l" defTabSz="1219261" rtl="0" eaLnBrk="1" latinLnBrk="0" hangingPunct="1">
      <a:defRPr sz="3200" kern="1200">
        <a:solidFill>
          <a:schemeClr val="tx1"/>
        </a:solidFill>
        <a:latin typeface="+mn-lt"/>
        <a:ea typeface="+mn-ea"/>
        <a:cs typeface="+mn-cs"/>
      </a:defRPr>
    </a:lvl6pPr>
    <a:lvl7pPr marL="7315566" algn="l" defTabSz="1219261" rtl="0" eaLnBrk="1" latinLnBrk="0" hangingPunct="1">
      <a:defRPr sz="3200" kern="1200">
        <a:solidFill>
          <a:schemeClr val="tx1"/>
        </a:solidFill>
        <a:latin typeface="+mn-lt"/>
        <a:ea typeface="+mn-ea"/>
        <a:cs typeface="+mn-cs"/>
      </a:defRPr>
    </a:lvl7pPr>
    <a:lvl8pPr marL="8534827" algn="l" defTabSz="1219261" rtl="0" eaLnBrk="1" latinLnBrk="0" hangingPunct="1">
      <a:defRPr sz="3200" kern="1200">
        <a:solidFill>
          <a:schemeClr val="tx1"/>
        </a:solidFill>
        <a:latin typeface="+mn-lt"/>
        <a:ea typeface="+mn-ea"/>
        <a:cs typeface="+mn-cs"/>
      </a:defRPr>
    </a:lvl8pPr>
    <a:lvl9pPr marL="9754088" algn="l" defTabSz="1219261" rtl="0" eaLnBrk="1" latinLnBrk="0" hangingPunct="1">
      <a:defRPr sz="3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2567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46054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64088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94182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689986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Gray">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solidFill>
                <a:schemeClr val="bg1"/>
              </a:solidFill>
            </a:endParaRPr>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7" name="Title 1">
            <a:extLst>
              <a:ext uri="{FF2B5EF4-FFF2-40B4-BE49-F238E27FC236}">
                <a16:creationId xmlns:a16="http://schemas.microsoft.com/office/drawing/2014/main" id="{723EBEA2-C871-924D-9669-D4CEBEA34A2B}"/>
              </a:ext>
            </a:extLst>
          </p:cNvPr>
          <p:cNvSpPr>
            <a:spLocks noGrp="1"/>
          </p:cNvSpPr>
          <p:nvPr>
            <p:ph type="ctrTitle" hasCustomPrompt="1"/>
          </p:nvPr>
        </p:nvSpPr>
        <p:spPr>
          <a:xfrm>
            <a:off x="2269122" y="5029200"/>
            <a:ext cx="20496234" cy="3231728"/>
          </a:xfrm>
        </p:spPr>
        <p:txBody>
          <a:bodyPr lIns="0" tIns="0" rIns="0" bIns="0">
            <a:normAutofit/>
          </a:bodyPr>
          <a:lstStyle>
            <a:lvl1pPr>
              <a:defRPr sz="7200" b="0" i="0" baseline="0">
                <a:solidFill>
                  <a:schemeClr val="bg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br>
              <a:rPr lang="en-US" dirty="0"/>
            </a:br>
            <a:r>
              <a:rPr lang="en-US" dirty="0"/>
              <a:t>2nd line</a:t>
            </a:r>
          </a:p>
        </p:txBody>
      </p:sp>
      <p:sp>
        <p:nvSpPr>
          <p:cNvPr id="8" name="Text Placeholder 7">
            <a:extLst>
              <a:ext uri="{FF2B5EF4-FFF2-40B4-BE49-F238E27FC236}">
                <a16:creationId xmlns:a16="http://schemas.microsoft.com/office/drawing/2014/main" id="{C73C284A-D09B-B543-AF7E-5F419F34CE5B}"/>
              </a:ext>
            </a:extLst>
          </p:cNvPr>
          <p:cNvSpPr>
            <a:spLocks noGrp="1"/>
          </p:cNvSpPr>
          <p:nvPr>
            <p:ph type="body" sz="quarter" idx="14"/>
          </p:nvPr>
        </p:nvSpPr>
        <p:spPr>
          <a:xfrm>
            <a:off x="2268538" y="8458200"/>
            <a:ext cx="2914649" cy="2968950"/>
          </a:xfrm>
        </p:spPr>
        <p:txBody>
          <a:bodyPr>
            <a:normAutofit/>
          </a:bodyPr>
          <a:lstStyle>
            <a:lvl1pPr>
              <a:defRPr sz="2400">
                <a:solidFill>
                  <a:schemeClr val="bg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2" name="Text Placeholder 7">
            <a:extLst>
              <a:ext uri="{FF2B5EF4-FFF2-40B4-BE49-F238E27FC236}">
                <a16:creationId xmlns:a16="http://schemas.microsoft.com/office/drawing/2014/main" id="{81E09265-B90B-4F4C-A68D-386E7DC88C22}"/>
              </a:ext>
            </a:extLst>
          </p:cNvPr>
          <p:cNvSpPr>
            <a:spLocks noGrp="1"/>
          </p:cNvSpPr>
          <p:nvPr>
            <p:ph type="body" sz="quarter" idx="15"/>
          </p:nvPr>
        </p:nvSpPr>
        <p:spPr>
          <a:xfrm>
            <a:off x="5330714" y="8458200"/>
            <a:ext cx="2914649" cy="2968950"/>
          </a:xfrm>
        </p:spPr>
        <p:txBody>
          <a:bodyPr>
            <a:normAutofit/>
          </a:bodyPr>
          <a:lstStyle>
            <a:lvl1pPr>
              <a:defRPr sz="2400">
                <a:solidFill>
                  <a:schemeClr val="bg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3" name="Group 2">
            <a:extLst>
              <a:ext uri="{FF2B5EF4-FFF2-40B4-BE49-F238E27FC236}">
                <a16:creationId xmlns:a16="http://schemas.microsoft.com/office/drawing/2014/main" id="{2D1F3A04-0A41-4A3C-8341-FD4EB81279F4}"/>
              </a:ext>
            </a:extLst>
          </p:cNvPr>
          <p:cNvGrpSpPr/>
          <p:nvPr userDrawn="1"/>
        </p:nvGrpSpPr>
        <p:grpSpPr>
          <a:xfrm>
            <a:off x="769935" y="12332752"/>
            <a:ext cx="8680452" cy="1239644"/>
            <a:chOff x="769935" y="12332752"/>
            <a:chExt cx="8680452" cy="1239644"/>
          </a:xfrm>
        </p:grpSpPr>
        <p:pic>
          <p:nvPicPr>
            <p:cNvPr id="5" name="Picture 4">
              <a:extLst>
                <a:ext uri="{FF2B5EF4-FFF2-40B4-BE49-F238E27FC236}">
                  <a16:creationId xmlns:a16="http://schemas.microsoft.com/office/drawing/2014/main" id="{7C71DBF5-7715-C946-BE0A-5816950E71B3}"/>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2" name="Graphic 1">
              <a:extLst>
                <a:ext uri="{FF2B5EF4-FFF2-40B4-BE49-F238E27FC236}">
                  <a16:creationId xmlns:a16="http://schemas.microsoft.com/office/drawing/2014/main" id="{040F91AA-3E34-48C5-BD63-5935DE07CE3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2969304784"/>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Text Slide — 01">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10682747"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2" name="Picture Placeholder 4">
            <a:extLst>
              <a:ext uri="{FF2B5EF4-FFF2-40B4-BE49-F238E27FC236}">
                <a16:creationId xmlns:a16="http://schemas.microsoft.com/office/drawing/2014/main" id="{C16D0DC0-1B50-B44F-A922-A1E6CBC25C7B}"/>
              </a:ext>
            </a:extLst>
          </p:cNvPr>
          <p:cNvSpPr>
            <a:spLocks noGrp="1"/>
          </p:cNvSpPr>
          <p:nvPr>
            <p:ph type="pic" sz="quarter" idx="21"/>
          </p:nvPr>
        </p:nvSpPr>
        <p:spPr>
          <a:xfrm>
            <a:off x="12574588" y="1143001"/>
            <a:ext cx="10653252" cy="10287000"/>
          </a:xfrm>
          <a:prstGeom prst="rect">
            <a:avLst/>
          </a:prstGeom>
        </p:spPr>
        <p:txBody>
          <a:bodyPr/>
          <a:lstStyle/>
          <a:p>
            <a:endParaRPr lang="en-US" dirty="0"/>
          </a:p>
        </p:txBody>
      </p:sp>
      <p:sp>
        <p:nvSpPr>
          <p:cNvPr id="23" name="Text Placeholder 7">
            <a:extLst>
              <a:ext uri="{FF2B5EF4-FFF2-40B4-BE49-F238E27FC236}">
                <a16:creationId xmlns:a16="http://schemas.microsoft.com/office/drawing/2014/main" id="{F557ABA0-2CF0-894D-BFC5-E24C93581EC6}"/>
              </a:ext>
            </a:extLst>
          </p:cNvPr>
          <p:cNvSpPr>
            <a:spLocks noGrp="1"/>
          </p:cNvSpPr>
          <p:nvPr>
            <p:ph type="body" sz="quarter" idx="15"/>
          </p:nvPr>
        </p:nvSpPr>
        <p:spPr>
          <a:xfrm>
            <a:off x="1144586" y="3152752"/>
            <a:ext cx="10682748" cy="3860491"/>
          </a:xfrm>
        </p:spPr>
        <p:txBody>
          <a:bodyPr>
            <a:normAutofit/>
          </a:bodyPr>
          <a:lstStyle>
            <a:lvl1pP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4" name="Text Placeholder 7">
            <a:extLst>
              <a:ext uri="{FF2B5EF4-FFF2-40B4-BE49-F238E27FC236}">
                <a16:creationId xmlns:a16="http://schemas.microsoft.com/office/drawing/2014/main" id="{CA97B1A4-557A-8842-A7CF-CEF459F857B2}"/>
              </a:ext>
            </a:extLst>
          </p:cNvPr>
          <p:cNvSpPr>
            <a:spLocks noGrp="1"/>
          </p:cNvSpPr>
          <p:nvPr>
            <p:ph type="body" sz="quarter" idx="16"/>
          </p:nvPr>
        </p:nvSpPr>
        <p:spPr>
          <a:xfrm>
            <a:off x="1144586" y="7781903"/>
            <a:ext cx="10682748" cy="36480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0" name="Group 9">
            <a:extLst>
              <a:ext uri="{FF2B5EF4-FFF2-40B4-BE49-F238E27FC236}">
                <a16:creationId xmlns:a16="http://schemas.microsoft.com/office/drawing/2014/main" id="{E0B7A8B3-1943-4E13-A9B5-FE58C055E01A}"/>
              </a:ext>
            </a:extLst>
          </p:cNvPr>
          <p:cNvGrpSpPr/>
          <p:nvPr userDrawn="1"/>
        </p:nvGrpSpPr>
        <p:grpSpPr>
          <a:xfrm>
            <a:off x="769935" y="12332752"/>
            <a:ext cx="8680452" cy="1239644"/>
            <a:chOff x="769935" y="12332752"/>
            <a:chExt cx="8680452" cy="1239644"/>
          </a:xfrm>
        </p:grpSpPr>
        <p:pic>
          <p:nvPicPr>
            <p:cNvPr id="11" name="Picture 10">
              <a:extLst>
                <a:ext uri="{FF2B5EF4-FFF2-40B4-BE49-F238E27FC236}">
                  <a16:creationId xmlns:a16="http://schemas.microsoft.com/office/drawing/2014/main" id="{E2D5ECF5-40C0-435D-B4FE-DF8C9C76C221}"/>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3" name="Graphic 12">
              <a:extLst>
                <a:ext uri="{FF2B5EF4-FFF2-40B4-BE49-F238E27FC236}">
                  <a16:creationId xmlns:a16="http://schemas.microsoft.com/office/drawing/2014/main" id="{CB5250F4-4DD2-4430-B673-72D9FD633A8D}"/>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657636835"/>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441" userDrawn="1">
          <p15:clr>
            <a:srgbClr val="FBAE40"/>
          </p15:clr>
        </p15:guide>
        <p15:guide id="11" pos="7921"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Text Slide — 02">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4" name="Picture Placeholder 4">
            <a:extLst>
              <a:ext uri="{FF2B5EF4-FFF2-40B4-BE49-F238E27FC236}">
                <a16:creationId xmlns:a16="http://schemas.microsoft.com/office/drawing/2014/main" id="{3D023766-93E8-6C43-9772-CDA7FC6144F7}"/>
              </a:ext>
            </a:extLst>
          </p:cNvPr>
          <p:cNvSpPr>
            <a:spLocks noGrp="1"/>
          </p:cNvSpPr>
          <p:nvPr>
            <p:ph type="pic" sz="quarter" idx="21"/>
          </p:nvPr>
        </p:nvSpPr>
        <p:spPr>
          <a:xfrm>
            <a:off x="1144588" y="3124175"/>
            <a:ext cx="22083252" cy="4648213"/>
          </a:xfrm>
          <a:prstGeom prst="rect">
            <a:avLst/>
          </a:prstGeom>
        </p:spPr>
        <p:txBody>
          <a:bodyPr/>
          <a:lstStyle/>
          <a:p>
            <a:endParaRPr lang="en-US" dirty="0"/>
          </a:p>
        </p:txBody>
      </p:sp>
      <p:sp>
        <p:nvSpPr>
          <p:cNvPr id="28" name="Text Placeholder 7">
            <a:extLst>
              <a:ext uri="{FF2B5EF4-FFF2-40B4-BE49-F238E27FC236}">
                <a16:creationId xmlns:a16="http://schemas.microsoft.com/office/drawing/2014/main" id="{269D219F-F78E-9E4A-B025-7F24BB66706A}"/>
              </a:ext>
            </a:extLst>
          </p:cNvPr>
          <p:cNvSpPr>
            <a:spLocks noGrp="1"/>
          </p:cNvSpPr>
          <p:nvPr>
            <p:ph type="body" sz="quarter" idx="17"/>
          </p:nvPr>
        </p:nvSpPr>
        <p:spPr>
          <a:xfrm>
            <a:off x="12574586" y="8531537"/>
            <a:ext cx="10682748" cy="2898463"/>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9" name="Text Placeholder 7">
            <a:extLst>
              <a:ext uri="{FF2B5EF4-FFF2-40B4-BE49-F238E27FC236}">
                <a16:creationId xmlns:a16="http://schemas.microsoft.com/office/drawing/2014/main" id="{D3B36E90-1930-594F-A27D-BBFA1CA70557}"/>
              </a:ext>
            </a:extLst>
          </p:cNvPr>
          <p:cNvSpPr>
            <a:spLocks noGrp="1"/>
          </p:cNvSpPr>
          <p:nvPr>
            <p:ph type="body" sz="quarter" idx="15"/>
          </p:nvPr>
        </p:nvSpPr>
        <p:spPr>
          <a:xfrm>
            <a:off x="1144586" y="8531537"/>
            <a:ext cx="10682748" cy="2898463"/>
          </a:xfrm>
        </p:spPr>
        <p:txBody>
          <a:bodyPr>
            <a:normAutofit/>
          </a:bodyPr>
          <a:lstStyle>
            <a:lvl1pP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0" name="Group 9">
            <a:extLst>
              <a:ext uri="{FF2B5EF4-FFF2-40B4-BE49-F238E27FC236}">
                <a16:creationId xmlns:a16="http://schemas.microsoft.com/office/drawing/2014/main" id="{49E4AC96-6693-4949-82F0-A26BB3438633}"/>
              </a:ext>
            </a:extLst>
          </p:cNvPr>
          <p:cNvGrpSpPr/>
          <p:nvPr userDrawn="1"/>
        </p:nvGrpSpPr>
        <p:grpSpPr>
          <a:xfrm>
            <a:off x="769935" y="12332752"/>
            <a:ext cx="8680452" cy="1239644"/>
            <a:chOff x="769935" y="12332752"/>
            <a:chExt cx="8680452" cy="1239644"/>
          </a:xfrm>
        </p:grpSpPr>
        <p:pic>
          <p:nvPicPr>
            <p:cNvPr id="11" name="Picture 10">
              <a:extLst>
                <a:ext uri="{FF2B5EF4-FFF2-40B4-BE49-F238E27FC236}">
                  <a16:creationId xmlns:a16="http://schemas.microsoft.com/office/drawing/2014/main" id="{84D73F77-4B65-41F6-9660-D38AE9B8A3F0}"/>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3" name="Graphic 12">
              <a:extLst>
                <a:ext uri="{FF2B5EF4-FFF2-40B4-BE49-F238E27FC236}">
                  <a16:creationId xmlns:a16="http://schemas.microsoft.com/office/drawing/2014/main" id="{D961884E-860C-4138-91B4-57B8B37EA02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330836963"/>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Text Slide — 03">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4" name="Picture Placeholder 4">
            <a:extLst>
              <a:ext uri="{FF2B5EF4-FFF2-40B4-BE49-F238E27FC236}">
                <a16:creationId xmlns:a16="http://schemas.microsoft.com/office/drawing/2014/main" id="{3D023766-93E8-6C43-9772-CDA7FC6144F7}"/>
              </a:ext>
            </a:extLst>
          </p:cNvPr>
          <p:cNvSpPr>
            <a:spLocks noGrp="1"/>
          </p:cNvSpPr>
          <p:nvPr>
            <p:ph type="pic" sz="quarter" idx="21"/>
          </p:nvPr>
        </p:nvSpPr>
        <p:spPr>
          <a:xfrm>
            <a:off x="1144588" y="3124175"/>
            <a:ext cx="10668000" cy="4648213"/>
          </a:xfrm>
          <a:prstGeom prst="rect">
            <a:avLst/>
          </a:prstGeom>
        </p:spPr>
        <p:txBody>
          <a:bodyPr/>
          <a:lstStyle/>
          <a:p>
            <a:endParaRPr lang="en-US" dirty="0"/>
          </a:p>
        </p:txBody>
      </p:sp>
      <p:sp>
        <p:nvSpPr>
          <p:cNvPr id="16" name="Picture Placeholder 4">
            <a:extLst>
              <a:ext uri="{FF2B5EF4-FFF2-40B4-BE49-F238E27FC236}">
                <a16:creationId xmlns:a16="http://schemas.microsoft.com/office/drawing/2014/main" id="{8B25342B-08E1-464F-AC27-5A6519898803}"/>
              </a:ext>
            </a:extLst>
          </p:cNvPr>
          <p:cNvSpPr>
            <a:spLocks noGrp="1"/>
          </p:cNvSpPr>
          <p:nvPr>
            <p:ph type="pic" sz="quarter" idx="22"/>
          </p:nvPr>
        </p:nvSpPr>
        <p:spPr>
          <a:xfrm>
            <a:off x="12592876" y="3124175"/>
            <a:ext cx="10668000" cy="4648213"/>
          </a:xfrm>
          <a:prstGeom prst="rect">
            <a:avLst/>
          </a:prstGeom>
        </p:spPr>
        <p:txBody>
          <a:bodyPr/>
          <a:lstStyle/>
          <a:p>
            <a:endParaRPr lang="en-US" dirty="0"/>
          </a:p>
        </p:txBody>
      </p:sp>
      <p:sp>
        <p:nvSpPr>
          <p:cNvPr id="20" name="Text Placeholder 7">
            <a:extLst>
              <a:ext uri="{FF2B5EF4-FFF2-40B4-BE49-F238E27FC236}">
                <a16:creationId xmlns:a16="http://schemas.microsoft.com/office/drawing/2014/main" id="{7AFEBE52-7AC4-8A4F-A882-82DC4FA897C6}"/>
              </a:ext>
            </a:extLst>
          </p:cNvPr>
          <p:cNvSpPr>
            <a:spLocks noGrp="1"/>
          </p:cNvSpPr>
          <p:nvPr>
            <p:ph type="body" sz="quarter" idx="16"/>
          </p:nvPr>
        </p:nvSpPr>
        <p:spPr>
          <a:xfrm>
            <a:off x="1144586" y="8531537"/>
            <a:ext cx="10682748"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1" name="Text Placeholder 7">
            <a:extLst>
              <a:ext uri="{FF2B5EF4-FFF2-40B4-BE49-F238E27FC236}">
                <a16:creationId xmlns:a16="http://schemas.microsoft.com/office/drawing/2014/main" id="{1BCA72C9-9805-E34B-BBDE-3CF10D461ABA}"/>
              </a:ext>
            </a:extLst>
          </p:cNvPr>
          <p:cNvSpPr>
            <a:spLocks noGrp="1"/>
          </p:cNvSpPr>
          <p:nvPr>
            <p:ph type="body" sz="quarter" idx="17"/>
          </p:nvPr>
        </p:nvSpPr>
        <p:spPr>
          <a:xfrm>
            <a:off x="12574586" y="8531537"/>
            <a:ext cx="10682748"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1" name="Group 10">
            <a:extLst>
              <a:ext uri="{FF2B5EF4-FFF2-40B4-BE49-F238E27FC236}">
                <a16:creationId xmlns:a16="http://schemas.microsoft.com/office/drawing/2014/main" id="{2EEAD236-5D08-4F6F-AFB5-96C859286B88}"/>
              </a:ext>
            </a:extLst>
          </p:cNvPr>
          <p:cNvGrpSpPr/>
          <p:nvPr userDrawn="1"/>
        </p:nvGrpSpPr>
        <p:grpSpPr>
          <a:xfrm>
            <a:off x="769935" y="12332752"/>
            <a:ext cx="8680452" cy="1239644"/>
            <a:chOff x="769935" y="12332752"/>
            <a:chExt cx="8680452" cy="1239644"/>
          </a:xfrm>
        </p:grpSpPr>
        <p:pic>
          <p:nvPicPr>
            <p:cNvPr id="13" name="Picture 12">
              <a:extLst>
                <a:ext uri="{FF2B5EF4-FFF2-40B4-BE49-F238E27FC236}">
                  <a16:creationId xmlns:a16="http://schemas.microsoft.com/office/drawing/2014/main" id="{DA9ACC56-4735-4B77-A48E-EF3A64BB805D}"/>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5" name="Graphic 14">
              <a:extLst>
                <a:ext uri="{FF2B5EF4-FFF2-40B4-BE49-F238E27FC236}">
                  <a16:creationId xmlns:a16="http://schemas.microsoft.com/office/drawing/2014/main" id="{F70BF730-7541-4A80-9540-254474C56560}"/>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005590817"/>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Text Slide — 04">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4" name="Picture Placeholder 4">
            <a:extLst>
              <a:ext uri="{FF2B5EF4-FFF2-40B4-BE49-F238E27FC236}">
                <a16:creationId xmlns:a16="http://schemas.microsoft.com/office/drawing/2014/main" id="{3D023766-93E8-6C43-9772-CDA7FC6144F7}"/>
              </a:ext>
            </a:extLst>
          </p:cNvPr>
          <p:cNvSpPr>
            <a:spLocks noGrp="1"/>
          </p:cNvSpPr>
          <p:nvPr>
            <p:ph type="pic" sz="quarter" idx="21"/>
          </p:nvPr>
        </p:nvSpPr>
        <p:spPr>
          <a:xfrm>
            <a:off x="1144588" y="3124175"/>
            <a:ext cx="6858000" cy="4648213"/>
          </a:xfrm>
          <a:prstGeom prst="rect">
            <a:avLst/>
          </a:prstGeom>
        </p:spPr>
        <p:txBody>
          <a:bodyPr/>
          <a:lstStyle/>
          <a:p>
            <a:endParaRPr lang="en-US" dirty="0"/>
          </a:p>
        </p:txBody>
      </p:sp>
      <p:sp>
        <p:nvSpPr>
          <p:cNvPr id="25" name="Picture Placeholder 4">
            <a:extLst>
              <a:ext uri="{FF2B5EF4-FFF2-40B4-BE49-F238E27FC236}">
                <a16:creationId xmlns:a16="http://schemas.microsoft.com/office/drawing/2014/main" id="{9243F34B-2502-DB4F-9DB5-EDCF7DC7B5D5}"/>
              </a:ext>
            </a:extLst>
          </p:cNvPr>
          <p:cNvSpPr>
            <a:spLocks noGrp="1"/>
          </p:cNvSpPr>
          <p:nvPr>
            <p:ph type="pic" sz="quarter" idx="23"/>
          </p:nvPr>
        </p:nvSpPr>
        <p:spPr>
          <a:xfrm>
            <a:off x="8764587" y="3124175"/>
            <a:ext cx="6858000" cy="4648213"/>
          </a:xfrm>
          <a:prstGeom prst="rect">
            <a:avLst/>
          </a:prstGeom>
        </p:spPr>
        <p:txBody>
          <a:bodyPr/>
          <a:lstStyle/>
          <a:p>
            <a:endParaRPr lang="en-US" dirty="0"/>
          </a:p>
        </p:txBody>
      </p:sp>
      <p:sp>
        <p:nvSpPr>
          <p:cNvPr id="30" name="Picture Placeholder 4">
            <a:extLst>
              <a:ext uri="{FF2B5EF4-FFF2-40B4-BE49-F238E27FC236}">
                <a16:creationId xmlns:a16="http://schemas.microsoft.com/office/drawing/2014/main" id="{4236B20B-B550-8142-AEF8-60BDD719F696}"/>
              </a:ext>
            </a:extLst>
          </p:cNvPr>
          <p:cNvSpPr>
            <a:spLocks noGrp="1"/>
          </p:cNvSpPr>
          <p:nvPr>
            <p:ph type="pic" sz="quarter" idx="25"/>
          </p:nvPr>
        </p:nvSpPr>
        <p:spPr>
          <a:xfrm>
            <a:off x="16384587" y="3124175"/>
            <a:ext cx="6858000" cy="4648213"/>
          </a:xfrm>
          <a:prstGeom prst="rect">
            <a:avLst/>
          </a:prstGeom>
        </p:spPr>
        <p:txBody>
          <a:bodyPr/>
          <a:lstStyle/>
          <a:p>
            <a:endParaRPr lang="en-US" dirty="0"/>
          </a:p>
        </p:txBody>
      </p:sp>
      <p:sp>
        <p:nvSpPr>
          <p:cNvPr id="31" name="Text Placeholder 7">
            <a:extLst>
              <a:ext uri="{FF2B5EF4-FFF2-40B4-BE49-F238E27FC236}">
                <a16:creationId xmlns:a16="http://schemas.microsoft.com/office/drawing/2014/main" id="{805AEC2D-775B-BF4D-8D0A-574C4B109908}"/>
              </a:ext>
            </a:extLst>
          </p:cNvPr>
          <p:cNvSpPr>
            <a:spLocks noGrp="1"/>
          </p:cNvSpPr>
          <p:nvPr>
            <p:ph type="body" sz="quarter" idx="16"/>
          </p:nvPr>
        </p:nvSpPr>
        <p:spPr>
          <a:xfrm>
            <a:off x="1144586" y="8531537"/>
            <a:ext cx="6858002"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2" name="Text Placeholder 7">
            <a:extLst>
              <a:ext uri="{FF2B5EF4-FFF2-40B4-BE49-F238E27FC236}">
                <a16:creationId xmlns:a16="http://schemas.microsoft.com/office/drawing/2014/main" id="{F5503E3A-1422-CD4D-8A89-397D3BA42065}"/>
              </a:ext>
            </a:extLst>
          </p:cNvPr>
          <p:cNvSpPr>
            <a:spLocks noGrp="1"/>
          </p:cNvSpPr>
          <p:nvPr>
            <p:ph type="body" sz="quarter" idx="26"/>
          </p:nvPr>
        </p:nvSpPr>
        <p:spPr>
          <a:xfrm>
            <a:off x="8774111" y="8531537"/>
            <a:ext cx="6858002"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3" name="Text Placeholder 7">
            <a:extLst>
              <a:ext uri="{FF2B5EF4-FFF2-40B4-BE49-F238E27FC236}">
                <a16:creationId xmlns:a16="http://schemas.microsoft.com/office/drawing/2014/main" id="{0064A36D-65DD-F745-A342-E072B9827553}"/>
              </a:ext>
            </a:extLst>
          </p:cNvPr>
          <p:cNvSpPr>
            <a:spLocks noGrp="1"/>
          </p:cNvSpPr>
          <p:nvPr>
            <p:ph type="body" sz="quarter" idx="27"/>
          </p:nvPr>
        </p:nvSpPr>
        <p:spPr>
          <a:xfrm>
            <a:off x="16375061" y="8531537"/>
            <a:ext cx="6858002"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3" name="Group 12">
            <a:extLst>
              <a:ext uri="{FF2B5EF4-FFF2-40B4-BE49-F238E27FC236}">
                <a16:creationId xmlns:a16="http://schemas.microsoft.com/office/drawing/2014/main" id="{A3705369-2D24-4AB8-B11B-3318EDC6987E}"/>
              </a:ext>
            </a:extLst>
          </p:cNvPr>
          <p:cNvGrpSpPr/>
          <p:nvPr userDrawn="1"/>
        </p:nvGrpSpPr>
        <p:grpSpPr>
          <a:xfrm>
            <a:off x="769935" y="12332752"/>
            <a:ext cx="8680452" cy="1239644"/>
            <a:chOff x="769935" y="12332752"/>
            <a:chExt cx="8680452" cy="1239644"/>
          </a:xfrm>
        </p:grpSpPr>
        <p:pic>
          <p:nvPicPr>
            <p:cNvPr id="15" name="Picture 14">
              <a:extLst>
                <a:ext uri="{FF2B5EF4-FFF2-40B4-BE49-F238E27FC236}">
                  <a16:creationId xmlns:a16="http://schemas.microsoft.com/office/drawing/2014/main" id="{D79E28CF-76EC-48FE-9C94-D5FA32139890}"/>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6" name="Graphic 15">
              <a:extLst>
                <a:ext uri="{FF2B5EF4-FFF2-40B4-BE49-F238E27FC236}">
                  <a16:creationId xmlns:a16="http://schemas.microsoft.com/office/drawing/2014/main" id="{E72DF6EA-9055-43A7-9D82-8A895A7A582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84442689"/>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guide id="12" pos="5041" userDrawn="1">
          <p15:clr>
            <a:srgbClr val="FBAE40"/>
          </p15:clr>
        </p15:guide>
        <p15:guide id="13" pos="5521" userDrawn="1">
          <p15:clr>
            <a:srgbClr val="FBAE40"/>
          </p15:clr>
        </p15:guide>
        <p15:guide id="14" pos="9841" userDrawn="1">
          <p15:clr>
            <a:srgbClr val="FBAE40"/>
          </p15:clr>
        </p15:guide>
        <p15:guide id="15" pos="10321"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mage/Text Slide — 05">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0" name="Content Placeholder 4">
            <a:extLst>
              <a:ext uri="{FF2B5EF4-FFF2-40B4-BE49-F238E27FC236}">
                <a16:creationId xmlns:a16="http://schemas.microsoft.com/office/drawing/2014/main" id="{66682ECA-8356-F142-94A1-921EA9421350}"/>
              </a:ext>
            </a:extLst>
          </p:cNvPr>
          <p:cNvSpPr>
            <a:spLocks noGrp="1"/>
          </p:cNvSpPr>
          <p:nvPr>
            <p:ph sz="quarter" idx="16" hasCustomPrompt="1"/>
          </p:nvPr>
        </p:nvSpPr>
        <p:spPr>
          <a:xfrm>
            <a:off x="1144587" y="3121326"/>
            <a:ext cx="10667999" cy="8305799"/>
          </a:xfrm>
          <a:prstGeom prst="rect">
            <a:avLst/>
          </a:prstGeom>
        </p:spPr>
        <p:txBody>
          <a:bodyPr>
            <a:normAutofit/>
          </a:bodyPr>
          <a:lstStyle>
            <a:lvl1pPr>
              <a:tabLst>
                <a:tab pos="114300" algn="l"/>
              </a:tabLst>
              <a:defRPr sz="4800">
                <a:solidFill>
                  <a:srgbClr val="576F7F"/>
                </a:solidFill>
              </a:defRPr>
            </a:lvl1pPr>
            <a:lvl2pPr marL="114300" indent="-114300">
              <a:tabLst/>
              <a:defRPr sz="1000">
                <a:solidFill>
                  <a:schemeClr val="bg1">
                    <a:lumMod val="50000"/>
                  </a:schemeClr>
                </a:solidFill>
              </a:defRPr>
            </a:lvl2pPr>
            <a:lvl3pPr marL="230188" indent="-115888">
              <a:tabLst/>
              <a:defRPr sz="1000">
                <a:solidFill>
                  <a:schemeClr val="bg1">
                    <a:lumMod val="50000"/>
                  </a:schemeClr>
                </a:solidFill>
              </a:defRPr>
            </a:lvl3pPr>
          </a:lstStyle>
          <a:p>
            <a:pPr lvl="0"/>
            <a:r>
              <a:rPr lang="tr-TR" dirty="0"/>
              <a:t>Picture</a:t>
            </a:r>
          </a:p>
        </p:txBody>
      </p:sp>
      <p:sp>
        <p:nvSpPr>
          <p:cNvPr id="21" name="Text Placeholder 7">
            <a:extLst>
              <a:ext uri="{FF2B5EF4-FFF2-40B4-BE49-F238E27FC236}">
                <a16:creationId xmlns:a16="http://schemas.microsoft.com/office/drawing/2014/main" id="{6428EAA1-0C81-0745-89CD-1A39835C4F74}"/>
              </a:ext>
            </a:extLst>
          </p:cNvPr>
          <p:cNvSpPr>
            <a:spLocks noGrp="1"/>
          </p:cNvSpPr>
          <p:nvPr>
            <p:ph type="body" sz="quarter" idx="17"/>
          </p:nvPr>
        </p:nvSpPr>
        <p:spPr>
          <a:xfrm>
            <a:off x="12574588" y="3121326"/>
            <a:ext cx="10667998" cy="83057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3" name="Group 12">
            <a:extLst>
              <a:ext uri="{FF2B5EF4-FFF2-40B4-BE49-F238E27FC236}">
                <a16:creationId xmlns:a16="http://schemas.microsoft.com/office/drawing/2014/main" id="{8CAC9AD8-9A29-4357-9E67-43928F59B39E}"/>
              </a:ext>
            </a:extLst>
          </p:cNvPr>
          <p:cNvGrpSpPr/>
          <p:nvPr userDrawn="1"/>
        </p:nvGrpSpPr>
        <p:grpSpPr>
          <a:xfrm>
            <a:off x="769935" y="12332752"/>
            <a:ext cx="8680452" cy="1239644"/>
            <a:chOff x="769935" y="12332752"/>
            <a:chExt cx="8680452" cy="1239644"/>
          </a:xfrm>
        </p:grpSpPr>
        <p:pic>
          <p:nvPicPr>
            <p:cNvPr id="15" name="Picture 14">
              <a:extLst>
                <a:ext uri="{FF2B5EF4-FFF2-40B4-BE49-F238E27FC236}">
                  <a16:creationId xmlns:a16="http://schemas.microsoft.com/office/drawing/2014/main" id="{274EDD57-3612-4A00-9B5B-6D1ACCBD2191}"/>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6" name="Graphic 15">
              <a:extLst>
                <a:ext uri="{FF2B5EF4-FFF2-40B4-BE49-F238E27FC236}">
                  <a16:creationId xmlns:a16="http://schemas.microsoft.com/office/drawing/2014/main" id="{DF0D1D20-4706-49AC-8A98-C02FACA8EDE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282309332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cxnSp>
        <p:nvCxnSpPr>
          <p:cNvPr id="20" name="Straight Connector 19">
            <a:extLst>
              <a:ext uri="{FF2B5EF4-FFF2-40B4-BE49-F238E27FC236}">
                <a16:creationId xmlns:a16="http://schemas.microsoft.com/office/drawing/2014/main" id="{A1AB842C-6BB1-7849-B78D-1D793CD25166}"/>
              </a:ext>
            </a:extLst>
          </p:cNvPr>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22" name="Rectangle 21">
            <a:extLst>
              <a:ext uri="{FF2B5EF4-FFF2-40B4-BE49-F238E27FC236}">
                <a16:creationId xmlns:a16="http://schemas.microsoft.com/office/drawing/2014/main" id="{AA9EDA39-870A-E945-9A81-5D7CFB06F0C7}"/>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grpSp>
        <p:nvGrpSpPr>
          <p:cNvPr id="6" name="Group 5">
            <a:extLst>
              <a:ext uri="{FF2B5EF4-FFF2-40B4-BE49-F238E27FC236}">
                <a16:creationId xmlns:a16="http://schemas.microsoft.com/office/drawing/2014/main" id="{9B50AD93-E1C5-4ADD-8F6A-77AC50297D4A}"/>
              </a:ext>
            </a:extLst>
          </p:cNvPr>
          <p:cNvGrpSpPr/>
          <p:nvPr userDrawn="1"/>
        </p:nvGrpSpPr>
        <p:grpSpPr>
          <a:xfrm>
            <a:off x="769935" y="12332752"/>
            <a:ext cx="8680452" cy="1239644"/>
            <a:chOff x="769935" y="12332752"/>
            <a:chExt cx="8680452" cy="1239644"/>
          </a:xfrm>
        </p:grpSpPr>
        <p:pic>
          <p:nvPicPr>
            <p:cNvPr id="7" name="Picture 6">
              <a:extLst>
                <a:ext uri="{FF2B5EF4-FFF2-40B4-BE49-F238E27FC236}">
                  <a16:creationId xmlns:a16="http://schemas.microsoft.com/office/drawing/2014/main" id="{C24B63F7-F3A9-4B68-9BB5-1AEF5D97E2AD}"/>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8" name="Graphic 7">
              <a:extLst>
                <a:ext uri="{FF2B5EF4-FFF2-40B4-BE49-F238E27FC236}">
                  <a16:creationId xmlns:a16="http://schemas.microsoft.com/office/drawing/2014/main" id="{53E5B52A-8F34-4566-8605-B3D173F53E2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249253813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guide id="11" pos="7441" userDrawn="1">
          <p15:clr>
            <a:srgbClr val="FBAE40"/>
          </p15:clr>
        </p15:guide>
        <p15:guide id="12" pos="7921" userDrawn="1">
          <p15:clr>
            <a:srgbClr val="FBAE40"/>
          </p15:clr>
        </p15:guide>
        <p15:guide id="13" pos="5521" userDrawn="1">
          <p15:clr>
            <a:srgbClr val="FBAE40"/>
          </p15:clr>
        </p15:guide>
        <p15:guide id="14" pos="5041" userDrawn="1">
          <p15:clr>
            <a:srgbClr val="FBAE40"/>
          </p15:clr>
        </p15:guide>
        <p15:guide id="15" pos="9841" userDrawn="1">
          <p15:clr>
            <a:srgbClr val="FBAE40"/>
          </p15:clr>
        </p15:guide>
        <p15:guide id="16" pos="1032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Yellow">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6" name="Title 1">
            <a:extLst>
              <a:ext uri="{FF2B5EF4-FFF2-40B4-BE49-F238E27FC236}">
                <a16:creationId xmlns:a16="http://schemas.microsoft.com/office/drawing/2014/main" id="{0FAE0E86-F5B0-2643-9F7C-9B5DF5AB2A62}"/>
              </a:ext>
            </a:extLst>
          </p:cNvPr>
          <p:cNvSpPr>
            <a:spLocks noGrp="1"/>
          </p:cNvSpPr>
          <p:nvPr>
            <p:ph type="ctrTitle" hasCustomPrompt="1"/>
          </p:nvPr>
        </p:nvSpPr>
        <p:spPr>
          <a:xfrm>
            <a:off x="2269122" y="5029200"/>
            <a:ext cx="20496234" cy="3231728"/>
          </a:xfrm>
        </p:spPr>
        <p:txBody>
          <a:bodyPr lIns="0" tIns="0" rIns="0" bIns="0">
            <a:normAutofit/>
          </a:bodyPr>
          <a:lstStyle>
            <a:lvl1pPr>
              <a:defRPr sz="7200" b="0" i="0" baseline="0">
                <a:solidFill>
                  <a:schemeClr val="tx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br>
              <a:rPr lang="en-US" dirty="0"/>
            </a:br>
            <a:r>
              <a:rPr lang="en-US" dirty="0"/>
              <a:t>2nd line</a:t>
            </a:r>
          </a:p>
        </p:txBody>
      </p:sp>
      <p:sp>
        <p:nvSpPr>
          <p:cNvPr id="31" name="Text Placeholder 7">
            <a:extLst>
              <a:ext uri="{FF2B5EF4-FFF2-40B4-BE49-F238E27FC236}">
                <a16:creationId xmlns:a16="http://schemas.microsoft.com/office/drawing/2014/main" id="{4311E8C8-3143-A74B-8FDA-F85A6F535B0E}"/>
              </a:ext>
            </a:extLst>
          </p:cNvPr>
          <p:cNvSpPr>
            <a:spLocks noGrp="1"/>
          </p:cNvSpPr>
          <p:nvPr>
            <p:ph type="body" sz="quarter" idx="14"/>
          </p:nvPr>
        </p:nvSpPr>
        <p:spPr>
          <a:xfrm>
            <a:off x="2268538" y="8458200"/>
            <a:ext cx="2914649" cy="2968950"/>
          </a:xfrm>
        </p:spPr>
        <p:txBody>
          <a:bodyPr>
            <a:normAutofit/>
          </a:bodyPr>
          <a:lstStyle>
            <a:lvl1pPr>
              <a:defRPr sz="2400">
                <a:solidFill>
                  <a:schemeClr val="tx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2" name="Text Placeholder 7">
            <a:extLst>
              <a:ext uri="{FF2B5EF4-FFF2-40B4-BE49-F238E27FC236}">
                <a16:creationId xmlns:a16="http://schemas.microsoft.com/office/drawing/2014/main" id="{9B12BEB6-E28E-0A42-AF4D-0E33CBE7B6D1}"/>
              </a:ext>
            </a:extLst>
          </p:cNvPr>
          <p:cNvSpPr>
            <a:spLocks noGrp="1"/>
          </p:cNvSpPr>
          <p:nvPr>
            <p:ph type="body" sz="quarter" idx="15"/>
          </p:nvPr>
        </p:nvSpPr>
        <p:spPr>
          <a:xfrm>
            <a:off x="5330714" y="8458200"/>
            <a:ext cx="2914649" cy="2968950"/>
          </a:xfrm>
        </p:spPr>
        <p:txBody>
          <a:bodyPr>
            <a:normAutofit/>
          </a:bodyPr>
          <a:lstStyle>
            <a:lvl1pPr>
              <a:defRPr sz="2400">
                <a:solidFill>
                  <a:schemeClr val="tx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3" name="Group 12">
            <a:extLst>
              <a:ext uri="{FF2B5EF4-FFF2-40B4-BE49-F238E27FC236}">
                <a16:creationId xmlns:a16="http://schemas.microsoft.com/office/drawing/2014/main" id="{A78DF86D-002D-46A5-BFDA-FEA4FDD7BC06}"/>
              </a:ext>
            </a:extLst>
          </p:cNvPr>
          <p:cNvGrpSpPr/>
          <p:nvPr userDrawn="1"/>
        </p:nvGrpSpPr>
        <p:grpSpPr>
          <a:xfrm>
            <a:off x="769935" y="12332752"/>
            <a:ext cx="8680452" cy="1239644"/>
            <a:chOff x="769935" y="12332752"/>
            <a:chExt cx="8680452" cy="1239644"/>
          </a:xfrm>
        </p:grpSpPr>
        <p:pic>
          <p:nvPicPr>
            <p:cNvPr id="15" name="Picture 14">
              <a:extLst>
                <a:ext uri="{FF2B5EF4-FFF2-40B4-BE49-F238E27FC236}">
                  <a16:creationId xmlns:a16="http://schemas.microsoft.com/office/drawing/2014/main" id="{927E2A92-CC19-47E3-9F94-6E8E2330A537}"/>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6" name="Graphic 15">
              <a:extLst>
                <a:ext uri="{FF2B5EF4-FFF2-40B4-BE49-F238E27FC236}">
                  <a16:creationId xmlns:a16="http://schemas.microsoft.com/office/drawing/2014/main" id="{CDFA8E82-EA81-4BBA-A766-2C12EDEF20A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362292997"/>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Slide — Gray">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21" name="Slide Number Placeholder 6">
            <a:extLst>
              <a:ext uri="{FF2B5EF4-FFF2-40B4-BE49-F238E27FC236}">
                <a16:creationId xmlns:a16="http://schemas.microsoft.com/office/drawing/2014/main" id="{94254CDA-9455-1F48-A703-E7C2342F39CF}"/>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4" name="Title 1">
            <a:extLst>
              <a:ext uri="{FF2B5EF4-FFF2-40B4-BE49-F238E27FC236}">
                <a16:creationId xmlns:a16="http://schemas.microsoft.com/office/drawing/2014/main" id="{3F940754-C6EA-AC4C-8314-59739CD84FF9}"/>
              </a:ext>
            </a:extLst>
          </p:cNvPr>
          <p:cNvSpPr>
            <a:spLocks noGrp="1"/>
          </p:cNvSpPr>
          <p:nvPr>
            <p:ph type="ctrTitle" hasCustomPrompt="1"/>
          </p:nvPr>
        </p:nvSpPr>
        <p:spPr>
          <a:xfrm>
            <a:off x="2269122" y="5531272"/>
            <a:ext cx="20496234" cy="3231728"/>
          </a:xfrm>
        </p:spPr>
        <p:txBody>
          <a:bodyPr lIns="0" tIns="0" rIns="0" bIns="0">
            <a:normAutofit/>
          </a:bodyPr>
          <a:lstStyle>
            <a:lvl1pPr>
              <a:defRPr sz="7200" b="0" i="0" baseline="0">
                <a:solidFill>
                  <a:schemeClr val="bg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br>
              <a:rPr lang="en-US" dirty="0"/>
            </a:br>
            <a:r>
              <a:rPr lang="en-US" dirty="0"/>
              <a:t>2nd line</a:t>
            </a:r>
          </a:p>
        </p:txBody>
      </p:sp>
      <p:grpSp>
        <p:nvGrpSpPr>
          <p:cNvPr id="7" name="Group 6">
            <a:extLst>
              <a:ext uri="{FF2B5EF4-FFF2-40B4-BE49-F238E27FC236}">
                <a16:creationId xmlns:a16="http://schemas.microsoft.com/office/drawing/2014/main" id="{F6C930A2-A644-4F98-80F8-C79CDDE4DA07}"/>
              </a:ext>
            </a:extLst>
          </p:cNvPr>
          <p:cNvGrpSpPr/>
          <p:nvPr userDrawn="1"/>
        </p:nvGrpSpPr>
        <p:grpSpPr>
          <a:xfrm>
            <a:off x="769935" y="12332752"/>
            <a:ext cx="8680452" cy="1239644"/>
            <a:chOff x="769935" y="12332752"/>
            <a:chExt cx="8680452" cy="1239644"/>
          </a:xfrm>
        </p:grpSpPr>
        <p:pic>
          <p:nvPicPr>
            <p:cNvPr id="8" name="Picture 7">
              <a:extLst>
                <a:ext uri="{FF2B5EF4-FFF2-40B4-BE49-F238E27FC236}">
                  <a16:creationId xmlns:a16="http://schemas.microsoft.com/office/drawing/2014/main" id="{97CFBBFA-838E-4740-90E6-E663F3D6400E}"/>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9" name="Graphic 8">
              <a:extLst>
                <a:ext uri="{FF2B5EF4-FFF2-40B4-BE49-F238E27FC236}">
                  <a16:creationId xmlns:a16="http://schemas.microsoft.com/office/drawing/2014/main" id="{CA1737BB-7A09-42F0-8D6A-26B775B2BB79}"/>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90884862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Slide — Yellow">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b="0" cap="none" spc="0" dirty="0">
              <a:ln>
                <a:noFill/>
              </a:ln>
              <a:solidFill>
                <a:schemeClr val="tx1"/>
              </a:solidFill>
              <a:effectLst/>
            </a:endParaRPr>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1" name="Title 1">
            <a:extLst>
              <a:ext uri="{FF2B5EF4-FFF2-40B4-BE49-F238E27FC236}">
                <a16:creationId xmlns:a16="http://schemas.microsoft.com/office/drawing/2014/main" id="{F7B7FAD3-3A70-6441-A8ED-D420541B3A87}"/>
              </a:ext>
            </a:extLst>
          </p:cNvPr>
          <p:cNvSpPr>
            <a:spLocks noGrp="1"/>
          </p:cNvSpPr>
          <p:nvPr>
            <p:ph type="ctrTitle" hasCustomPrompt="1"/>
          </p:nvPr>
        </p:nvSpPr>
        <p:spPr>
          <a:xfrm>
            <a:off x="2269122" y="5531272"/>
            <a:ext cx="20496234" cy="3231728"/>
          </a:xfrm>
        </p:spPr>
        <p:txBody>
          <a:bodyPr lIns="0" tIns="0" rIns="0" bIns="0">
            <a:normAutofit/>
          </a:bodyPr>
          <a:lstStyle>
            <a:lvl1pPr>
              <a:defRPr sz="7200" b="0" i="0" baseline="0">
                <a:solidFill>
                  <a:schemeClr val="tx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br>
              <a:rPr lang="en-US" dirty="0"/>
            </a:br>
            <a:r>
              <a:rPr lang="en-US" dirty="0"/>
              <a:t>2nd line</a:t>
            </a:r>
          </a:p>
        </p:txBody>
      </p:sp>
      <p:grpSp>
        <p:nvGrpSpPr>
          <p:cNvPr id="7" name="Group 6">
            <a:extLst>
              <a:ext uri="{FF2B5EF4-FFF2-40B4-BE49-F238E27FC236}">
                <a16:creationId xmlns:a16="http://schemas.microsoft.com/office/drawing/2014/main" id="{73094F82-BDD3-43C2-957D-81AC47E92FF8}"/>
              </a:ext>
            </a:extLst>
          </p:cNvPr>
          <p:cNvGrpSpPr/>
          <p:nvPr userDrawn="1"/>
        </p:nvGrpSpPr>
        <p:grpSpPr>
          <a:xfrm>
            <a:off x="769935" y="12332752"/>
            <a:ext cx="8680452" cy="1239644"/>
            <a:chOff x="769935" y="12332752"/>
            <a:chExt cx="8680452" cy="1239644"/>
          </a:xfrm>
        </p:grpSpPr>
        <p:pic>
          <p:nvPicPr>
            <p:cNvPr id="8" name="Picture 7">
              <a:extLst>
                <a:ext uri="{FF2B5EF4-FFF2-40B4-BE49-F238E27FC236}">
                  <a16:creationId xmlns:a16="http://schemas.microsoft.com/office/drawing/2014/main" id="{4FAB27CC-745D-4092-9857-01E871F21770}"/>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9" name="Graphic 8">
              <a:extLst>
                <a:ext uri="{FF2B5EF4-FFF2-40B4-BE49-F238E27FC236}">
                  <a16:creationId xmlns:a16="http://schemas.microsoft.com/office/drawing/2014/main" id="{6589E478-7381-46D6-B316-FD8F5E38F75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391676153"/>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Slide — White">
    <p:spTree>
      <p:nvGrpSpPr>
        <p:cNvPr id="1" name=""/>
        <p:cNvGrpSpPr/>
        <p:nvPr/>
      </p:nvGrpSpPr>
      <p:grpSpPr>
        <a:xfrm>
          <a:off x="0" y="0"/>
          <a:ext cx="0" cy="0"/>
          <a:chOff x="0" y="0"/>
          <a:chExt cx="0" cy="0"/>
        </a:xfrm>
      </p:grpSpPr>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7" name="Title 1">
            <a:extLst>
              <a:ext uri="{FF2B5EF4-FFF2-40B4-BE49-F238E27FC236}">
                <a16:creationId xmlns:a16="http://schemas.microsoft.com/office/drawing/2014/main" id="{827B5FC5-D8F1-064D-8DDF-573695AF66C8}"/>
              </a:ext>
            </a:extLst>
          </p:cNvPr>
          <p:cNvSpPr>
            <a:spLocks noGrp="1"/>
          </p:cNvSpPr>
          <p:nvPr>
            <p:ph type="ctrTitle" hasCustomPrompt="1"/>
          </p:nvPr>
        </p:nvSpPr>
        <p:spPr>
          <a:xfrm>
            <a:off x="2269122" y="5531272"/>
            <a:ext cx="20496234" cy="3231728"/>
          </a:xfrm>
        </p:spPr>
        <p:txBody>
          <a:bodyPr lIns="0" tIns="0" rIns="0" bIns="0">
            <a:normAutofit/>
          </a:bodyPr>
          <a:lstStyle>
            <a:lvl1pPr>
              <a:defRPr sz="72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br>
              <a:rPr lang="en-US" dirty="0"/>
            </a:br>
            <a:r>
              <a:rPr lang="en-US" dirty="0"/>
              <a:t>2nd line</a:t>
            </a:r>
          </a:p>
        </p:txBody>
      </p:sp>
      <p:grpSp>
        <p:nvGrpSpPr>
          <p:cNvPr id="8" name="Group 7">
            <a:extLst>
              <a:ext uri="{FF2B5EF4-FFF2-40B4-BE49-F238E27FC236}">
                <a16:creationId xmlns:a16="http://schemas.microsoft.com/office/drawing/2014/main" id="{4AA1B225-5EBA-478C-AC0D-184AFD996994}"/>
              </a:ext>
            </a:extLst>
          </p:cNvPr>
          <p:cNvGrpSpPr/>
          <p:nvPr userDrawn="1"/>
        </p:nvGrpSpPr>
        <p:grpSpPr>
          <a:xfrm>
            <a:off x="769935" y="12332752"/>
            <a:ext cx="8680452" cy="1239644"/>
            <a:chOff x="769935" y="12332752"/>
            <a:chExt cx="8680452" cy="1239644"/>
          </a:xfrm>
        </p:grpSpPr>
        <p:pic>
          <p:nvPicPr>
            <p:cNvPr id="9" name="Picture 8">
              <a:extLst>
                <a:ext uri="{FF2B5EF4-FFF2-40B4-BE49-F238E27FC236}">
                  <a16:creationId xmlns:a16="http://schemas.microsoft.com/office/drawing/2014/main" id="{9927BCCF-D457-4F25-8148-D8444FDF3D57}"/>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0" name="Graphic 9">
              <a:extLst>
                <a:ext uri="{FF2B5EF4-FFF2-40B4-BE49-F238E27FC236}">
                  <a16:creationId xmlns:a16="http://schemas.microsoft.com/office/drawing/2014/main" id="{E0AD3BB7-7F00-44E0-A393-15F801585D36}"/>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100277267"/>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Slide — 01">
    <p:spTree>
      <p:nvGrpSpPr>
        <p:cNvPr id="1" name=""/>
        <p:cNvGrpSpPr/>
        <p:nvPr/>
      </p:nvGrpSpPr>
      <p:grpSpPr>
        <a:xfrm>
          <a:off x="0" y="0"/>
          <a:ext cx="0" cy="0"/>
          <a:chOff x="0" y="0"/>
          <a:chExt cx="0" cy="0"/>
        </a:xfrm>
      </p:grpSpPr>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7" name="Picture Placeholder 4">
            <a:extLst>
              <a:ext uri="{FF2B5EF4-FFF2-40B4-BE49-F238E27FC236}">
                <a16:creationId xmlns:a16="http://schemas.microsoft.com/office/drawing/2014/main" id="{389C38FD-514A-3045-9263-6A1BF07AB988}"/>
              </a:ext>
            </a:extLst>
          </p:cNvPr>
          <p:cNvSpPr>
            <a:spLocks noGrp="1"/>
          </p:cNvSpPr>
          <p:nvPr>
            <p:ph type="pic" sz="quarter" idx="21"/>
          </p:nvPr>
        </p:nvSpPr>
        <p:spPr>
          <a:xfrm>
            <a:off x="-31941" y="362172"/>
            <a:ext cx="24419116" cy="11826977"/>
          </a:xfrm>
          <a:prstGeom prst="rect">
            <a:avLst/>
          </a:prstGeom>
        </p:spPr>
        <p:txBody>
          <a:bodyPr/>
          <a:lstStyle/>
          <a:p>
            <a:endParaRPr lang="en-US" dirty="0"/>
          </a:p>
        </p:txBody>
      </p:sp>
      <p:sp>
        <p:nvSpPr>
          <p:cNvPr id="21" name="Rectangle 20">
            <a:extLst>
              <a:ext uri="{FF2B5EF4-FFF2-40B4-BE49-F238E27FC236}">
                <a16:creationId xmlns:a16="http://schemas.microsoft.com/office/drawing/2014/main" id="{7F51C926-0B7B-F040-990F-6DAD17F61D10}"/>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grpSp>
        <p:nvGrpSpPr>
          <p:cNvPr id="6" name="Group 5">
            <a:extLst>
              <a:ext uri="{FF2B5EF4-FFF2-40B4-BE49-F238E27FC236}">
                <a16:creationId xmlns:a16="http://schemas.microsoft.com/office/drawing/2014/main" id="{D3F5E2BF-A5FA-4F37-9BC3-4BBAF4CF0C69}"/>
              </a:ext>
            </a:extLst>
          </p:cNvPr>
          <p:cNvGrpSpPr/>
          <p:nvPr userDrawn="1"/>
        </p:nvGrpSpPr>
        <p:grpSpPr>
          <a:xfrm>
            <a:off x="769935" y="12332752"/>
            <a:ext cx="8680452" cy="1239644"/>
            <a:chOff x="769935" y="12332752"/>
            <a:chExt cx="8680452" cy="1239644"/>
          </a:xfrm>
        </p:grpSpPr>
        <p:pic>
          <p:nvPicPr>
            <p:cNvPr id="7" name="Picture 6">
              <a:extLst>
                <a:ext uri="{FF2B5EF4-FFF2-40B4-BE49-F238E27FC236}">
                  <a16:creationId xmlns:a16="http://schemas.microsoft.com/office/drawing/2014/main" id="{E94706AB-8933-400E-BEFB-4CA23E986106}"/>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8" name="Graphic 7">
              <a:extLst>
                <a:ext uri="{FF2B5EF4-FFF2-40B4-BE49-F238E27FC236}">
                  <a16:creationId xmlns:a16="http://schemas.microsoft.com/office/drawing/2014/main" id="{856DED5E-FEDF-4EA4-A7C8-364E1BA0380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80142368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Slide — 02">
    <p:spTree>
      <p:nvGrpSpPr>
        <p:cNvPr id="1" name=""/>
        <p:cNvGrpSpPr/>
        <p:nvPr/>
      </p:nvGrpSpPr>
      <p:grpSpPr>
        <a:xfrm>
          <a:off x="0" y="0"/>
          <a:ext cx="0" cy="0"/>
          <a:chOff x="0" y="0"/>
          <a:chExt cx="0" cy="0"/>
        </a:xfrm>
      </p:grpSpPr>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2" name="Picture Placeholder 4">
            <a:extLst>
              <a:ext uri="{FF2B5EF4-FFF2-40B4-BE49-F238E27FC236}">
                <a16:creationId xmlns:a16="http://schemas.microsoft.com/office/drawing/2014/main" id="{C16D0DC0-1B50-B44F-A922-A1E6CBC25C7B}"/>
              </a:ext>
            </a:extLst>
          </p:cNvPr>
          <p:cNvSpPr>
            <a:spLocks noGrp="1"/>
          </p:cNvSpPr>
          <p:nvPr>
            <p:ph type="pic" sz="quarter" idx="21"/>
          </p:nvPr>
        </p:nvSpPr>
        <p:spPr>
          <a:xfrm>
            <a:off x="1144588" y="1143001"/>
            <a:ext cx="22083252" cy="10287000"/>
          </a:xfrm>
          <a:prstGeom prst="rect">
            <a:avLst/>
          </a:prstGeom>
        </p:spPr>
        <p:txBody>
          <a:bodyPr/>
          <a:lstStyle/>
          <a:p>
            <a:endParaRPr lang="en-US" dirty="0"/>
          </a:p>
        </p:txBody>
      </p:sp>
      <p:grpSp>
        <p:nvGrpSpPr>
          <p:cNvPr id="8" name="Group 7">
            <a:extLst>
              <a:ext uri="{FF2B5EF4-FFF2-40B4-BE49-F238E27FC236}">
                <a16:creationId xmlns:a16="http://schemas.microsoft.com/office/drawing/2014/main" id="{20C48FB7-D7ED-4714-B260-F3B67AEE9A5F}"/>
              </a:ext>
            </a:extLst>
          </p:cNvPr>
          <p:cNvGrpSpPr/>
          <p:nvPr userDrawn="1"/>
        </p:nvGrpSpPr>
        <p:grpSpPr>
          <a:xfrm>
            <a:off x="769935" y="12332752"/>
            <a:ext cx="8680452" cy="1239644"/>
            <a:chOff x="769935" y="12332752"/>
            <a:chExt cx="8680452" cy="1239644"/>
          </a:xfrm>
        </p:grpSpPr>
        <p:pic>
          <p:nvPicPr>
            <p:cNvPr id="9" name="Picture 8">
              <a:extLst>
                <a:ext uri="{FF2B5EF4-FFF2-40B4-BE49-F238E27FC236}">
                  <a16:creationId xmlns:a16="http://schemas.microsoft.com/office/drawing/2014/main" id="{1D118BF0-9845-43D2-BD67-B4BAC2ABA1EC}"/>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0" name="Graphic 9">
              <a:extLst>
                <a:ext uri="{FF2B5EF4-FFF2-40B4-BE49-F238E27FC236}">
                  <a16:creationId xmlns:a16="http://schemas.microsoft.com/office/drawing/2014/main" id="{DC9FAD2C-4F94-4DEA-A3CF-5D20B9CE720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370490306"/>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441">
          <p15:clr>
            <a:srgbClr val="FBAE40"/>
          </p15:clr>
        </p15:guide>
        <p15:guide id="11" pos="792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Slide — 01">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1" name="Text Placeholder 7">
            <a:extLst>
              <a:ext uri="{FF2B5EF4-FFF2-40B4-BE49-F238E27FC236}">
                <a16:creationId xmlns:a16="http://schemas.microsoft.com/office/drawing/2014/main" id="{3A2D9A2B-8B34-F540-99A1-C92EEC6DA8F4}"/>
              </a:ext>
            </a:extLst>
          </p:cNvPr>
          <p:cNvSpPr>
            <a:spLocks noGrp="1"/>
          </p:cNvSpPr>
          <p:nvPr>
            <p:ph type="body" sz="quarter" idx="14"/>
          </p:nvPr>
        </p:nvSpPr>
        <p:spPr>
          <a:xfrm>
            <a:off x="1144586" y="3152752"/>
            <a:ext cx="22098002" cy="7607594"/>
          </a:xfrm>
        </p:spPr>
        <p:txBody>
          <a:bodyPr>
            <a:normAutofit/>
          </a:bodyPr>
          <a:lstStyle>
            <a:lvl1pPr marL="685800" indent="-685800">
              <a:buFont typeface="Arial" panose="020B0604020202020204" pitchFamily="34" charset="0"/>
              <a:buChar cha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8" name="Group 7">
            <a:extLst>
              <a:ext uri="{FF2B5EF4-FFF2-40B4-BE49-F238E27FC236}">
                <a16:creationId xmlns:a16="http://schemas.microsoft.com/office/drawing/2014/main" id="{BF883F42-287F-4F1E-8DA7-58F33737D5B1}"/>
              </a:ext>
            </a:extLst>
          </p:cNvPr>
          <p:cNvGrpSpPr/>
          <p:nvPr userDrawn="1"/>
        </p:nvGrpSpPr>
        <p:grpSpPr>
          <a:xfrm>
            <a:off x="769935" y="12332752"/>
            <a:ext cx="8680452" cy="1239644"/>
            <a:chOff x="769935" y="12332752"/>
            <a:chExt cx="8680452" cy="1239644"/>
          </a:xfrm>
        </p:grpSpPr>
        <p:pic>
          <p:nvPicPr>
            <p:cNvPr id="9" name="Picture 8">
              <a:extLst>
                <a:ext uri="{FF2B5EF4-FFF2-40B4-BE49-F238E27FC236}">
                  <a16:creationId xmlns:a16="http://schemas.microsoft.com/office/drawing/2014/main" id="{07B41246-0517-4D35-9F1B-A7E980A5AF4B}"/>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0" name="Graphic 9">
              <a:extLst>
                <a:ext uri="{FF2B5EF4-FFF2-40B4-BE49-F238E27FC236}">
                  <a16:creationId xmlns:a16="http://schemas.microsoft.com/office/drawing/2014/main" id="{24CC78EB-EFD2-4070-88AD-6D25C26E5BB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082205775"/>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Slide — 02">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6" name="Text Placeholder 7">
            <a:extLst>
              <a:ext uri="{FF2B5EF4-FFF2-40B4-BE49-F238E27FC236}">
                <a16:creationId xmlns:a16="http://schemas.microsoft.com/office/drawing/2014/main" id="{712FB6B8-B494-0F4A-88E7-5A10924214A0}"/>
              </a:ext>
            </a:extLst>
          </p:cNvPr>
          <p:cNvSpPr>
            <a:spLocks noGrp="1"/>
          </p:cNvSpPr>
          <p:nvPr>
            <p:ph type="body" sz="quarter" idx="15"/>
          </p:nvPr>
        </p:nvSpPr>
        <p:spPr>
          <a:xfrm>
            <a:off x="1144586" y="3152752"/>
            <a:ext cx="22098002" cy="3860491"/>
          </a:xfrm>
        </p:spPr>
        <p:txBody>
          <a:bodyPr>
            <a:normAutofit/>
          </a:bodyPr>
          <a:lstStyle>
            <a:lvl1pP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7" name="Text Placeholder 7">
            <a:extLst>
              <a:ext uri="{FF2B5EF4-FFF2-40B4-BE49-F238E27FC236}">
                <a16:creationId xmlns:a16="http://schemas.microsoft.com/office/drawing/2014/main" id="{E07D1BF5-CC75-D548-877A-F9B67A02FBA6}"/>
              </a:ext>
            </a:extLst>
          </p:cNvPr>
          <p:cNvSpPr>
            <a:spLocks noGrp="1"/>
          </p:cNvSpPr>
          <p:nvPr>
            <p:ph type="body" sz="quarter" idx="16"/>
          </p:nvPr>
        </p:nvSpPr>
        <p:spPr>
          <a:xfrm>
            <a:off x="1144586" y="7781903"/>
            <a:ext cx="10682748" cy="36480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8" name="Text Placeholder 7">
            <a:extLst>
              <a:ext uri="{FF2B5EF4-FFF2-40B4-BE49-F238E27FC236}">
                <a16:creationId xmlns:a16="http://schemas.microsoft.com/office/drawing/2014/main" id="{CE106A9F-1969-0644-9A50-A23079A8A24E}"/>
              </a:ext>
            </a:extLst>
          </p:cNvPr>
          <p:cNvSpPr>
            <a:spLocks noGrp="1"/>
          </p:cNvSpPr>
          <p:nvPr>
            <p:ph type="body" sz="quarter" idx="17"/>
          </p:nvPr>
        </p:nvSpPr>
        <p:spPr>
          <a:xfrm>
            <a:off x="12574586" y="7781903"/>
            <a:ext cx="10682748" cy="36480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0" name="Group 9">
            <a:extLst>
              <a:ext uri="{FF2B5EF4-FFF2-40B4-BE49-F238E27FC236}">
                <a16:creationId xmlns:a16="http://schemas.microsoft.com/office/drawing/2014/main" id="{5AD97F83-49F5-4786-AB26-84CDBE492486}"/>
              </a:ext>
            </a:extLst>
          </p:cNvPr>
          <p:cNvGrpSpPr/>
          <p:nvPr userDrawn="1"/>
        </p:nvGrpSpPr>
        <p:grpSpPr>
          <a:xfrm>
            <a:off x="769935" y="12332752"/>
            <a:ext cx="8680452" cy="1239644"/>
            <a:chOff x="769935" y="12332752"/>
            <a:chExt cx="8680452" cy="1239644"/>
          </a:xfrm>
        </p:grpSpPr>
        <p:pic>
          <p:nvPicPr>
            <p:cNvPr id="11" name="Picture 10">
              <a:extLst>
                <a:ext uri="{FF2B5EF4-FFF2-40B4-BE49-F238E27FC236}">
                  <a16:creationId xmlns:a16="http://schemas.microsoft.com/office/drawing/2014/main" id="{21C1FE60-D14D-4B02-98FC-5105AE72D7FF}"/>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3" name="Graphic 12">
              <a:extLst>
                <a:ext uri="{FF2B5EF4-FFF2-40B4-BE49-F238E27FC236}">
                  <a16:creationId xmlns:a16="http://schemas.microsoft.com/office/drawing/2014/main" id="{F62B4CA4-7306-4206-9B2A-E3D5C62D2B3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146664949"/>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userDrawn="1">
          <p15:clr>
            <a:srgbClr val="FBAE40"/>
          </p15:clr>
        </p15:guide>
        <p15:guide id="11" pos="744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92351" y="975749"/>
            <a:ext cx="21948458" cy="1044827"/>
          </a:xfrm>
          <a:prstGeom prst="rect">
            <a:avLst/>
          </a:prstGeom>
        </p:spPr>
        <p:txBody>
          <a:bodyPr vert="horz" lIns="91440" tIns="45720" rIns="91440" bIns="45720" rtlCol="0" anchor="t">
            <a:noAutofit/>
          </a:body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sp>
        <p:nvSpPr>
          <p:cNvPr id="6" name="Slide Number Placeholder 5"/>
          <p:cNvSpPr>
            <a:spLocks noGrp="1"/>
          </p:cNvSpPr>
          <p:nvPr>
            <p:ph type="sldNum" sz="quarter" idx="4"/>
          </p:nvPr>
        </p:nvSpPr>
        <p:spPr>
          <a:xfrm>
            <a:off x="1598819" y="12265479"/>
            <a:ext cx="1246941" cy="732365"/>
          </a:xfrm>
          <a:prstGeom prst="rect">
            <a:avLst/>
          </a:prstGeom>
        </p:spPr>
        <p:txBody>
          <a:bodyPr vert="horz" lIns="91440" tIns="45720" rIns="91440" bIns="45720" rtlCol="0" anchor="ctr"/>
          <a:lstStyle>
            <a:lvl1pPr algn="l">
              <a:defRPr lang="en-US" sz="2133" b="0" i="0" kern="1200" smtClean="0">
                <a:solidFill>
                  <a:srgbClr val="000000"/>
                </a:solidFill>
                <a:latin typeface="Times New Roman" panose="02020603050405020304" pitchFamily="18" charset="0"/>
                <a:ea typeface="+mn-ea"/>
                <a:cs typeface="Times New Roman" panose="02020603050405020304" pitchFamily="18" charset="0"/>
              </a:defRPr>
            </a:lvl1pPr>
          </a:lstStyle>
          <a:p>
            <a:fld id="{BA8CF1B3-96A0-D24B-B5C9-B5B93FF4523E}" type="slidenum">
              <a:rPr lang="uk-UA" smtClean="0"/>
              <a:pPr/>
              <a:t>‹#›</a:t>
            </a:fld>
            <a:endParaRPr lang="uk-UA" dirty="0"/>
          </a:p>
        </p:txBody>
      </p:sp>
      <p:sp>
        <p:nvSpPr>
          <p:cNvPr id="7" name="Text Placeholder 2">
            <a:extLst>
              <a:ext uri="{FF2B5EF4-FFF2-40B4-BE49-F238E27FC236}">
                <a16:creationId xmlns:a16="http://schemas.microsoft.com/office/drawing/2014/main" id="{06CEB089-E730-C64A-A490-6055B6A2F061}"/>
              </a:ext>
            </a:extLst>
          </p:cNvPr>
          <p:cNvSpPr>
            <a:spLocks noGrp="1"/>
          </p:cNvSpPr>
          <p:nvPr>
            <p:ph type="body" idx="1"/>
          </p:nvPr>
        </p:nvSpPr>
        <p:spPr>
          <a:xfrm>
            <a:off x="1592351" y="3124200"/>
            <a:ext cx="21948458" cy="7924800"/>
          </a:xfrm>
          <a:prstGeom prst="rect">
            <a:avLst/>
          </a:prstGeom>
        </p:spPr>
        <p:txBody>
          <a:bodyPr vert="horz" lIns="0" tIns="0" rIns="0" bIns="0" rtlCol="0">
            <a:normAutofit/>
          </a:body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a:p>
            <a:pPr marL="0" lvl="0" indent="-285750" algn="l" defTabSz="457200" rtl="0" eaLnBrk="1" latinLnBrk="0" hangingPunct="1">
              <a:spcBef>
                <a:spcPct val="20000"/>
              </a:spcBef>
              <a:buFont typeface="Arial"/>
              <a:buChar char="–"/>
            </a:pPr>
            <a:r>
              <a:rPr lang="tr-TR" dirty="0"/>
              <a:t>Second </a:t>
            </a:r>
            <a:r>
              <a:rPr lang="tr-TR" dirty="0" err="1"/>
              <a:t>level</a:t>
            </a:r>
            <a:endParaRPr lang="tr-TR" dirty="0"/>
          </a:p>
          <a:p>
            <a:pPr marL="685800" lvl="1" indent="-171450" algn="l" defTabSz="457200" rtl="0" eaLnBrk="1" latinLnBrk="0" hangingPunct="1">
              <a:spcBef>
                <a:spcPct val="20000"/>
              </a:spcBef>
              <a:buFont typeface="Arial"/>
              <a:buChar char="•"/>
            </a:pPr>
            <a:r>
              <a:rPr lang="tr-TR" dirty="0"/>
              <a:t>Third </a:t>
            </a:r>
            <a:r>
              <a:rPr lang="tr-TR" dirty="0" err="1"/>
              <a:t>level</a:t>
            </a:r>
            <a:endParaRPr lang="en-US" dirty="0"/>
          </a:p>
        </p:txBody>
      </p:sp>
    </p:spTree>
    <p:extLst>
      <p:ext uri="{BB962C8B-B14F-4D97-AF65-F5344CB8AC3E}">
        <p14:creationId xmlns:p14="http://schemas.microsoft.com/office/powerpoint/2010/main" val="820024555"/>
      </p:ext>
    </p:extLst>
  </p:cSld>
  <p:clrMap bg1="lt1" tx1="dk1" bg2="lt2" tx2="dk2" accent1="accent1" accent2="accent2" accent3="accent3" accent4="accent4" accent5="accent5" accent6="accent6" hlink="hlink" folHlink="folHlink"/>
  <p:sldLayoutIdLst>
    <p:sldLayoutId id="2147483752" r:id="rId1"/>
    <p:sldLayoutId id="2147483765" r:id="rId2"/>
    <p:sldLayoutId id="2147483762" r:id="rId3"/>
    <p:sldLayoutId id="2147483763" r:id="rId4"/>
    <p:sldLayoutId id="2147483751" r:id="rId5"/>
    <p:sldLayoutId id="2147483755" r:id="rId6"/>
    <p:sldLayoutId id="2147483760" r:id="rId7"/>
    <p:sldLayoutId id="2147483753" r:id="rId8"/>
    <p:sldLayoutId id="2147483754" r:id="rId9"/>
    <p:sldLayoutId id="2147483759" r:id="rId10"/>
    <p:sldLayoutId id="2147483756" r:id="rId11"/>
    <p:sldLayoutId id="2147483757" r:id="rId12"/>
    <p:sldLayoutId id="2147483758" r:id="rId13"/>
    <p:sldLayoutId id="2147483761" r:id="rId14"/>
    <p:sldLayoutId id="2147483764" r:id="rId15"/>
  </p:sldLayoutIdLst>
  <p:hf hdr="0"/>
  <p:txStyles>
    <p:titleStyle>
      <a:lvl1pPr algn="l" defTabSz="1219215" rtl="0" eaLnBrk="1" latinLnBrk="0" hangingPunct="1">
        <a:spcBef>
          <a:spcPct val="0"/>
        </a:spcBef>
        <a:buNone/>
        <a:defRPr lang="en-US" sz="6800" b="0" i="0" kern="1200" dirty="0">
          <a:solidFill>
            <a:srgbClr val="576F7F"/>
          </a:solidFill>
          <a:latin typeface="Times New Roman" panose="02020603050405020304" pitchFamily="18" charset="0"/>
          <a:ea typeface="+mj-ea"/>
          <a:cs typeface="Times New Roman" panose="02020603050405020304" pitchFamily="18" charset="0"/>
        </a:defRPr>
      </a:lvl1pPr>
    </p:titleStyle>
    <p:bodyStyle>
      <a:lvl1pPr marL="0" indent="0" algn="l" defTabSz="1219215" rtl="0" eaLnBrk="1" latinLnBrk="0" hangingPunct="1">
        <a:lnSpc>
          <a:spcPct val="100000"/>
        </a:lnSpc>
        <a:spcBef>
          <a:spcPts val="0"/>
        </a:spcBef>
        <a:buFontTx/>
        <a:buNone/>
        <a:tabLst/>
        <a:defRPr lang="tr-TR" sz="4800" b="0" i="0" kern="1200" dirty="0" smtClean="0">
          <a:solidFill>
            <a:srgbClr val="576F7F"/>
          </a:solidFill>
          <a:latin typeface="Times New Roman" panose="02020603050405020304" pitchFamily="18" charset="0"/>
          <a:ea typeface="+mn-ea"/>
          <a:cs typeface="Times New Roman" panose="02020603050405020304" pitchFamily="18" charset="0"/>
        </a:defRPr>
      </a:lvl1pPr>
      <a:lvl2pPr marL="1981225" indent="-910179" algn="l" defTabSz="1219215" rtl="0" eaLnBrk="1" latinLnBrk="0" hangingPunct="1">
        <a:lnSpc>
          <a:spcPct val="100000"/>
        </a:lnSpc>
        <a:spcBef>
          <a:spcPts val="0"/>
        </a:spcBef>
        <a:buFont typeface="Arial"/>
        <a:buChar char="–"/>
        <a:tabLst/>
        <a:defRPr lang="tr-TR" sz="2667" b="0" i="0" kern="1200" dirty="0" smtClean="0">
          <a:solidFill>
            <a:srgbClr val="576F7F"/>
          </a:solidFill>
          <a:latin typeface="Arial"/>
          <a:ea typeface="+mn-ea"/>
          <a:cs typeface="Arial"/>
        </a:defRPr>
      </a:lvl2pPr>
      <a:lvl3pPr marL="3048038" indent="-609608" algn="l" defTabSz="1219215" rtl="0" eaLnBrk="1" latinLnBrk="0" hangingPunct="1">
        <a:lnSpc>
          <a:spcPct val="100000"/>
        </a:lnSpc>
        <a:spcBef>
          <a:spcPts val="0"/>
        </a:spcBef>
        <a:buFont typeface="Arial"/>
        <a:buChar char="•"/>
        <a:tabLst/>
        <a:defRPr lang="tr-TR" sz="2800" b="0" i="0" kern="1200" dirty="0" smtClean="0">
          <a:solidFill>
            <a:srgbClr val="000000"/>
          </a:solidFill>
          <a:latin typeface="Arial"/>
          <a:ea typeface="+mn-ea"/>
          <a:cs typeface="Arial"/>
        </a:defRPr>
      </a:lvl3pPr>
      <a:lvl4pPr marL="4267253" indent="-609608" algn="l" defTabSz="1219215" rtl="0" eaLnBrk="1" latinLnBrk="0" hangingPunct="1">
        <a:spcBef>
          <a:spcPct val="20000"/>
        </a:spcBef>
        <a:buFont typeface="Arial"/>
        <a:buChar char="–"/>
        <a:defRPr sz="5333" kern="1200">
          <a:solidFill>
            <a:schemeClr val="tx1"/>
          </a:solidFill>
          <a:latin typeface="+mn-lt"/>
          <a:ea typeface="+mn-ea"/>
          <a:cs typeface="+mn-cs"/>
        </a:defRPr>
      </a:lvl4pPr>
      <a:lvl5pPr marL="5486469" indent="-609608" algn="l" defTabSz="1219215" rtl="0" eaLnBrk="1" latinLnBrk="0" hangingPunct="1">
        <a:spcBef>
          <a:spcPct val="20000"/>
        </a:spcBef>
        <a:buFont typeface="Arial"/>
        <a:buChar char="»"/>
        <a:defRPr sz="5333" kern="1200">
          <a:solidFill>
            <a:schemeClr val="tx1"/>
          </a:solidFill>
          <a:latin typeface="+mn-lt"/>
          <a:ea typeface="+mn-ea"/>
          <a:cs typeface="+mn-cs"/>
        </a:defRPr>
      </a:lvl5pPr>
      <a:lvl6pPr marL="6705684" indent="-609608" algn="l" defTabSz="1219215" rtl="0" eaLnBrk="1" latinLnBrk="0" hangingPunct="1">
        <a:spcBef>
          <a:spcPct val="20000"/>
        </a:spcBef>
        <a:buFont typeface="Arial"/>
        <a:buChar char="•"/>
        <a:defRPr sz="5333" kern="1200">
          <a:solidFill>
            <a:schemeClr val="tx1"/>
          </a:solidFill>
          <a:latin typeface="+mn-lt"/>
          <a:ea typeface="+mn-ea"/>
          <a:cs typeface="+mn-cs"/>
        </a:defRPr>
      </a:lvl6pPr>
      <a:lvl7pPr marL="7924899" indent="-609608" algn="l" defTabSz="1219215" rtl="0" eaLnBrk="1" latinLnBrk="0" hangingPunct="1">
        <a:spcBef>
          <a:spcPct val="20000"/>
        </a:spcBef>
        <a:buFont typeface="Arial"/>
        <a:buChar char="•"/>
        <a:defRPr sz="5333" kern="1200">
          <a:solidFill>
            <a:schemeClr val="tx1"/>
          </a:solidFill>
          <a:latin typeface="+mn-lt"/>
          <a:ea typeface="+mn-ea"/>
          <a:cs typeface="+mn-cs"/>
        </a:defRPr>
      </a:lvl7pPr>
      <a:lvl8pPr marL="9144114" indent="-609608" algn="l" defTabSz="1219215" rtl="0" eaLnBrk="1" latinLnBrk="0" hangingPunct="1">
        <a:spcBef>
          <a:spcPct val="20000"/>
        </a:spcBef>
        <a:buFont typeface="Arial"/>
        <a:buChar char="•"/>
        <a:defRPr sz="5333" kern="1200">
          <a:solidFill>
            <a:schemeClr val="tx1"/>
          </a:solidFill>
          <a:latin typeface="+mn-lt"/>
          <a:ea typeface="+mn-ea"/>
          <a:cs typeface="+mn-cs"/>
        </a:defRPr>
      </a:lvl8pPr>
      <a:lvl9pPr marL="10363330" indent="-609608" algn="l" defTabSz="1219215" rtl="0" eaLnBrk="1" latinLnBrk="0" hangingPunct="1">
        <a:spcBef>
          <a:spcPct val="20000"/>
        </a:spcBef>
        <a:buFont typeface="Arial"/>
        <a:buChar char="•"/>
        <a:defRPr sz="5333" kern="1200">
          <a:solidFill>
            <a:schemeClr val="tx1"/>
          </a:solidFill>
          <a:latin typeface="+mn-lt"/>
          <a:ea typeface="+mn-ea"/>
          <a:cs typeface="+mn-cs"/>
        </a:defRPr>
      </a:lvl9pPr>
    </p:bodyStyle>
    <p:otherStyle>
      <a:defPPr>
        <a:defRPr lang="en-US"/>
      </a:defPPr>
      <a:lvl1pPr marL="0" algn="l" defTabSz="1219215" rtl="0" eaLnBrk="1" latinLnBrk="0" hangingPunct="1">
        <a:defRPr sz="4800" kern="1200">
          <a:solidFill>
            <a:schemeClr val="tx1"/>
          </a:solidFill>
          <a:latin typeface="+mn-lt"/>
          <a:ea typeface="+mn-ea"/>
          <a:cs typeface="+mn-cs"/>
        </a:defRPr>
      </a:lvl1pPr>
      <a:lvl2pPr marL="1219215" algn="l" defTabSz="1219215" rtl="0" eaLnBrk="1" latinLnBrk="0" hangingPunct="1">
        <a:defRPr sz="4800" kern="1200">
          <a:solidFill>
            <a:schemeClr val="tx1"/>
          </a:solidFill>
          <a:latin typeface="+mn-lt"/>
          <a:ea typeface="+mn-ea"/>
          <a:cs typeface="+mn-cs"/>
        </a:defRPr>
      </a:lvl2pPr>
      <a:lvl3pPr marL="2438430" algn="l" defTabSz="1219215" rtl="0" eaLnBrk="1" latinLnBrk="0" hangingPunct="1">
        <a:defRPr sz="4800" kern="1200">
          <a:solidFill>
            <a:schemeClr val="tx1"/>
          </a:solidFill>
          <a:latin typeface="+mn-lt"/>
          <a:ea typeface="+mn-ea"/>
          <a:cs typeface="+mn-cs"/>
        </a:defRPr>
      </a:lvl3pPr>
      <a:lvl4pPr marL="3657646" algn="l" defTabSz="1219215" rtl="0" eaLnBrk="1" latinLnBrk="0" hangingPunct="1">
        <a:defRPr sz="4800" kern="1200">
          <a:solidFill>
            <a:schemeClr val="tx1"/>
          </a:solidFill>
          <a:latin typeface="+mn-lt"/>
          <a:ea typeface="+mn-ea"/>
          <a:cs typeface="+mn-cs"/>
        </a:defRPr>
      </a:lvl4pPr>
      <a:lvl5pPr marL="4876861" algn="l" defTabSz="1219215" rtl="0" eaLnBrk="1" latinLnBrk="0" hangingPunct="1">
        <a:defRPr sz="4800" kern="1200">
          <a:solidFill>
            <a:schemeClr val="tx1"/>
          </a:solidFill>
          <a:latin typeface="+mn-lt"/>
          <a:ea typeface="+mn-ea"/>
          <a:cs typeface="+mn-cs"/>
        </a:defRPr>
      </a:lvl5pPr>
      <a:lvl6pPr marL="6096076" algn="l" defTabSz="1219215" rtl="0" eaLnBrk="1" latinLnBrk="0" hangingPunct="1">
        <a:defRPr sz="4800" kern="1200">
          <a:solidFill>
            <a:schemeClr val="tx1"/>
          </a:solidFill>
          <a:latin typeface="+mn-lt"/>
          <a:ea typeface="+mn-ea"/>
          <a:cs typeface="+mn-cs"/>
        </a:defRPr>
      </a:lvl6pPr>
      <a:lvl7pPr marL="7315291" algn="l" defTabSz="1219215" rtl="0" eaLnBrk="1" latinLnBrk="0" hangingPunct="1">
        <a:defRPr sz="4800" kern="1200">
          <a:solidFill>
            <a:schemeClr val="tx1"/>
          </a:solidFill>
          <a:latin typeface="+mn-lt"/>
          <a:ea typeface="+mn-ea"/>
          <a:cs typeface="+mn-cs"/>
        </a:defRPr>
      </a:lvl7pPr>
      <a:lvl8pPr marL="8534507" algn="l" defTabSz="1219215" rtl="0" eaLnBrk="1" latinLnBrk="0" hangingPunct="1">
        <a:defRPr sz="4800" kern="1200">
          <a:solidFill>
            <a:schemeClr val="tx1"/>
          </a:solidFill>
          <a:latin typeface="+mn-lt"/>
          <a:ea typeface="+mn-ea"/>
          <a:cs typeface="+mn-cs"/>
        </a:defRPr>
      </a:lvl8pPr>
      <a:lvl9pPr marL="9753722" algn="l" defTabSz="1219215" rtl="0" eaLnBrk="1" latinLnBrk="0" hangingPunct="1">
        <a:defRPr sz="4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http://myecls.ed.gov/"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 Id="rId5" Type="http://schemas.openxmlformats.org/officeDocument/2006/relationships/image" Target="../media/image10.png"/><Relationship Id="rId4" Type="http://schemas.openxmlformats.org/officeDocument/2006/relationships/hyperlink" Target="http://www.nces.ed.gov/ecl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F98FB380-A52E-304E-BBA0-A9CEEFAC7C33}"/>
              </a:ext>
            </a:extLst>
          </p:cNvPr>
          <p:cNvSpPr>
            <a:spLocks noGrp="1"/>
          </p:cNvSpPr>
          <p:nvPr>
            <p:ph type="ctrTitle"/>
          </p:nvPr>
        </p:nvSpPr>
        <p:spPr/>
        <p:txBody>
          <a:bodyPr>
            <a:normAutofit fontScale="90000"/>
          </a:bodyPr>
          <a:lstStyle/>
          <a:p>
            <a:r>
              <a:rPr lang="en-US" dirty="0"/>
              <a:t>The Early Childhood Longitudinal Study,</a:t>
            </a:r>
            <a:br>
              <a:rPr lang="en-US" dirty="0"/>
            </a:br>
            <a:r>
              <a:rPr lang="en-US" dirty="0"/>
              <a:t>Kindergarten Class of 2023-24 (ECLS-K:2024)</a:t>
            </a:r>
            <a:br>
              <a:rPr lang="en-US" dirty="0"/>
            </a:br>
            <a:r>
              <a:rPr lang="en-US" dirty="0"/>
              <a:t>Presentation for Parents</a:t>
            </a:r>
          </a:p>
        </p:txBody>
      </p:sp>
    </p:spTree>
    <p:extLst>
      <p:ext uri="{BB962C8B-B14F-4D97-AF65-F5344CB8AC3E}">
        <p14:creationId xmlns:p14="http://schemas.microsoft.com/office/powerpoint/2010/main" val="4088348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lstStyle/>
          <a:p>
            <a:r>
              <a:rPr lang="en-US" b="1" dirty="0"/>
              <a:t>How can the ECLS-K:2024 help my family and school?</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10</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7" y="2362178"/>
            <a:ext cx="22098000" cy="9144022"/>
          </a:xfrm>
        </p:spPr>
        <p:txBody>
          <a:bodyPr>
            <a:noAutofit/>
          </a:bodyPr>
          <a:lstStyle/>
          <a:p>
            <a:r>
              <a:rPr lang="en-US" dirty="0"/>
              <a:t>The ECLS-K:2024 explores how different factors—at home and at school—relate to children’s development and learning. Through reports from the U.S. Department of Education and others, you can learn about topics such as:</a:t>
            </a:r>
          </a:p>
          <a:p>
            <a:r>
              <a:rPr lang="en-US" dirty="0"/>
              <a:t>	</a:t>
            </a:r>
          </a:p>
          <a:p>
            <a:pPr marL="685800" indent="-685800">
              <a:buSzPct val="140000"/>
              <a:buBlip>
                <a:blip r:embed="rId2"/>
              </a:buBlip>
            </a:pPr>
            <a:r>
              <a:rPr lang="en-US" dirty="0"/>
              <a:t>How well does kindergarten prepare students for later grades?</a:t>
            </a:r>
          </a:p>
          <a:p>
            <a:pPr marL="685800" indent="-685800">
              <a:buSzPct val="140000"/>
              <a:buBlip>
                <a:blip r:embed="rId2"/>
              </a:buBlip>
            </a:pPr>
            <a:endParaRPr lang="en-US" dirty="0"/>
          </a:p>
          <a:p>
            <a:pPr marL="685800" indent="-685800">
              <a:buSzPct val="140000"/>
              <a:buBlip>
                <a:blip r:embed="rId2"/>
              </a:buBlip>
            </a:pPr>
            <a:r>
              <a:rPr lang="en-US" dirty="0"/>
              <a:t>How were young children’s educational experiences impacted by the COVID-19 pandemic?</a:t>
            </a:r>
          </a:p>
          <a:p>
            <a:pPr>
              <a:buSzPct val="140000"/>
            </a:pPr>
            <a:endParaRPr lang="en-US" dirty="0"/>
          </a:p>
          <a:p>
            <a:pPr marL="685800" indent="-685800">
              <a:buSzPct val="140000"/>
              <a:buBlip>
                <a:blip r:embed="rId2"/>
              </a:buBlip>
            </a:pPr>
            <a:r>
              <a:rPr lang="en-US" dirty="0"/>
              <a:t>What support do parents/guardians and families need to be more involved in their child’s education?</a:t>
            </a:r>
          </a:p>
        </p:txBody>
      </p:sp>
    </p:spTree>
    <p:extLst>
      <p:ext uri="{BB962C8B-B14F-4D97-AF65-F5344CB8AC3E}">
        <p14:creationId xmlns:p14="http://schemas.microsoft.com/office/powerpoint/2010/main" val="389216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fontScale="90000"/>
          </a:bodyPr>
          <a:lstStyle/>
          <a:p>
            <a:r>
              <a:rPr lang="en-US" b="1" dirty="0"/>
              <a:t>How will privacy be protected for me, my child, and our school?</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11</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20098" y="2133600"/>
            <a:ext cx="22113442" cy="9982200"/>
          </a:xfrm>
        </p:spPr>
        <p:txBody>
          <a:bodyPr>
            <a:noAutofit/>
          </a:bodyPr>
          <a:lstStyle/>
          <a:p>
            <a:r>
              <a:rPr lang="en-US" dirty="0"/>
              <a:t>Teachers, schools, children, and families will </a:t>
            </a:r>
            <a:r>
              <a:rPr lang="en-US" u="sng" dirty="0"/>
              <a:t>not</a:t>
            </a:r>
            <a:r>
              <a:rPr lang="en-US" dirty="0"/>
              <a:t> be identified in any ECLS-K:2024 reports. </a:t>
            </a:r>
            <a:r>
              <a:rPr lang="en-US" b="1" dirty="0"/>
              <a:t>Information will be</a:t>
            </a:r>
            <a:r>
              <a:rPr lang="en-US" b="1" dirty="0">
                <a:solidFill>
                  <a:srgbClr val="FF0000"/>
                </a:solidFill>
              </a:rPr>
              <a:t> </a:t>
            </a:r>
            <a:r>
              <a:rPr lang="en-US" b="1" dirty="0"/>
              <a:t>combined from all participants to produce reports for the nation as a whole.</a:t>
            </a:r>
          </a:p>
          <a:p>
            <a:endParaRPr lang="en-US" dirty="0"/>
          </a:p>
          <a:p>
            <a:r>
              <a:rPr lang="en-US" sz="4000" dirty="0"/>
              <a:t>All of the information provided by children, families, teachers, and principals may be used only for statistical purposes and may not be disclosed, or used, in identifiable form for any other purpose except as required by law (20 U.S.C. §9573 and 6 U.S.C. §151). All staff working on the study have signed an affidavit of non-disclosure where they swear to abide by this law. </a:t>
            </a:r>
          </a:p>
          <a:p>
            <a:endParaRPr lang="en-US" dirty="0"/>
          </a:p>
          <a:p>
            <a:r>
              <a:rPr lang="en-US" dirty="0"/>
              <a:t>This means that—unless ordered by a court—</a:t>
            </a:r>
            <a:r>
              <a:rPr lang="en-US" b="1" dirty="0"/>
              <a:t>no information you provide that identifies you or your child can be shared outside of the ECLS-K:2024 project</a:t>
            </a:r>
            <a:r>
              <a:rPr lang="en-US" dirty="0"/>
              <a:t>. All staff working on the study have signed an agreement where they swear to abide by this law and face serious penalties, including jail time, if they knowingly reveal information that identifies you or your family.</a:t>
            </a:r>
          </a:p>
          <a:p>
            <a:r>
              <a:rPr lang="en-US" dirty="0"/>
              <a:t>	</a:t>
            </a:r>
            <a:r>
              <a:rPr lang="en-US" b="1" dirty="0"/>
              <a:t> </a:t>
            </a:r>
          </a:p>
          <a:p>
            <a:endParaRPr lang="en-US" b="1" dirty="0"/>
          </a:p>
          <a:p>
            <a:endParaRPr lang="en-US" b="1" dirty="0"/>
          </a:p>
          <a:p>
            <a:endParaRPr lang="en-US" dirty="0"/>
          </a:p>
          <a:p>
            <a:endParaRPr lang="en-US" dirty="0"/>
          </a:p>
          <a:p>
            <a:r>
              <a:rPr lang="en-US" dirty="0"/>
              <a:t>	</a:t>
            </a:r>
          </a:p>
          <a:p>
            <a:r>
              <a:rPr lang="en-US" dirty="0"/>
              <a:t>	</a:t>
            </a:r>
          </a:p>
        </p:txBody>
      </p:sp>
    </p:spTree>
    <p:extLst>
      <p:ext uri="{BB962C8B-B14F-4D97-AF65-F5344CB8AC3E}">
        <p14:creationId xmlns:p14="http://schemas.microsoft.com/office/powerpoint/2010/main" val="1691568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a:bodyPr>
          <a:lstStyle/>
          <a:p>
            <a:r>
              <a:rPr lang="en-US" b="1" dirty="0"/>
              <a:t>Where can I find more information?</a:t>
            </a:r>
            <a:endParaRPr lang="en-US" dirty="0"/>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12</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7" y="3124200"/>
            <a:ext cx="22113442" cy="7772400"/>
          </a:xfrm>
        </p:spPr>
        <p:txBody>
          <a:bodyPr>
            <a:noAutofit/>
          </a:bodyPr>
          <a:lstStyle/>
          <a:p>
            <a:r>
              <a:rPr lang="en-US" dirty="0"/>
              <a:t>You can learn more about this field test at </a:t>
            </a:r>
            <a:r>
              <a:rPr lang="en-US" b="1" u="sng" dirty="0">
                <a:hlinkClick r:id="rId3"/>
              </a:rPr>
              <a:t>MyECLS.ed.gov</a:t>
            </a:r>
            <a:r>
              <a:rPr lang="en-US" dirty="0"/>
              <a:t>.</a:t>
            </a:r>
          </a:p>
          <a:p>
            <a:endParaRPr lang="en-US" dirty="0"/>
          </a:p>
          <a:p>
            <a:r>
              <a:rPr lang="en-US" dirty="0"/>
              <a:t>You can see examples of questions from previous ECLS studies, find study reports, and learn more about the ECLS program at </a:t>
            </a:r>
            <a:r>
              <a:rPr lang="en-US" b="1" u="sng" dirty="0">
                <a:hlinkClick r:id="rId4"/>
              </a:rPr>
              <a:t>nces.ed.gov/ecls</a:t>
            </a:r>
            <a:r>
              <a:rPr lang="en-US" b="1" u="sng" dirty="0"/>
              <a:t>/</a:t>
            </a:r>
            <a:r>
              <a:rPr lang="en-US" dirty="0"/>
              <a:t>.</a:t>
            </a:r>
          </a:p>
          <a:p>
            <a:endParaRPr lang="en-US" dirty="0"/>
          </a:p>
          <a:p>
            <a:r>
              <a:rPr lang="en-US" dirty="0"/>
              <a:t>You can call the ECLS information number, </a:t>
            </a:r>
            <a:r>
              <a:rPr lang="en-US" b="1" dirty="0"/>
              <a:t>1-855-898-2018</a:t>
            </a:r>
            <a:r>
              <a:rPr lang="en-US" dirty="0"/>
              <a:t>, or send an email to </a:t>
            </a:r>
            <a:r>
              <a:rPr lang="en-US" b="1" dirty="0"/>
              <a:t>ECLS@westat.com</a:t>
            </a:r>
            <a:r>
              <a:rPr lang="en-US" dirty="0"/>
              <a:t>.</a:t>
            </a:r>
          </a:p>
          <a:p>
            <a:r>
              <a:rPr lang="en-US" b="1" dirty="0"/>
              <a:t> </a:t>
            </a:r>
          </a:p>
          <a:p>
            <a:endParaRPr lang="en-US" b="1" dirty="0"/>
          </a:p>
          <a:p>
            <a:endParaRPr lang="en-US" b="1" dirty="0"/>
          </a:p>
          <a:p>
            <a:endParaRPr lang="en-US" dirty="0"/>
          </a:p>
          <a:p>
            <a:endParaRPr lang="en-US" dirty="0"/>
          </a:p>
          <a:p>
            <a:r>
              <a:rPr lang="en-US" dirty="0"/>
              <a:t>	</a:t>
            </a:r>
          </a:p>
          <a:p>
            <a:r>
              <a:rPr lang="en-US" dirty="0"/>
              <a:t>	</a:t>
            </a:r>
          </a:p>
        </p:txBody>
      </p:sp>
      <p:sp>
        <p:nvSpPr>
          <p:cNvPr id="6"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6097587" y="9569796"/>
            <a:ext cx="15621000" cy="1739208"/>
          </a:xfrm>
        </p:spPr>
        <p:txBody>
          <a:bodyPr>
            <a:noAutofit/>
          </a:bodyPr>
          <a:lstStyle/>
          <a:p>
            <a:r>
              <a:rPr lang="en-US" b="1" dirty="0"/>
              <a:t>Thank you for your time and efforts in helping to make </a:t>
            </a:r>
            <a:r>
              <a:rPr lang="en-US" b="1"/>
              <a:t>the ECLS-K:2024 </a:t>
            </a:r>
            <a:r>
              <a:rPr lang="en-US" b="1" dirty="0"/>
              <a:t>a success!</a:t>
            </a:r>
          </a:p>
          <a:p>
            <a:r>
              <a:rPr lang="en-US" b="1" dirty="0"/>
              <a:t> </a:t>
            </a:r>
          </a:p>
          <a:p>
            <a:endParaRPr lang="en-US" b="1" dirty="0"/>
          </a:p>
          <a:p>
            <a:endParaRPr lang="en-US" b="1" dirty="0"/>
          </a:p>
          <a:p>
            <a:endParaRPr lang="en-US" dirty="0"/>
          </a:p>
          <a:p>
            <a:endParaRPr lang="en-US" dirty="0"/>
          </a:p>
          <a:p>
            <a:r>
              <a:rPr lang="en-US" dirty="0"/>
              <a:t>	</a:t>
            </a:r>
          </a:p>
          <a:p>
            <a:r>
              <a:rPr lang="en-US" dirty="0"/>
              <a:t>	</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35187" y="8668153"/>
            <a:ext cx="2956358" cy="2990470"/>
          </a:xfrm>
          <a:prstGeom prst="rect">
            <a:avLst/>
          </a:prstGeom>
        </p:spPr>
      </p:pic>
    </p:spTree>
    <p:extLst>
      <p:ext uri="{BB962C8B-B14F-4D97-AF65-F5344CB8AC3E}">
        <p14:creationId xmlns:p14="http://schemas.microsoft.com/office/powerpoint/2010/main" val="2965913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a:xfrm>
            <a:off x="1144586" y="801523"/>
            <a:ext cx="22097999" cy="1219177"/>
          </a:xfrm>
        </p:spPr>
        <p:txBody>
          <a:bodyPr>
            <a:normAutofit fontScale="90000"/>
          </a:bodyPr>
          <a:lstStyle/>
          <a:p>
            <a:r>
              <a:rPr lang="en-US" b="1" dirty="0"/>
              <a:t>What is the Early Childhood Longitudinal Study, Kindergarten Class of 2023-24 (ECLS-K:2024)?</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2</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74264" y="3733800"/>
            <a:ext cx="20181475" cy="5105400"/>
          </a:xfrm>
        </p:spPr>
        <p:txBody>
          <a:bodyPr>
            <a:noAutofit/>
          </a:bodyPr>
          <a:lstStyle/>
          <a:p>
            <a:r>
              <a:rPr lang="en-US" dirty="0"/>
              <a:t>The ECLS is a </a:t>
            </a:r>
            <a:r>
              <a:rPr lang="en-US" b="1" dirty="0"/>
              <a:t>national education program </a:t>
            </a:r>
            <a:r>
              <a:rPr lang="en-US" dirty="0"/>
              <a:t>that provides important information about children’s knowledge, skills, and development from birth through elementary school. </a:t>
            </a:r>
          </a:p>
          <a:p>
            <a:endParaRPr lang="en-US" dirty="0"/>
          </a:p>
          <a:p>
            <a:r>
              <a:rPr lang="en-US" dirty="0"/>
              <a:t>The ECLS-K:2024 is a new study in the program that will gather information from </a:t>
            </a:r>
            <a:r>
              <a:rPr lang="en-US" b="1" dirty="0"/>
              <a:t>children, parents/guardians, teachers, and school administrators</a:t>
            </a:r>
            <a:r>
              <a:rPr lang="en-US" dirty="0"/>
              <a:t> to provide a complete picture of children’s learning experiences.</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36787" y="8839200"/>
            <a:ext cx="6807125" cy="2994062"/>
          </a:xfrm>
          <a:prstGeom prst="rect">
            <a:avLst/>
          </a:prstGeom>
        </p:spPr>
      </p:pic>
    </p:spTree>
    <p:extLst>
      <p:ext uri="{BB962C8B-B14F-4D97-AF65-F5344CB8AC3E}">
        <p14:creationId xmlns:p14="http://schemas.microsoft.com/office/powerpoint/2010/main" val="2640164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a:xfrm>
            <a:off x="1144586" y="801523"/>
            <a:ext cx="22097999" cy="1219177"/>
          </a:xfrm>
        </p:spPr>
        <p:txBody>
          <a:bodyPr>
            <a:normAutofit/>
          </a:bodyPr>
          <a:lstStyle/>
          <a:p>
            <a:r>
              <a:rPr lang="en-US" b="1" dirty="0"/>
              <a:t>Who conducts the ECLS-K:2024?</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3</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56112" y="3045134"/>
            <a:ext cx="22696075" cy="6556066"/>
          </a:xfrm>
        </p:spPr>
        <p:txBody>
          <a:bodyPr>
            <a:noAutofit/>
          </a:bodyPr>
          <a:lstStyle/>
          <a:p>
            <a:r>
              <a:rPr lang="en-US" dirty="0"/>
              <a:t>The ECLS-K:2024 is conducted by the National Center for Education Statistics (NCES), within the </a:t>
            </a:r>
            <a:r>
              <a:rPr lang="en-US" b="1" dirty="0"/>
              <a:t>U.S. Department of Education</a:t>
            </a:r>
            <a:r>
              <a:rPr lang="en-US" dirty="0"/>
              <a:t>’s Institute of Education Sciences (IES).</a:t>
            </a:r>
          </a:p>
          <a:p>
            <a:endParaRPr lang="en-US" dirty="0"/>
          </a:p>
          <a:p>
            <a:r>
              <a:rPr lang="en-US" dirty="0"/>
              <a:t>NCES is working with </a:t>
            </a:r>
            <a:r>
              <a:rPr lang="en-US" b="1" dirty="0"/>
              <a:t>Westat</a:t>
            </a:r>
            <a:r>
              <a:rPr lang="en-US" dirty="0"/>
              <a:t>, a U.S.-based research organization, to conduct the study across the country. You may be contacted by Westat study staff, who will provide you with additional details about the study.</a:t>
            </a:r>
          </a:p>
          <a:p>
            <a:endParaRPr lang="en-US" dirty="0"/>
          </a:p>
        </p:txBody>
      </p:sp>
    </p:spTree>
    <p:extLst>
      <p:ext uri="{BB962C8B-B14F-4D97-AF65-F5344CB8AC3E}">
        <p14:creationId xmlns:p14="http://schemas.microsoft.com/office/powerpoint/2010/main" val="2762876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lstStyle/>
          <a:p>
            <a:r>
              <a:rPr lang="en-US" b="1" dirty="0"/>
              <a:t>Who will be asked to take part in the ECLS-K:2024? </a:t>
            </a:r>
            <a:endParaRPr lang="en-US" dirty="0"/>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4</a:t>
            </a:fld>
            <a:endParaRPr lang="uk-UA" dirty="0"/>
          </a:p>
        </p:txBody>
      </p:sp>
      <p:sp>
        <p:nvSpPr>
          <p:cNvPr id="10"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9789904" y="2590800"/>
            <a:ext cx="13869988" cy="9144000"/>
          </a:xfrm>
        </p:spPr>
        <p:txBody>
          <a:bodyPr>
            <a:noAutofit/>
          </a:bodyPr>
          <a:lstStyle/>
          <a:p>
            <a:r>
              <a:rPr lang="en-US" dirty="0"/>
              <a:t>The ECLS-K:2024 team sampled approximately 21 </a:t>
            </a:r>
            <a:r>
              <a:rPr lang="en-US" b="1" dirty="0"/>
              <a:t>kindergarten students </a:t>
            </a:r>
            <a:r>
              <a:rPr lang="en-US" dirty="0"/>
              <a:t>(including transitional kindergarten and pre-first grade students) from our school to participate in the study. </a:t>
            </a:r>
          </a:p>
          <a:p>
            <a:endParaRPr lang="en-US" b="1" dirty="0"/>
          </a:p>
          <a:p>
            <a:r>
              <a:rPr lang="en-US" b="1" dirty="0"/>
              <a:t>School administrators, teachers, and parents/guardians </a:t>
            </a:r>
            <a:r>
              <a:rPr lang="en-US" dirty="0"/>
              <a:t>of these selected students will also be asked to complete surveys as part of the study.</a:t>
            </a:r>
          </a:p>
          <a:p>
            <a:endParaRPr lang="en-US" dirty="0"/>
          </a:p>
          <a:p>
            <a:r>
              <a:rPr lang="en-US" dirty="0"/>
              <a:t>The study is longitudinal, meaning it follows the students over time. The ECLS-K:2024 team will be contacting the parents of selected students about future study activities.</a:t>
            </a:r>
            <a:endParaRPr lang="en-US" u="sng" dirty="0"/>
          </a:p>
          <a:p>
            <a:endParaRPr lang="en-US" dirty="0"/>
          </a:p>
        </p:txBody>
      </p:sp>
      <p:pic>
        <p:nvPicPr>
          <p:cNvPr id="8" name="Picture 7"/>
          <p:cNvPicPr>
            <a:picLocks noChangeAspect="1"/>
          </p:cNvPicPr>
          <p:nvPr/>
        </p:nvPicPr>
        <p:blipFill>
          <a:blip r:embed="rId2"/>
          <a:stretch>
            <a:fillRect/>
          </a:stretch>
        </p:blipFill>
        <p:spPr>
          <a:xfrm>
            <a:off x="1677987" y="3733800"/>
            <a:ext cx="5893988" cy="5746960"/>
          </a:xfrm>
          <a:prstGeom prst="rect">
            <a:avLst/>
          </a:prstGeom>
        </p:spPr>
      </p:pic>
    </p:spTree>
    <p:extLst>
      <p:ext uri="{BB962C8B-B14F-4D97-AF65-F5344CB8AC3E}">
        <p14:creationId xmlns:p14="http://schemas.microsoft.com/office/powerpoint/2010/main" val="1296721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lstStyle/>
          <a:p>
            <a:r>
              <a:rPr lang="en-US" b="1" dirty="0"/>
              <a:t>When will the study be conducted?</a:t>
            </a:r>
            <a:endParaRPr lang="en-US" dirty="0"/>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5</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068387" y="2743200"/>
            <a:ext cx="15276804" cy="7772400"/>
          </a:xfrm>
        </p:spPr>
        <p:txBody>
          <a:bodyPr>
            <a:noAutofit/>
          </a:bodyPr>
          <a:lstStyle/>
          <a:p>
            <a:r>
              <a:rPr lang="en-US" dirty="0"/>
              <a:t>The ECLS-K:2024 team will conduct the first phase of the study in our school over the course of 2 to 3 days between </a:t>
            </a:r>
            <a:r>
              <a:rPr lang="en-US" b="1" dirty="0"/>
              <a:t>August and November 2023</a:t>
            </a:r>
            <a:r>
              <a:rPr lang="en-US" dirty="0"/>
              <a:t>, when the selected children are in kindergarten.</a:t>
            </a:r>
          </a:p>
          <a:p>
            <a:endParaRPr lang="en-US" dirty="0"/>
          </a:p>
          <a:p>
            <a:r>
              <a:rPr lang="en-US" dirty="0"/>
              <a:t>The ECLS-K:2024 team will visit our school again in the </a:t>
            </a:r>
            <a:r>
              <a:rPr lang="en-US" b="1" dirty="0"/>
              <a:t>spring of 2024, </a:t>
            </a:r>
            <a:r>
              <a:rPr lang="en-US" dirty="0"/>
              <a:t>and then in the </a:t>
            </a:r>
            <a:r>
              <a:rPr lang="en-US" b="1" dirty="0"/>
              <a:t>spring of 2025 </a:t>
            </a:r>
            <a:r>
              <a:rPr lang="en-US" dirty="0"/>
              <a:t>when most of the selected children will be in first grade. </a:t>
            </a:r>
          </a:p>
          <a:p>
            <a:endParaRPr lang="en-US" dirty="0"/>
          </a:p>
          <a:p>
            <a:r>
              <a:rPr lang="en-US" dirty="0"/>
              <a:t>The study will continue for the selected children again during the </a:t>
            </a:r>
            <a:r>
              <a:rPr lang="en-US" b="1" dirty="0"/>
              <a:t>spring of 2027 </a:t>
            </a:r>
            <a:r>
              <a:rPr lang="en-US" dirty="0"/>
              <a:t>and </a:t>
            </a:r>
            <a:r>
              <a:rPr lang="en-US" b="1" dirty="0"/>
              <a:t>spring of 2029</a:t>
            </a:r>
            <a:r>
              <a:rPr lang="en-US" dirty="0"/>
              <a:t>. This will allow us to learn about changes for these children and their education over time.</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50847" y="3657600"/>
            <a:ext cx="4650721" cy="5167471"/>
          </a:xfrm>
          <a:prstGeom prst="rect">
            <a:avLst/>
          </a:prstGeom>
        </p:spPr>
      </p:pic>
    </p:spTree>
    <p:extLst>
      <p:ext uri="{BB962C8B-B14F-4D97-AF65-F5344CB8AC3E}">
        <p14:creationId xmlns:p14="http://schemas.microsoft.com/office/powerpoint/2010/main" val="2180032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a:xfrm>
            <a:off x="1119671" y="672397"/>
            <a:ext cx="22097999" cy="1219177"/>
          </a:xfrm>
        </p:spPr>
        <p:txBody>
          <a:bodyPr/>
          <a:lstStyle/>
          <a:p>
            <a:r>
              <a:rPr lang="en-US" b="1" dirty="0"/>
              <a:t>What will my child do?</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6</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737082" y="1631661"/>
            <a:ext cx="22440778" cy="9144022"/>
          </a:xfrm>
        </p:spPr>
        <p:txBody>
          <a:bodyPr>
            <a:noAutofit/>
          </a:bodyPr>
          <a:lstStyle/>
          <a:p>
            <a:r>
              <a:rPr lang="en-US" dirty="0"/>
              <a:t>With your consent, your child will answer engaging, age-appropriate </a:t>
            </a:r>
            <a:r>
              <a:rPr lang="en-US" b="1" dirty="0"/>
              <a:t>reading-, math-, and memory-related questions </a:t>
            </a:r>
            <a:r>
              <a:rPr lang="en-US" dirty="0"/>
              <a:t>in one-on-one sessions with a trained ECLS-K:2024 team member. </a:t>
            </a:r>
          </a:p>
          <a:p>
            <a:endParaRPr lang="en-US" sz="2000" dirty="0"/>
          </a:p>
          <a:p>
            <a:pPr marL="685800" indent="-685800">
              <a:buSzPct val="140000"/>
              <a:buBlip>
                <a:blip r:embed="rId2"/>
              </a:buBlip>
            </a:pPr>
            <a:r>
              <a:rPr lang="en-US" sz="4400" dirty="0"/>
              <a:t>The study team member will read and show illustrated tasks to the student, who can respond verbally or by pointing to their answer. Children have enjoyed answering these types of questions in previous ECLS studies. </a:t>
            </a:r>
          </a:p>
          <a:p>
            <a:pPr marL="685800" indent="-685800">
              <a:buSzPct val="140000"/>
              <a:buBlip>
                <a:blip r:embed="rId2"/>
              </a:buBlip>
            </a:pPr>
            <a:endParaRPr lang="en-US" sz="2000" dirty="0"/>
          </a:p>
          <a:p>
            <a:pPr marL="685800" indent="-685800">
              <a:buSzPct val="140000"/>
              <a:buBlip>
                <a:blip r:embed="rId2"/>
              </a:buBlip>
            </a:pPr>
            <a:r>
              <a:rPr lang="en-US" sz="4400" dirty="0"/>
              <a:t>The sessions will take place at school, during school hours, in a room such as the gym or library. School staff and parents are welcome to be in the room during the sessions.</a:t>
            </a:r>
          </a:p>
          <a:p>
            <a:pPr marL="685800" indent="-685800">
              <a:buSzPct val="140000"/>
              <a:buBlip>
                <a:blip r:embed="rId2"/>
              </a:buBlip>
            </a:pPr>
            <a:endParaRPr lang="en-US" sz="2000" dirty="0"/>
          </a:p>
          <a:p>
            <a:pPr marL="685800" indent="-685800">
              <a:buSzPct val="140000"/>
              <a:buBlip>
                <a:blip r:embed="rId2"/>
              </a:buBlip>
            </a:pPr>
            <a:r>
              <a:rPr lang="en-US" sz="4400" dirty="0"/>
              <a:t>The sessions are untimed but are expected to last </a:t>
            </a:r>
            <a:r>
              <a:rPr lang="en-US" sz="4400" b="1" dirty="0"/>
              <a:t>about 1 hour </a:t>
            </a:r>
            <a:r>
              <a:rPr lang="en-US" sz="4400" dirty="0"/>
              <a:t>for most children.</a:t>
            </a:r>
          </a:p>
          <a:p>
            <a:pPr marL="685800" indent="-685800">
              <a:buSzPct val="140000"/>
              <a:buBlip>
                <a:blip r:embed="rId2"/>
              </a:buBlip>
            </a:pPr>
            <a:endParaRPr lang="en-US" sz="2000" dirty="0"/>
          </a:p>
          <a:p>
            <a:pPr marL="685800" indent="-685800">
              <a:buSzPct val="140000"/>
              <a:buBlip>
                <a:blip r:embed="rId2"/>
              </a:buBlip>
            </a:pPr>
            <a:r>
              <a:rPr lang="en-US" sz="4400" dirty="0"/>
              <a:t>In some schools, all selected children will also have their height and weight measured to learn about their physical development.</a:t>
            </a:r>
          </a:p>
          <a:p>
            <a:pPr marL="685800" indent="-685800">
              <a:buSzPct val="140000"/>
              <a:buBlip>
                <a:blip r:embed="rId2"/>
              </a:buBlip>
            </a:pPr>
            <a:endParaRPr lang="en-US" dirty="0"/>
          </a:p>
        </p:txBody>
      </p:sp>
      <p:sp>
        <p:nvSpPr>
          <p:cNvPr id="10"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737082" y="10775683"/>
            <a:ext cx="22505504" cy="1828811"/>
          </a:xfrm>
        </p:spPr>
        <p:txBody>
          <a:bodyPr>
            <a:noAutofit/>
          </a:bodyPr>
          <a:lstStyle/>
          <a:p>
            <a:r>
              <a:rPr lang="en-US" dirty="0"/>
              <a:t>Visit the study website at </a:t>
            </a:r>
            <a:r>
              <a:rPr lang="en-US" u="sng" dirty="0"/>
              <a:t>MyECLS.ed.gov</a:t>
            </a:r>
            <a:r>
              <a:rPr lang="en-US" dirty="0"/>
              <a:t> to watch a video that includes an example of a child’s session in progress. </a:t>
            </a:r>
          </a:p>
        </p:txBody>
      </p:sp>
    </p:spTree>
    <p:extLst>
      <p:ext uri="{BB962C8B-B14F-4D97-AF65-F5344CB8AC3E}">
        <p14:creationId xmlns:p14="http://schemas.microsoft.com/office/powerpoint/2010/main" val="1720998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a:xfrm>
            <a:off x="1144587" y="1143000"/>
            <a:ext cx="22936200" cy="1219177"/>
          </a:xfrm>
        </p:spPr>
        <p:txBody>
          <a:bodyPr>
            <a:normAutofit/>
          </a:bodyPr>
          <a:lstStyle/>
          <a:p>
            <a:r>
              <a:rPr lang="en-US" b="1" dirty="0"/>
              <a:t>What else do I need to know about my child’s participation?</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7</a:t>
            </a:fld>
            <a:endParaRPr lang="uk-UA" dirty="0"/>
          </a:p>
        </p:txBody>
      </p:sp>
      <p:sp>
        <p:nvSpPr>
          <p:cNvPr id="10"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73883" y="2415268"/>
            <a:ext cx="22098000" cy="9471932"/>
          </a:xfrm>
        </p:spPr>
        <p:txBody>
          <a:bodyPr>
            <a:noAutofit/>
          </a:bodyPr>
          <a:lstStyle/>
          <a:p>
            <a:pPr marL="685800" indent="-685800">
              <a:buSzPct val="140000"/>
              <a:buBlip>
                <a:blip r:embed="rId2"/>
              </a:buBlip>
            </a:pPr>
            <a:r>
              <a:rPr lang="en-US" b="1" dirty="0"/>
              <a:t>Any child who does not want to work with an ECLS-K:2024 team member will not have to do so. </a:t>
            </a:r>
            <a:r>
              <a:rPr lang="en-US" dirty="0"/>
              <a:t>Children can skip any questions they do not want to answer. </a:t>
            </a:r>
          </a:p>
          <a:p>
            <a:pPr>
              <a:buSzPct val="140000"/>
            </a:pPr>
            <a:endParaRPr lang="en-US" dirty="0"/>
          </a:p>
          <a:p>
            <a:pPr marL="685800" indent="-685800">
              <a:buSzPct val="140000"/>
              <a:buBlip>
                <a:blip r:embed="rId2"/>
              </a:buBlip>
            </a:pPr>
            <a:r>
              <a:rPr lang="en-US" dirty="0"/>
              <a:t>All ECLS team members are required to pass a </a:t>
            </a:r>
            <a:r>
              <a:rPr lang="en-US" b="1" dirty="0"/>
              <a:t>background investigation </a:t>
            </a:r>
            <a:r>
              <a:rPr lang="en-US" dirty="0"/>
              <a:t>before they are allowed to work with children.  The Federal background investigation is conducted jointly by the U.S. Departments of Education and Defense.</a:t>
            </a:r>
          </a:p>
          <a:p>
            <a:pPr>
              <a:buSzPct val="140000"/>
            </a:pPr>
            <a:endParaRPr lang="en-US" dirty="0"/>
          </a:p>
          <a:p>
            <a:pPr marL="685800" indent="-685800">
              <a:buSzPct val="140000"/>
              <a:buBlip>
                <a:blip r:embed="rId2"/>
              </a:buBlip>
            </a:pPr>
            <a:r>
              <a:rPr lang="en-US" dirty="0"/>
              <a:t>ECLS-K:2024 staff will work with teachers to schedule the child sessions at times that are convenient for the teacher and child. Every effort will be made to minimize the amount of class time that children miss.</a:t>
            </a:r>
          </a:p>
          <a:p>
            <a:pPr algn="ctr"/>
            <a:endParaRPr lang="en-US" dirty="0"/>
          </a:p>
          <a:p>
            <a:pPr algn="ctr"/>
            <a:r>
              <a:rPr lang="en-US" b="1" dirty="0"/>
              <a:t>Children in previous ECLS studies report enjoying the activities and </a:t>
            </a:r>
          </a:p>
          <a:p>
            <a:pPr algn="ctr"/>
            <a:r>
              <a:rPr lang="en-US" b="1" dirty="0"/>
              <a:t>the individual attention. </a:t>
            </a:r>
          </a:p>
        </p:txBody>
      </p:sp>
    </p:spTree>
    <p:extLst>
      <p:ext uri="{BB962C8B-B14F-4D97-AF65-F5344CB8AC3E}">
        <p14:creationId xmlns:p14="http://schemas.microsoft.com/office/powerpoint/2010/main" val="203944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a:bodyPr>
          <a:lstStyle/>
          <a:p>
            <a:r>
              <a:rPr lang="en-US" b="1" dirty="0"/>
              <a:t>As a parent/guardian, what will I do? </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8</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60029" y="2605678"/>
            <a:ext cx="22098000" cy="4139955"/>
          </a:xfrm>
        </p:spPr>
        <p:txBody>
          <a:bodyPr>
            <a:noAutofit/>
          </a:bodyPr>
          <a:lstStyle/>
          <a:p>
            <a:r>
              <a:rPr lang="en-US" dirty="0"/>
              <a:t>You will be asked to complete a survey in the fall of 2023. It will take you</a:t>
            </a:r>
            <a:r>
              <a:rPr lang="en-US" dirty="0">
                <a:solidFill>
                  <a:srgbClr val="FF0000"/>
                </a:solidFill>
              </a:rPr>
              <a:t> </a:t>
            </a:r>
            <a:r>
              <a:rPr lang="en-US" dirty="0"/>
              <a:t>30 to 45 minutes, but you do </a:t>
            </a:r>
            <a:r>
              <a:rPr lang="en-US" u="sng" dirty="0"/>
              <a:t>not</a:t>
            </a:r>
            <a:r>
              <a:rPr lang="en-US" dirty="0"/>
              <a:t> have to do it all in one sitting. While the survey is available online, you can request a telephone interview if you prefer to participate that way. </a:t>
            </a:r>
            <a:endParaRPr lang="en-US" dirty="0">
              <a:solidFill>
                <a:srgbClr val="FF0000"/>
              </a:solidFill>
            </a:endParaRPr>
          </a:p>
          <a:p>
            <a:endParaRPr lang="en-US" dirty="0"/>
          </a:p>
          <a:p>
            <a:r>
              <a:rPr lang="en-US" dirty="0"/>
              <a:t>The survey will include </a:t>
            </a:r>
            <a:r>
              <a:rPr lang="en-US" b="1" dirty="0"/>
              <a:t>questions about your family, your child’s experiences, and more to gain a better understanding of your child’s learning and development</a:t>
            </a:r>
            <a:r>
              <a:rPr lang="en-US" dirty="0"/>
              <a:t>.	</a:t>
            </a:r>
          </a:p>
          <a:p>
            <a:r>
              <a:rPr lang="en-US" dirty="0"/>
              <a:t>	</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12987" y="7391400"/>
            <a:ext cx="3359654" cy="4694902"/>
          </a:xfrm>
          <a:prstGeom prst="rect">
            <a:avLst/>
          </a:prstGeom>
        </p:spPr>
      </p:pic>
      <p:sp>
        <p:nvSpPr>
          <p:cNvPr id="5" name="TextBox 4"/>
          <p:cNvSpPr txBox="1"/>
          <p:nvPr/>
        </p:nvSpPr>
        <p:spPr>
          <a:xfrm>
            <a:off x="963957" y="7595117"/>
            <a:ext cx="12725400" cy="4524315"/>
          </a:xfrm>
          <a:prstGeom prst="rect">
            <a:avLst/>
          </a:prstGeom>
          <a:noFill/>
        </p:spPr>
        <p:txBody>
          <a:bodyPr wrap="square" rtlCol="0">
            <a:spAutoFit/>
          </a:bodyPr>
          <a:lstStyle/>
          <a:p>
            <a:r>
              <a:rPr lang="en-US" dirty="0">
                <a:solidFill>
                  <a:srgbClr val="576F7F"/>
                </a:solidFill>
                <a:latin typeface="Times New Roman" panose="02020603050405020304" pitchFamily="18" charset="0"/>
                <a:cs typeface="Times New Roman" panose="02020603050405020304" pitchFamily="18" charset="0"/>
              </a:rPr>
              <a:t>You will again be asked to complete new web surveys in each future phase of the study. To thank you for your participation, at each time period you will receive a $15 </a:t>
            </a:r>
            <a:r>
              <a:rPr lang="en-US" dirty="0" err="1">
                <a:solidFill>
                  <a:srgbClr val="576F7F"/>
                </a:solidFill>
                <a:latin typeface="Times New Roman" panose="02020603050405020304" pitchFamily="18" charset="0"/>
                <a:cs typeface="Times New Roman" panose="02020603050405020304" pitchFamily="18" charset="0"/>
              </a:rPr>
              <a:t>Mastercard</a:t>
            </a:r>
            <a:r>
              <a:rPr lang="en-US" dirty="0">
                <a:solidFill>
                  <a:srgbClr val="576F7F"/>
                </a:solidFill>
                <a:latin typeface="Times New Roman" panose="02020603050405020304" pitchFamily="18" charset="0"/>
                <a:cs typeface="Times New Roman" panose="02020603050405020304" pitchFamily="18" charset="0"/>
              </a:rPr>
              <a:t> ® and a pad of sticky notes from the U.S. Department of Education.</a:t>
            </a:r>
          </a:p>
        </p:txBody>
      </p:sp>
    </p:spTree>
    <p:extLst>
      <p:ext uri="{BB962C8B-B14F-4D97-AF65-F5344CB8AC3E}">
        <p14:creationId xmlns:p14="http://schemas.microsoft.com/office/powerpoint/2010/main" val="1678574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a:bodyPr>
          <a:lstStyle/>
          <a:p>
            <a:r>
              <a:rPr lang="en-US" b="1" dirty="0"/>
              <a:t>What will my child’s teacher and principal do? </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9</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7" y="2362178"/>
            <a:ext cx="22098000" cy="4860237"/>
          </a:xfrm>
        </p:spPr>
        <p:txBody>
          <a:bodyPr>
            <a:noAutofit/>
          </a:bodyPr>
          <a:lstStyle/>
          <a:p>
            <a:r>
              <a:rPr lang="en-US" dirty="0"/>
              <a:t>In each phase of the study, the ECLS-K:2024 team will ask your child’s teacher to complete a survey about </a:t>
            </a:r>
            <a:r>
              <a:rPr lang="en-US" b="1" dirty="0"/>
              <a:t>his or her background and classroom</a:t>
            </a:r>
            <a:r>
              <a:rPr lang="en-US" dirty="0"/>
              <a:t>, as well as surveys about the </a:t>
            </a:r>
            <a:r>
              <a:rPr lang="en-US" b="1" dirty="0"/>
              <a:t>skills and knowledge of participating children</a:t>
            </a:r>
            <a:r>
              <a:rPr lang="en-US" dirty="0"/>
              <a:t>. </a:t>
            </a:r>
          </a:p>
          <a:p>
            <a:endParaRPr lang="en-US" dirty="0"/>
          </a:p>
          <a:p>
            <a:r>
              <a:rPr lang="en-US" dirty="0"/>
              <a:t>In several phases of the study, your child’s principal will also be asked to complete a survey about </a:t>
            </a:r>
            <a:r>
              <a:rPr lang="en-US" b="1" dirty="0"/>
              <a:t>his or her background and</a:t>
            </a:r>
            <a:r>
              <a:rPr lang="en-US" dirty="0"/>
              <a:t> </a:t>
            </a:r>
            <a:r>
              <a:rPr lang="en-US" b="1" dirty="0"/>
              <a:t>the school</a:t>
            </a:r>
            <a:r>
              <a:rPr lang="en-US" dirty="0"/>
              <a:t>.</a:t>
            </a:r>
          </a:p>
          <a:p>
            <a:endParaRPr lang="en-US" dirty="0"/>
          </a:p>
          <a:p>
            <a:r>
              <a:rPr lang="en-US" dirty="0"/>
              <a:t>	</a:t>
            </a:r>
          </a:p>
          <a:p>
            <a:r>
              <a:rPr lang="en-US" dirty="0"/>
              <a:t>	</a:t>
            </a:r>
          </a:p>
        </p:txBody>
      </p:sp>
      <p:sp>
        <p:nvSpPr>
          <p:cNvPr id="10"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0517187" y="7715564"/>
            <a:ext cx="10820399" cy="2497945"/>
          </a:xfrm>
        </p:spPr>
        <p:txBody>
          <a:bodyPr>
            <a:noAutofit/>
          </a:bodyPr>
          <a:lstStyle/>
          <a:p>
            <a:pPr algn="ctr"/>
            <a:r>
              <a:rPr lang="en-US" b="1" dirty="0"/>
              <a:t>Teachers will not be asked to conduct the study activities with the children.</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1387" y="7222415"/>
            <a:ext cx="6679517" cy="4643694"/>
          </a:xfrm>
          <a:prstGeom prst="rect">
            <a:avLst/>
          </a:prstGeom>
        </p:spPr>
      </p:pic>
    </p:spTree>
    <p:extLst>
      <p:ext uri="{BB962C8B-B14F-4D97-AF65-F5344CB8AC3E}">
        <p14:creationId xmlns:p14="http://schemas.microsoft.com/office/powerpoint/2010/main" val="3472302208"/>
      </p:ext>
    </p:extLst>
  </p:cSld>
  <p:clrMapOvr>
    <a:masterClrMapping/>
  </p:clrMapOvr>
</p:sld>
</file>

<file path=ppt/theme/theme1.xml><?xml version="1.0" encoding="utf-8"?>
<a:theme xmlns:a="http://schemas.openxmlformats.org/drawingml/2006/main" name="1_Custom Design">
  <a:themeElements>
    <a:clrScheme name="Maximus 11">
      <a:dk1>
        <a:sysClr val="windowText" lastClr="000000"/>
      </a:dk1>
      <a:lt1>
        <a:sysClr val="window" lastClr="FFFFFF"/>
      </a:lt1>
      <a:dk2>
        <a:srgbClr val="9CA4A7"/>
      </a:dk2>
      <a:lt2>
        <a:srgbClr val="AF272F"/>
      </a:lt2>
      <a:accent1>
        <a:srgbClr val="5B6770"/>
      </a:accent1>
      <a:accent2>
        <a:srgbClr val="A2AAAD"/>
      </a:accent2>
      <a:accent3>
        <a:srgbClr val="AC956E"/>
      </a:accent3>
      <a:accent4>
        <a:srgbClr val="808DA9"/>
      </a:accent4>
      <a:accent5>
        <a:srgbClr val="424E5B"/>
      </a:accent5>
      <a:accent6>
        <a:srgbClr val="730E00"/>
      </a:accent6>
      <a:hlink>
        <a:srgbClr val="D26900"/>
      </a:hlink>
      <a:folHlink>
        <a:srgbClr val="D8924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1367</Words>
  <Application>Microsoft Office PowerPoint</Application>
  <PresentationFormat>Custom</PresentationFormat>
  <Paragraphs>108</Paragraphs>
  <Slides>12</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1_Custom Design</vt:lpstr>
      <vt:lpstr>The Early Childhood Longitudinal Study, Kindergarten Class of 2023-24 (ECLS-K:2024) Presentation for Parents</vt:lpstr>
      <vt:lpstr>What is the Early Childhood Longitudinal Study, Kindergarten Class of 2023-24 (ECLS-K:2024)?</vt:lpstr>
      <vt:lpstr>Who conducts the ECLS-K:2024?</vt:lpstr>
      <vt:lpstr>Who will be asked to take part in the ECLS-K:2024? </vt:lpstr>
      <vt:lpstr>When will the study be conducted?</vt:lpstr>
      <vt:lpstr>What will my child do?</vt:lpstr>
      <vt:lpstr>What else do I need to know about my child’s participation?</vt:lpstr>
      <vt:lpstr>As a parent/guardian, what will I do? </vt:lpstr>
      <vt:lpstr>What will my child’s teacher and principal do? </vt:lpstr>
      <vt:lpstr>How can the ECLS-K:2024 help my family and school?</vt:lpstr>
      <vt:lpstr>How will privacy be protected for me, my child, and our school?</vt:lpstr>
      <vt:lpstr>Where can I find more information?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2021-04-22T22:45:27Z</dcterms:created>
  <dcterms:modified xsi:type="dcterms:W3CDTF">2022-10-06T19:03:11Z</dcterms:modified>
  <cp:category/>
</cp:coreProperties>
</file>