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7" r:id="rId2"/>
    <p:sldId id="256" r:id="rId3"/>
    <p:sldId id="276" r:id="rId4"/>
    <p:sldId id="258" r:id="rId5"/>
    <p:sldId id="263" r:id="rId6"/>
    <p:sldId id="259" r:id="rId7"/>
    <p:sldId id="260" r:id="rId8"/>
    <p:sldId id="261" r:id="rId9"/>
    <p:sldId id="262" r:id="rId10"/>
    <p:sldId id="264" r:id="rId11"/>
    <p:sldId id="268" r:id="rId12"/>
    <p:sldId id="266" r:id="rId13"/>
    <p:sldId id="271" r:id="rId14"/>
    <p:sldId id="274" r:id="rId15"/>
    <p:sldId id="275" r:id="rId16"/>
    <p:sldId id="277" r:id="rId1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ysten Mesner (CENSUS/ESMD FED)" initials="KM(F" lastIdx="8" clrIdx="0">
    <p:extLst>
      <p:ext uri="{19B8F6BF-5375-455C-9EA6-DF929625EA0E}">
        <p15:presenceInfo xmlns:p15="http://schemas.microsoft.com/office/powerpoint/2012/main" userId="S-1-5-21-2418650581-3053253586-2785318765-81351" providerId="AD"/>
      </p:ext>
    </p:extLst>
  </p:cmAuthor>
  <p:cmAuthor id="2" name="Erica Marquette (CENSUS/EMD FED)" initials="EM(F" lastIdx="2" clrIdx="1">
    <p:extLst>
      <p:ext uri="{19B8F6BF-5375-455C-9EA6-DF929625EA0E}">
        <p15:presenceInfo xmlns:p15="http://schemas.microsoft.com/office/powerpoint/2012/main" userId="S-1-5-21-2418650581-3053253586-2785318765-51754" providerId="AD"/>
      </p:ext>
    </p:extLst>
  </p:cmAuthor>
  <p:cmAuthor id="3" name="William C Davie Jr (CENSUS/ESMD FED)" initials="WCDJ(F" lastIdx="6" clrIdx="2">
    <p:extLst>
      <p:ext uri="{19B8F6BF-5375-455C-9EA6-DF929625EA0E}">
        <p15:presenceInfo xmlns:p15="http://schemas.microsoft.com/office/powerpoint/2012/main" userId="S-1-5-21-2418650581-3053253586-2785318765-195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14" autoAdjust="0"/>
    <p:restoredTop sz="83784" autoAdjust="0"/>
  </p:normalViewPr>
  <p:slideViewPr>
    <p:cSldViewPr snapToGrid="0">
      <p:cViewPr varScale="1">
        <p:scale>
          <a:sx n="92" d="100"/>
          <a:sy n="92" d="100"/>
        </p:scale>
        <p:origin x="1338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427CA9-3432-41CE-BA4E-BF8D9175D26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51C1E37-7EB0-4041-A7B3-F82FDC73E4BF}">
      <dgm:prSet phldrT="[Text]" custT="1"/>
      <dgm:spPr/>
      <dgm:t>
        <a:bodyPr/>
        <a:lstStyle/>
        <a:p>
          <a:r>
            <a:rPr lang="en-US" sz="3600" b="1" dirty="0"/>
            <a:t>ASM</a:t>
          </a:r>
        </a:p>
      </dgm:t>
    </dgm:pt>
    <dgm:pt modelId="{C1AA060A-D67C-410F-A38F-FCC8F9F1335A}" type="parTrans" cxnId="{B810018A-2730-4CEE-A23A-36610999F0AA}">
      <dgm:prSet/>
      <dgm:spPr/>
      <dgm:t>
        <a:bodyPr/>
        <a:lstStyle/>
        <a:p>
          <a:endParaRPr lang="en-US"/>
        </a:p>
      </dgm:t>
    </dgm:pt>
    <dgm:pt modelId="{6A9F618A-FB5C-413A-8C1D-9E07DE6E47C6}" type="sibTrans" cxnId="{B810018A-2730-4CEE-A23A-36610999F0AA}">
      <dgm:prSet/>
      <dgm:spPr/>
      <dgm:t>
        <a:bodyPr/>
        <a:lstStyle/>
        <a:p>
          <a:endParaRPr lang="en-US"/>
        </a:p>
      </dgm:t>
    </dgm:pt>
    <dgm:pt modelId="{B32F1038-A90D-4972-8C7C-297A728764A5}">
      <dgm:prSet phldrT="[Text]" custT="1"/>
      <dgm:spPr/>
      <dgm:t>
        <a:bodyPr/>
        <a:lstStyle/>
        <a:p>
          <a:r>
            <a:rPr lang="en-US" sz="2800" dirty="0"/>
            <a:t>For </a:t>
          </a:r>
          <a:r>
            <a:rPr lang="en-US" sz="2800" u="sng" dirty="0"/>
            <a:t>each</a:t>
          </a:r>
          <a:r>
            <a:rPr lang="en-US" sz="2800" dirty="0"/>
            <a:t> </a:t>
          </a:r>
          <a:r>
            <a:rPr lang="en-US" sz="2800" b="1" dirty="0"/>
            <a:t>Manufacturing</a:t>
          </a:r>
          <a:r>
            <a:rPr lang="en-US" sz="2800" dirty="0"/>
            <a:t> Plant --</a:t>
          </a:r>
        </a:p>
      </dgm:t>
    </dgm:pt>
    <dgm:pt modelId="{EED5E240-878C-4C63-A1EF-2D5BE10E6D71}" type="parTrans" cxnId="{F5E4B34F-2EA2-4BFA-AB35-88CE6D854C44}">
      <dgm:prSet/>
      <dgm:spPr/>
      <dgm:t>
        <a:bodyPr/>
        <a:lstStyle/>
        <a:p>
          <a:endParaRPr lang="en-US"/>
        </a:p>
      </dgm:t>
    </dgm:pt>
    <dgm:pt modelId="{0B0228F7-AE7D-40AA-9751-3333E2D96311}" type="sibTrans" cxnId="{F5E4B34F-2EA2-4BFA-AB35-88CE6D854C44}">
      <dgm:prSet/>
      <dgm:spPr/>
      <dgm:t>
        <a:bodyPr/>
        <a:lstStyle/>
        <a:p>
          <a:endParaRPr lang="en-US"/>
        </a:p>
      </dgm:t>
    </dgm:pt>
    <dgm:pt modelId="{3B92EA25-C099-4A77-BDB0-EFEB34BAA8B0}">
      <dgm:prSet phldrT="[Text]" custT="1"/>
      <dgm:spPr/>
      <dgm:t>
        <a:bodyPr/>
        <a:lstStyle/>
        <a:p>
          <a:r>
            <a:rPr lang="en-US" sz="3600" b="1" dirty="0"/>
            <a:t>AWTS</a:t>
          </a:r>
        </a:p>
      </dgm:t>
    </dgm:pt>
    <dgm:pt modelId="{37C5D940-5F59-4BBB-A249-9A70893117A3}" type="parTrans" cxnId="{86CBC915-FD1A-4604-833E-5E6E27FCA778}">
      <dgm:prSet/>
      <dgm:spPr/>
      <dgm:t>
        <a:bodyPr/>
        <a:lstStyle/>
        <a:p>
          <a:endParaRPr lang="en-US"/>
        </a:p>
      </dgm:t>
    </dgm:pt>
    <dgm:pt modelId="{1A04FB77-E671-419B-9338-189F56C8982E}" type="sibTrans" cxnId="{86CBC915-FD1A-4604-833E-5E6E27FCA778}">
      <dgm:prSet/>
      <dgm:spPr/>
      <dgm:t>
        <a:bodyPr/>
        <a:lstStyle/>
        <a:p>
          <a:endParaRPr lang="en-US"/>
        </a:p>
      </dgm:t>
    </dgm:pt>
    <dgm:pt modelId="{3C34EE9E-F5B1-4239-A8FB-CEE457B87FEB}">
      <dgm:prSet phldrT="[Text]" custT="1"/>
      <dgm:spPr/>
      <dgm:t>
        <a:bodyPr/>
        <a:lstStyle/>
        <a:p>
          <a:r>
            <a:rPr lang="en-US" sz="2800" dirty="0"/>
            <a:t>For the </a:t>
          </a:r>
          <a:r>
            <a:rPr lang="en-US" sz="2800" b="1" dirty="0"/>
            <a:t>Wholesale</a:t>
          </a:r>
          <a:r>
            <a:rPr lang="en-US" sz="2800" dirty="0"/>
            <a:t> portion of the Enterprise</a:t>
          </a:r>
        </a:p>
      </dgm:t>
    </dgm:pt>
    <dgm:pt modelId="{BA9B8628-83FF-4DCF-BB42-0AA9AAA9078C}" type="parTrans" cxnId="{1EA47240-0DB7-4FF1-9619-3521F6009B86}">
      <dgm:prSet/>
      <dgm:spPr/>
      <dgm:t>
        <a:bodyPr/>
        <a:lstStyle/>
        <a:p>
          <a:endParaRPr lang="en-US"/>
        </a:p>
      </dgm:t>
    </dgm:pt>
    <dgm:pt modelId="{490A1216-E9B5-467A-9D69-0876E380B939}" type="sibTrans" cxnId="{1EA47240-0DB7-4FF1-9619-3521F6009B86}">
      <dgm:prSet/>
      <dgm:spPr/>
      <dgm:t>
        <a:bodyPr/>
        <a:lstStyle/>
        <a:p>
          <a:endParaRPr lang="en-US"/>
        </a:p>
      </dgm:t>
    </dgm:pt>
    <dgm:pt modelId="{8701D698-6975-42E4-8385-B533FD1DE949}">
      <dgm:prSet phldrT="[Text]" custT="1"/>
      <dgm:spPr/>
      <dgm:t>
        <a:bodyPr/>
        <a:lstStyle/>
        <a:p>
          <a:r>
            <a:rPr lang="en-US" sz="3600" b="1" dirty="0"/>
            <a:t>ARTS</a:t>
          </a:r>
        </a:p>
      </dgm:t>
    </dgm:pt>
    <dgm:pt modelId="{B1DC9451-3F2B-4826-8CA3-3EC9EE042036}" type="parTrans" cxnId="{76CDEE7E-BDA7-4159-A974-69F43B575189}">
      <dgm:prSet/>
      <dgm:spPr/>
      <dgm:t>
        <a:bodyPr/>
        <a:lstStyle/>
        <a:p>
          <a:endParaRPr lang="en-US"/>
        </a:p>
      </dgm:t>
    </dgm:pt>
    <dgm:pt modelId="{47664E01-AF4B-46F6-BADE-EC9DDE69B02F}" type="sibTrans" cxnId="{76CDEE7E-BDA7-4159-A974-69F43B575189}">
      <dgm:prSet/>
      <dgm:spPr/>
      <dgm:t>
        <a:bodyPr/>
        <a:lstStyle/>
        <a:p>
          <a:endParaRPr lang="en-US"/>
        </a:p>
      </dgm:t>
    </dgm:pt>
    <dgm:pt modelId="{DB4BF248-373C-4AFC-BD62-0D0AD37E9EA3}">
      <dgm:prSet phldrT="[Text]" custT="1"/>
      <dgm:spPr/>
      <dgm:t>
        <a:bodyPr/>
        <a:lstStyle/>
        <a:p>
          <a:r>
            <a:rPr lang="en-US" sz="2800" dirty="0"/>
            <a:t>For the </a:t>
          </a:r>
          <a:r>
            <a:rPr lang="en-US" sz="2800" b="1" dirty="0"/>
            <a:t>Retail</a:t>
          </a:r>
          <a:r>
            <a:rPr lang="en-US" sz="2800" dirty="0"/>
            <a:t> portion of the Enterprise</a:t>
          </a:r>
        </a:p>
      </dgm:t>
    </dgm:pt>
    <dgm:pt modelId="{4D632F5C-1B83-4340-8EE5-2F17E6BBF05A}" type="parTrans" cxnId="{07B9E9AC-99BA-4866-9D09-EDB2F71E4EE6}">
      <dgm:prSet/>
      <dgm:spPr/>
      <dgm:t>
        <a:bodyPr/>
        <a:lstStyle/>
        <a:p>
          <a:endParaRPr lang="en-US"/>
        </a:p>
      </dgm:t>
    </dgm:pt>
    <dgm:pt modelId="{A3A24E5C-E5A9-463C-B90B-A8D7E5B366C0}" type="sibTrans" cxnId="{07B9E9AC-99BA-4866-9D09-EDB2F71E4EE6}">
      <dgm:prSet/>
      <dgm:spPr/>
      <dgm:t>
        <a:bodyPr/>
        <a:lstStyle/>
        <a:p>
          <a:endParaRPr lang="en-US"/>
        </a:p>
      </dgm:t>
    </dgm:pt>
    <dgm:pt modelId="{2C489732-ED9E-44CF-B9DE-E91285267CB1}">
      <dgm:prSet phldrT="[Text]" custT="1"/>
      <dgm:spPr/>
      <dgm:t>
        <a:bodyPr/>
        <a:lstStyle/>
        <a:p>
          <a:r>
            <a:rPr lang="en-US" sz="2800" dirty="0"/>
            <a:t>Inventory</a:t>
          </a:r>
        </a:p>
      </dgm:t>
    </dgm:pt>
    <dgm:pt modelId="{044A85A1-2F5B-41B1-A849-589A0DEA023E}" type="parTrans" cxnId="{FBED061C-142E-4C4C-A372-C98C1488F322}">
      <dgm:prSet/>
      <dgm:spPr/>
      <dgm:t>
        <a:bodyPr/>
        <a:lstStyle/>
        <a:p>
          <a:endParaRPr lang="en-US"/>
        </a:p>
      </dgm:t>
    </dgm:pt>
    <dgm:pt modelId="{A043EDAD-2368-4211-8D2E-9502193FC409}" type="sibTrans" cxnId="{FBED061C-142E-4C4C-A372-C98C1488F322}">
      <dgm:prSet/>
      <dgm:spPr/>
      <dgm:t>
        <a:bodyPr/>
        <a:lstStyle/>
        <a:p>
          <a:endParaRPr lang="en-US"/>
        </a:p>
      </dgm:t>
    </dgm:pt>
    <dgm:pt modelId="{EDDA5E90-58A5-4FEB-AEBC-5DA69D6A1F91}">
      <dgm:prSet phldrT="[Text]" custT="1"/>
      <dgm:spPr/>
      <dgm:t>
        <a:bodyPr/>
        <a:lstStyle/>
        <a:p>
          <a:r>
            <a:rPr lang="en-US" sz="2800" dirty="0"/>
            <a:t>Revenue</a:t>
          </a:r>
        </a:p>
      </dgm:t>
    </dgm:pt>
    <dgm:pt modelId="{BA92F69D-D889-46F1-8744-2748FAE97C25}" type="parTrans" cxnId="{5C50E664-2AE2-4D3C-A010-7770366DA367}">
      <dgm:prSet/>
      <dgm:spPr/>
      <dgm:t>
        <a:bodyPr/>
        <a:lstStyle/>
        <a:p>
          <a:endParaRPr lang="en-US"/>
        </a:p>
      </dgm:t>
    </dgm:pt>
    <dgm:pt modelId="{660009EB-E9D4-49EE-97B0-7BF878B87C9C}" type="sibTrans" cxnId="{5C50E664-2AE2-4D3C-A010-7770366DA367}">
      <dgm:prSet/>
      <dgm:spPr/>
      <dgm:t>
        <a:bodyPr/>
        <a:lstStyle/>
        <a:p>
          <a:endParaRPr lang="en-US"/>
        </a:p>
      </dgm:t>
    </dgm:pt>
    <dgm:pt modelId="{3BFC772B-44B4-4AB1-8784-C7F1DD74F906}">
      <dgm:prSet phldrT="[Text]" custT="1"/>
      <dgm:spPr/>
      <dgm:t>
        <a:bodyPr/>
        <a:lstStyle/>
        <a:p>
          <a:r>
            <a:rPr lang="en-US" sz="2800" dirty="0"/>
            <a:t>Expenses</a:t>
          </a:r>
        </a:p>
      </dgm:t>
    </dgm:pt>
    <dgm:pt modelId="{C39FA15B-FE4A-40EE-ABCE-8F4815E2A293}" type="parTrans" cxnId="{432FE4FE-B8CC-4791-A50F-E177AB5D3236}">
      <dgm:prSet/>
      <dgm:spPr/>
      <dgm:t>
        <a:bodyPr/>
        <a:lstStyle/>
        <a:p>
          <a:endParaRPr lang="en-US"/>
        </a:p>
      </dgm:t>
    </dgm:pt>
    <dgm:pt modelId="{1AA2CDC3-3889-4314-853A-976E7730EEB2}" type="sibTrans" cxnId="{432FE4FE-B8CC-4791-A50F-E177AB5D3236}">
      <dgm:prSet/>
      <dgm:spPr/>
      <dgm:t>
        <a:bodyPr/>
        <a:lstStyle/>
        <a:p>
          <a:endParaRPr lang="en-US"/>
        </a:p>
      </dgm:t>
    </dgm:pt>
    <dgm:pt modelId="{8BAF4874-515E-4313-B251-8407789618A3}">
      <dgm:prSet phldrT="[Text]" custT="1"/>
      <dgm:spPr/>
      <dgm:t>
        <a:bodyPr/>
        <a:lstStyle/>
        <a:p>
          <a:r>
            <a:rPr lang="en-US" sz="2800" dirty="0"/>
            <a:t>Inventory</a:t>
          </a:r>
        </a:p>
      </dgm:t>
    </dgm:pt>
    <dgm:pt modelId="{3E9CEBBD-B4B7-45B1-9B1D-36BCDE0F6353}" type="parTrans" cxnId="{659C53E2-474D-4661-8A6F-FFA80E088DCD}">
      <dgm:prSet/>
      <dgm:spPr/>
      <dgm:t>
        <a:bodyPr/>
        <a:lstStyle/>
        <a:p>
          <a:endParaRPr lang="en-US"/>
        </a:p>
      </dgm:t>
    </dgm:pt>
    <dgm:pt modelId="{672524DA-0FD0-4AA7-A0D1-8EAD6C3169F0}" type="sibTrans" cxnId="{659C53E2-474D-4661-8A6F-FFA80E088DCD}">
      <dgm:prSet/>
      <dgm:spPr/>
      <dgm:t>
        <a:bodyPr/>
        <a:lstStyle/>
        <a:p>
          <a:endParaRPr lang="en-US"/>
        </a:p>
      </dgm:t>
    </dgm:pt>
    <dgm:pt modelId="{698D57AB-8C9A-417F-9C88-643CF8F32CC9}">
      <dgm:prSet phldrT="[Text]" custT="1"/>
      <dgm:spPr/>
      <dgm:t>
        <a:bodyPr/>
        <a:lstStyle/>
        <a:p>
          <a:r>
            <a:rPr lang="en-US" sz="2800" dirty="0"/>
            <a:t>Expenses</a:t>
          </a:r>
        </a:p>
      </dgm:t>
    </dgm:pt>
    <dgm:pt modelId="{529E2A9B-3299-4304-9FA8-60AEF9A70F88}" type="parTrans" cxnId="{D8994A2A-9159-42C0-8089-29B2F3D37EC5}">
      <dgm:prSet/>
      <dgm:spPr/>
      <dgm:t>
        <a:bodyPr/>
        <a:lstStyle/>
        <a:p>
          <a:endParaRPr lang="en-US"/>
        </a:p>
      </dgm:t>
    </dgm:pt>
    <dgm:pt modelId="{DC4F10E2-A9A3-44CC-8967-B1ED469759BF}" type="sibTrans" cxnId="{D8994A2A-9159-42C0-8089-29B2F3D37EC5}">
      <dgm:prSet/>
      <dgm:spPr/>
      <dgm:t>
        <a:bodyPr/>
        <a:lstStyle/>
        <a:p>
          <a:endParaRPr lang="en-US"/>
        </a:p>
      </dgm:t>
    </dgm:pt>
    <dgm:pt modelId="{C74572D5-36C5-4F97-830D-24546B245F5C}">
      <dgm:prSet phldrT="[Text]" custT="1"/>
      <dgm:spPr/>
      <dgm:t>
        <a:bodyPr/>
        <a:lstStyle/>
        <a:p>
          <a:r>
            <a:rPr lang="en-US" sz="2800" dirty="0"/>
            <a:t>Inventory</a:t>
          </a:r>
        </a:p>
      </dgm:t>
    </dgm:pt>
    <dgm:pt modelId="{1526FA77-AA19-45C2-82D8-F311C22BACCC}" type="parTrans" cxnId="{06D6A9F3-09AE-40AC-9FFC-9134268B3E86}">
      <dgm:prSet/>
      <dgm:spPr/>
      <dgm:t>
        <a:bodyPr/>
        <a:lstStyle/>
        <a:p>
          <a:endParaRPr lang="en-US"/>
        </a:p>
      </dgm:t>
    </dgm:pt>
    <dgm:pt modelId="{AB2EA737-DDA9-4E0F-95A0-1C484A06C6E2}" type="sibTrans" cxnId="{06D6A9F3-09AE-40AC-9FFC-9134268B3E86}">
      <dgm:prSet/>
      <dgm:spPr/>
      <dgm:t>
        <a:bodyPr/>
        <a:lstStyle/>
        <a:p>
          <a:endParaRPr lang="en-US"/>
        </a:p>
      </dgm:t>
    </dgm:pt>
    <dgm:pt modelId="{50E745D6-1562-4240-9CFD-0A0D97318476}">
      <dgm:prSet phldrT="[Text]" custT="1"/>
      <dgm:spPr/>
      <dgm:t>
        <a:bodyPr/>
        <a:lstStyle/>
        <a:p>
          <a:r>
            <a:rPr lang="en-US" sz="2800" dirty="0"/>
            <a:t>Expenses</a:t>
          </a:r>
        </a:p>
      </dgm:t>
    </dgm:pt>
    <dgm:pt modelId="{D8BE2A98-E15E-4872-B9C2-98454CC9B7EC}" type="parTrans" cxnId="{1B37F2E8-C93F-4C04-A064-D034E5173AAE}">
      <dgm:prSet/>
      <dgm:spPr/>
      <dgm:t>
        <a:bodyPr/>
        <a:lstStyle/>
        <a:p>
          <a:endParaRPr lang="en-US"/>
        </a:p>
      </dgm:t>
    </dgm:pt>
    <dgm:pt modelId="{B1AEC826-9228-4059-8CD3-699D4A3C38BA}" type="sibTrans" cxnId="{1B37F2E8-C93F-4C04-A064-D034E5173AAE}">
      <dgm:prSet/>
      <dgm:spPr/>
      <dgm:t>
        <a:bodyPr/>
        <a:lstStyle/>
        <a:p>
          <a:endParaRPr lang="en-US"/>
        </a:p>
      </dgm:t>
    </dgm:pt>
    <dgm:pt modelId="{7FA50049-917A-4FDD-8BEE-93CFA7A3CB3C}">
      <dgm:prSet phldrT="[Text]" custT="1"/>
      <dgm:spPr/>
      <dgm:t>
        <a:bodyPr/>
        <a:lstStyle/>
        <a:p>
          <a:r>
            <a:rPr lang="en-US" sz="2800" dirty="0"/>
            <a:t>Revenue</a:t>
          </a:r>
        </a:p>
      </dgm:t>
    </dgm:pt>
    <dgm:pt modelId="{EEF3FA90-5FA2-47EB-837E-A523C3CDE46A}" type="parTrans" cxnId="{5C6D6F0F-905B-486F-96CE-6D3CC525CAB9}">
      <dgm:prSet/>
      <dgm:spPr/>
      <dgm:t>
        <a:bodyPr/>
        <a:lstStyle/>
        <a:p>
          <a:endParaRPr lang="en-US"/>
        </a:p>
      </dgm:t>
    </dgm:pt>
    <dgm:pt modelId="{AEE0A302-8E50-4F57-BEAF-EF635F5F62CC}" type="sibTrans" cxnId="{5C6D6F0F-905B-486F-96CE-6D3CC525CAB9}">
      <dgm:prSet/>
      <dgm:spPr/>
      <dgm:t>
        <a:bodyPr/>
        <a:lstStyle/>
        <a:p>
          <a:endParaRPr lang="en-US"/>
        </a:p>
      </dgm:t>
    </dgm:pt>
    <dgm:pt modelId="{6375293B-8520-4A95-BC19-65BED2E4CFB9}">
      <dgm:prSet phldrT="[Text]" custT="1"/>
      <dgm:spPr/>
      <dgm:t>
        <a:bodyPr/>
        <a:lstStyle/>
        <a:p>
          <a:r>
            <a:rPr lang="en-US" sz="2800" dirty="0"/>
            <a:t>Revenue</a:t>
          </a:r>
        </a:p>
      </dgm:t>
    </dgm:pt>
    <dgm:pt modelId="{817C72D8-B1D1-45A8-A3FD-CC257EC03806}" type="parTrans" cxnId="{BF20F9DD-EDFA-40D4-9240-66BED238EC38}">
      <dgm:prSet/>
      <dgm:spPr/>
      <dgm:t>
        <a:bodyPr/>
        <a:lstStyle/>
        <a:p>
          <a:endParaRPr lang="en-US"/>
        </a:p>
      </dgm:t>
    </dgm:pt>
    <dgm:pt modelId="{53FEF693-11C4-4DB2-8243-B5DCB07FCDCA}" type="sibTrans" cxnId="{BF20F9DD-EDFA-40D4-9240-66BED238EC38}">
      <dgm:prSet/>
      <dgm:spPr/>
      <dgm:t>
        <a:bodyPr/>
        <a:lstStyle/>
        <a:p>
          <a:endParaRPr lang="en-US"/>
        </a:p>
      </dgm:t>
    </dgm:pt>
    <dgm:pt modelId="{8879560E-63FD-4F5A-9709-32636A4DC314}" type="pres">
      <dgm:prSet presAssocID="{C1427CA9-3432-41CE-BA4E-BF8D9175D261}" presName="Name0" presStyleCnt="0">
        <dgm:presLayoutVars>
          <dgm:dir/>
          <dgm:animLvl val="lvl"/>
          <dgm:resizeHandles val="exact"/>
        </dgm:presLayoutVars>
      </dgm:prSet>
      <dgm:spPr/>
    </dgm:pt>
    <dgm:pt modelId="{54D71EA8-D375-4821-B5EC-CCEFCE5CF1E4}" type="pres">
      <dgm:prSet presAssocID="{E51C1E37-7EB0-4041-A7B3-F82FDC73E4BF}" presName="composite" presStyleCnt="0"/>
      <dgm:spPr/>
    </dgm:pt>
    <dgm:pt modelId="{597CA4D9-65E5-4ED9-9845-FADBAA9A3A04}" type="pres">
      <dgm:prSet presAssocID="{E51C1E37-7EB0-4041-A7B3-F82FDC73E4BF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0E1B740C-AE4C-421A-850A-C7902AB948D0}" type="pres">
      <dgm:prSet presAssocID="{E51C1E37-7EB0-4041-A7B3-F82FDC73E4BF}" presName="desTx" presStyleLbl="alignAccFollowNode1" presStyleIdx="0" presStyleCnt="3">
        <dgm:presLayoutVars>
          <dgm:bulletEnabled val="1"/>
        </dgm:presLayoutVars>
      </dgm:prSet>
      <dgm:spPr/>
    </dgm:pt>
    <dgm:pt modelId="{6B655CAA-BF4A-4098-8AB5-F714421C52A1}" type="pres">
      <dgm:prSet presAssocID="{6A9F618A-FB5C-413A-8C1D-9E07DE6E47C6}" presName="space" presStyleCnt="0"/>
      <dgm:spPr/>
    </dgm:pt>
    <dgm:pt modelId="{CF80A3EE-735C-4839-AB26-CE96C1CFD756}" type="pres">
      <dgm:prSet presAssocID="{3B92EA25-C099-4A77-BDB0-EFEB34BAA8B0}" presName="composite" presStyleCnt="0"/>
      <dgm:spPr/>
    </dgm:pt>
    <dgm:pt modelId="{1E27A9A3-372C-44CF-B307-735C1F40960D}" type="pres">
      <dgm:prSet presAssocID="{3B92EA25-C099-4A77-BDB0-EFEB34BAA8B0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C8EDA5EB-F5B8-4E05-8635-80C0EF61D96E}" type="pres">
      <dgm:prSet presAssocID="{3B92EA25-C099-4A77-BDB0-EFEB34BAA8B0}" presName="desTx" presStyleLbl="alignAccFollowNode1" presStyleIdx="1" presStyleCnt="3" custLinFactNeighborX="913" custLinFactNeighborY="1063">
        <dgm:presLayoutVars>
          <dgm:bulletEnabled val="1"/>
        </dgm:presLayoutVars>
      </dgm:prSet>
      <dgm:spPr/>
    </dgm:pt>
    <dgm:pt modelId="{9F1A055F-6673-4E5C-BC0A-02903EB34387}" type="pres">
      <dgm:prSet presAssocID="{1A04FB77-E671-419B-9338-189F56C8982E}" presName="space" presStyleCnt="0"/>
      <dgm:spPr/>
    </dgm:pt>
    <dgm:pt modelId="{02E2C6AA-D515-47BC-BEC3-6C78ABB90246}" type="pres">
      <dgm:prSet presAssocID="{8701D698-6975-42E4-8385-B533FD1DE949}" presName="composite" presStyleCnt="0"/>
      <dgm:spPr/>
    </dgm:pt>
    <dgm:pt modelId="{D4131C03-A28A-40C8-B111-3A61F2861689}" type="pres">
      <dgm:prSet presAssocID="{8701D698-6975-42E4-8385-B533FD1DE94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85158C00-AD22-4023-9FBB-F77A7CA2FB4C}" type="pres">
      <dgm:prSet presAssocID="{8701D698-6975-42E4-8385-B533FD1DE949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5C6D6F0F-905B-486F-96CE-6D3CC525CAB9}" srcId="{3C34EE9E-F5B1-4239-A8FB-CEE457B87FEB}" destId="{7FA50049-917A-4FDD-8BEE-93CFA7A3CB3C}" srcOrd="0" destOrd="0" parTransId="{EEF3FA90-5FA2-47EB-837E-A523C3CDE46A}" sibTransId="{AEE0A302-8E50-4F57-BEAF-EF635F5F62CC}"/>
    <dgm:cxn modelId="{CF2E2C12-A9F1-46D2-BB47-F78E5AD5460B}" type="presOf" srcId="{50E745D6-1562-4240-9CFD-0A0D97318476}" destId="{85158C00-AD22-4023-9FBB-F77A7CA2FB4C}" srcOrd="0" destOrd="2" presId="urn:microsoft.com/office/officeart/2005/8/layout/hList1"/>
    <dgm:cxn modelId="{86CBC915-FD1A-4604-833E-5E6E27FCA778}" srcId="{C1427CA9-3432-41CE-BA4E-BF8D9175D261}" destId="{3B92EA25-C099-4A77-BDB0-EFEB34BAA8B0}" srcOrd="1" destOrd="0" parTransId="{37C5D940-5F59-4BBB-A249-9A70893117A3}" sibTransId="{1A04FB77-E671-419B-9338-189F56C8982E}"/>
    <dgm:cxn modelId="{FBED061C-142E-4C4C-A372-C98C1488F322}" srcId="{DB4BF248-373C-4AFC-BD62-0D0AD37E9EA3}" destId="{2C489732-ED9E-44CF-B9DE-E91285267CB1}" srcOrd="2" destOrd="0" parTransId="{044A85A1-2F5B-41B1-A849-589A0DEA023E}" sibTransId="{A043EDAD-2368-4211-8D2E-9502193FC409}"/>
    <dgm:cxn modelId="{D8994A2A-9159-42C0-8089-29B2F3D37EC5}" srcId="{3C34EE9E-F5B1-4239-A8FB-CEE457B87FEB}" destId="{698D57AB-8C9A-417F-9C88-643CF8F32CC9}" srcOrd="1" destOrd="0" parTransId="{529E2A9B-3299-4304-9FA8-60AEF9A70F88}" sibTransId="{DC4F10E2-A9A3-44CC-8967-B1ED469759BF}"/>
    <dgm:cxn modelId="{1EA47240-0DB7-4FF1-9619-3521F6009B86}" srcId="{3B92EA25-C099-4A77-BDB0-EFEB34BAA8B0}" destId="{3C34EE9E-F5B1-4239-A8FB-CEE457B87FEB}" srcOrd="0" destOrd="0" parTransId="{BA9B8628-83FF-4DCF-BB42-0AA9AAA9078C}" sibTransId="{490A1216-E9B5-467A-9D69-0876E380B939}"/>
    <dgm:cxn modelId="{C01ADE5B-F5F1-4F5F-9906-EF429323D98E}" type="presOf" srcId="{C1427CA9-3432-41CE-BA4E-BF8D9175D261}" destId="{8879560E-63FD-4F5A-9709-32636A4DC314}" srcOrd="0" destOrd="0" presId="urn:microsoft.com/office/officeart/2005/8/layout/hList1"/>
    <dgm:cxn modelId="{DB39085E-824F-43E2-9EE2-2A6106BCAF95}" type="presOf" srcId="{3C34EE9E-F5B1-4239-A8FB-CEE457B87FEB}" destId="{C8EDA5EB-F5B8-4E05-8635-80C0EF61D96E}" srcOrd="0" destOrd="0" presId="urn:microsoft.com/office/officeart/2005/8/layout/hList1"/>
    <dgm:cxn modelId="{3C3A2E64-6B10-4975-86BF-C69D7A2B94AC}" type="presOf" srcId="{8BAF4874-515E-4313-B251-8407789618A3}" destId="{0E1B740C-AE4C-421A-850A-C7902AB948D0}" srcOrd="0" destOrd="3" presId="urn:microsoft.com/office/officeart/2005/8/layout/hList1"/>
    <dgm:cxn modelId="{EFBCD744-E457-4A79-8C3F-02AA62CFDEA1}" type="presOf" srcId="{8701D698-6975-42E4-8385-B533FD1DE949}" destId="{D4131C03-A28A-40C8-B111-3A61F2861689}" srcOrd="0" destOrd="0" presId="urn:microsoft.com/office/officeart/2005/8/layout/hList1"/>
    <dgm:cxn modelId="{5C50E664-2AE2-4D3C-A010-7770366DA367}" srcId="{B32F1038-A90D-4972-8C7C-297A728764A5}" destId="{EDDA5E90-58A5-4FEB-AEBC-5DA69D6A1F91}" srcOrd="0" destOrd="0" parTransId="{BA92F69D-D889-46F1-8744-2748FAE97C25}" sibTransId="{660009EB-E9D4-49EE-97B0-7BF878B87C9C}"/>
    <dgm:cxn modelId="{96CBB667-C386-4412-8325-2587EDB7A511}" type="presOf" srcId="{E51C1E37-7EB0-4041-A7B3-F82FDC73E4BF}" destId="{597CA4D9-65E5-4ED9-9845-FADBAA9A3A04}" srcOrd="0" destOrd="0" presId="urn:microsoft.com/office/officeart/2005/8/layout/hList1"/>
    <dgm:cxn modelId="{519C7469-500B-44E5-A859-DD9DC725BD0A}" type="presOf" srcId="{7FA50049-917A-4FDD-8BEE-93CFA7A3CB3C}" destId="{C8EDA5EB-F5B8-4E05-8635-80C0EF61D96E}" srcOrd="0" destOrd="1" presId="urn:microsoft.com/office/officeart/2005/8/layout/hList1"/>
    <dgm:cxn modelId="{F5E4B34F-2EA2-4BFA-AB35-88CE6D854C44}" srcId="{E51C1E37-7EB0-4041-A7B3-F82FDC73E4BF}" destId="{B32F1038-A90D-4972-8C7C-297A728764A5}" srcOrd="0" destOrd="0" parTransId="{EED5E240-878C-4C63-A1EF-2D5BE10E6D71}" sibTransId="{0B0228F7-AE7D-40AA-9751-3333E2D96311}"/>
    <dgm:cxn modelId="{76CDEE7E-BDA7-4159-A974-69F43B575189}" srcId="{C1427CA9-3432-41CE-BA4E-BF8D9175D261}" destId="{8701D698-6975-42E4-8385-B533FD1DE949}" srcOrd="2" destOrd="0" parTransId="{B1DC9451-3F2B-4826-8CA3-3EC9EE042036}" sibTransId="{47664E01-AF4B-46F6-BADE-EC9DDE69B02F}"/>
    <dgm:cxn modelId="{E3F62C84-51C1-4208-A7C5-6CEFCB092AB9}" type="presOf" srcId="{698D57AB-8C9A-417F-9C88-643CF8F32CC9}" destId="{C8EDA5EB-F5B8-4E05-8635-80C0EF61D96E}" srcOrd="0" destOrd="2" presId="urn:microsoft.com/office/officeart/2005/8/layout/hList1"/>
    <dgm:cxn modelId="{31F45B86-BFBA-48C0-B58F-62142658F1E3}" type="presOf" srcId="{DB4BF248-373C-4AFC-BD62-0D0AD37E9EA3}" destId="{85158C00-AD22-4023-9FBB-F77A7CA2FB4C}" srcOrd="0" destOrd="0" presId="urn:microsoft.com/office/officeart/2005/8/layout/hList1"/>
    <dgm:cxn modelId="{B810018A-2730-4CEE-A23A-36610999F0AA}" srcId="{C1427CA9-3432-41CE-BA4E-BF8D9175D261}" destId="{E51C1E37-7EB0-4041-A7B3-F82FDC73E4BF}" srcOrd="0" destOrd="0" parTransId="{C1AA060A-D67C-410F-A38F-FCC8F9F1335A}" sibTransId="{6A9F618A-FB5C-413A-8C1D-9E07DE6E47C6}"/>
    <dgm:cxn modelId="{3B7EFF8F-0CD2-435F-8DFF-8B0CC3FA00AD}" type="presOf" srcId="{2C489732-ED9E-44CF-B9DE-E91285267CB1}" destId="{85158C00-AD22-4023-9FBB-F77A7CA2FB4C}" srcOrd="0" destOrd="3" presId="urn:microsoft.com/office/officeart/2005/8/layout/hList1"/>
    <dgm:cxn modelId="{07B9E9AC-99BA-4866-9D09-EDB2F71E4EE6}" srcId="{8701D698-6975-42E4-8385-B533FD1DE949}" destId="{DB4BF248-373C-4AFC-BD62-0D0AD37E9EA3}" srcOrd="0" destOrd="0" parTransId="{4D632F5C-1B83-4340-8EE5-2F17E6BBF05A}" sibTransId="{A3A24E5C-E5A9-463C-B90B-A8D7E5B366C0}"/>
    <dgm:cxn modelId="{FE6957C8-4117-459D-BB8B-10FA6260CB70}" type="presOf" srcId="{3B92EA25-C099-4A77-BDB0-EFEB34BAA8B0}" destId="{1E27A9A3-372C-44CF-B307-735C1F40960D}" srcOrd="0" destOrd="0" presId="urn:microsoft.com/office/officeart/2005/8/layout/hList1"/>
    <dgm:cxn modelId="{C4450ECE-FAC5-4B26-8619-2BFC2ACFEE1F}" type="presOf" srcId="{3BFC772B-44B4-4AB1-8784-C7F1DD74F906}" destId="{0E1B740C-AE4C-421A-850A-C7902AB948D0}" srcOrd="0" destOrd="2" presId="urn:microsoft.com/office/officeart/2005/8/layout/hList1"/>
    <dgm:cxn modelId="{BF20F9DD-EDFA-40D4-9240-66BED238EC38}" srcId="{DB4BF248-373C-4AFC-BD62-0D0AD37E9EA3}" destId="{6375293B-8520-4A95-BC19-65BED2E4CFB9}" srcOrd="0" destOrd="0" parTransId="{817C72D8-B1D1-45A8-A3FD-CC257EC03806}" sibTransId="{53FEF693-11C4-4DB2-8243-B5DCB07FCDCA}"/>
    <dgm:cxn modelId="{659C53E2-474D-4661-8A6F-FFA80E088DCD}" srcId="{B32F1038-A90D-4972-8C7C-297A728764A5}" destId="{8BAF4874-515E-4313-B251-8407789618A3}" srcOrd="2" destOrd="0" parTransId="{3E9CEBBD-B4B7-45B1-9B1D-36BCDE0F6353}" sibTransId="{672524DA-0FD0-4AA7-A0D1-8EAD6C3169F0}"/>
    <dgm:cxn modelId="{490F10E4-8586-4393-8A9F-F4CFBD7A8B1A}" type="presOf" srcId="{6375293B-8520-4A95-BC19-65BED2E4CFB9}" destId="{85158C00-AD22-4023-9FBB-F77A7CA2FB4C}" srcOrd="0" destOrd="1" presId="urn:microsoft.com/office/officeart/2005/8/layout/hList1"/>
    <dgm:cxn modelId="{1B37F2E8-C93F-4C04-A064-D034E5173AAE}" srcId="{DB4BF248-373C-4AFC-BD62-0D0AD37E9EA3}" destId="{50E745D6-1562-4240-9CFD-0A0D97318476}" srcOrd="1" destOrd="0" parTransId="{D8BE2A98-E15E-4872-B9C2-98454CC9B7EC}" sibTransId="{B1AEC826-9228-4059-8CD3-699D4A3C38BA}"/>
    <dgm:cxn modelId="{9E2D0CEF-5261-4564-8F4A-A4704535E513}" type="presOf" srcId="{C74572D5-36C5-4F97-830D-24546B245F5C}" destId="{C8EDA5EB-F5B8-4E05-8635-80C0EF61D96E}" srcOrd="0" destOrd="3" presId="urn:microsoft.com/office/officeart/2005/8/layout/hList1"/>
    <dgm:cxn modelId="{06D6A9F3-09AE-40AC-9FFC-9134268B3E86}" srcId="{3C34EE9E-F5B1-4239-A8FB-CEE457B87FEB}" destId="{C74572D5-36C5-4F97-830D-24546B245F5C}" srcOrd="2" destOrd="0" parTransId="{1526FA77-AA19-45C2-82D8-F311C22BACCC}" sibTransId="{AB2EA737-DDA9-4E0F-95A0-1C484A06C6E2}"/>
    <dgm:cxn modelId="{64A609FE-BFCC-42B7-B29C-0CEE5DD5FE09}" type="presOf" srcId="{EDDA5E90-58A5-4FEB-AEBC-5DA69D6A1F91}" destId="{0E1B740C-AE4C-421A-850A-C7902AB948D0}" srcOrd="0" destOrd="1" presId="urn:microsoft.com/office/officeart/2005/8/layout/hList1"/>
    <dgm:cxn modelId="{52BB20FE-23B2-4A31-91B4-63252CEB405F}" type="presOf" srcId="{B32F1038-A90D-4972-8C7C-297A728764A5}" destId="{0E1B740C-AE4C-421A-850A-C7902AB948D0}" srcOrd="0" destOrd="0" presId="urn:microsoft.com/office/officeart/2005/8/layout/hList1"/>
    <dgm:cxn modelId="{432FE4FE-B8CC-4791-A50F-E177AB5D3236}" srcId="{B32F1038-A90D-4972-8C7C-297A728764A5}" destId="{3BFC772B-44B4-4AB1-8784-C7F1DD74F906}" srcOrd="1" destOrd="0" parTransId="{C39FA15B-FE4A-40EE-ABCE-8F4815E2A293}" sibTransId="{1AA2CDC3-3889-4314-853A-976E7730EEB2}"/>
    <dgm:cxn modelId="{58F60D64-52D3-4525-BD62-1CC02C86BCE8}" type="presParOf" srcId="{8879560E-63FD-4F5A-9709-32636A4DC314}" destId="{54D71EA8-D375-4821-B5EC-CCEFCE5CF1E4}" srcOrd="0" destOrd="0" presId="urn:microsoft.com/office/officeart/2005/8/layout/hList1"/>
    <dgm:cxn modelId="{AEE84A71-B9C2-4341-8E13-657C7FC8FD68}" type="presParOf" srcId="{54D71EA8-D375-4821-B5EC-CCEFCE5CF1E4}" destId="{597CA4D9-65E5-4ED9-9845-FADBAA9A3A04}" srcOrd="0" destOrd="0" presId="urn:microsoft.com/office/officeart/2005/8/layout/hList1"/>
    <dgm:cxn modelId="{FC0743FC-EC2C-4AE0-B1C1-A64B8DC9AA85}" type="presParOf" srcId="{54D71EA8-D375-4821-B5EC-CCEFCE5CF1E4}" destId="{0E1B740C-AE4C-421A-850A-C7902AB948D0}" srcOrd="1" destOrd="0" presId="urn:microsoft.com/office/officeart/2005/8/layout/hList1"/>
    <dgm:cxn modelId="{3997AD9A-7C8F-47BF-BC8D-2DB108A0694D}" type="presParOf" srcId="{8879560E-63FD-4F5A-9709-32636A4DC314}" destId="{6B655CAA-BF4A-4098-8AB5-F714421C52A1}" srcOrd="1" destOrd="0" presId="urn:microsoft.com/office/officeart/2005/8/layout/hList1"/>
    <dgm:cxn modelId="{4D361ACB-0482-40AB-A329-3C0BEAE1B37C}" type="presParOf" srcId="{8879560E-63FD-4F5A-9709-32636A4DC314}" destId="{CF80A3EE-735C-4839-AB26-CE96C1CFD756}" srcOrd="2" destOrd="0" presId="urn:microsoft.com/office/officeart/2005/8/layout/hList1"/>
    <dgm:cxn modelId="{6506BEA1-790B-4251-93B4-8307B0543D66}" type="presParOf" srcId="{CF80A3EE-735C-4839-AB26-CE96C1CFD756}" destId="{1E27A9A3-372C-44CF-B307-735C1F40960D}" srcOrd="0" destOrd="0" presId="urn:microsoft.com/office/officeart/2005/8/layout/hList1"/>
    <dgm:cxn modelId="{BE6CD231-80AC-46E8-8DED-917CDD6F68C4}" type="presParOf" srcId="{CF80A3EE-735C-4839-AB26-CE96C1CFD756}" destId="{C8EDA5EB-F5B8-4E05-8635-80C0EF61D96E}" srcOrd="1" destOrd="0" presId="urn:microsoft.com/office/officeart/2005/8/layout/hList1"/>
    <dgm:cxn modelId="{55C274E5-64DD-48AB-9639-9774D966895D}" type="presParOf" srcId="{8879560E-63FD-4F5A-9709-32636A4DC314}" destId="{9F1A055F-6673-4E5C-BC0A-02903EB34387}" srcOrd="3" destOrd="0" presId="urn:microsoft.com/office/officeart/2005/8/layout/hList1"/>
    <dgm:cxn modelId="{C643B590-566A-4468-92E4-A5B184D950A9}" type="presParOf" srcId="{8879560E-63FD-4F5A-9709-32636A4DC314}" destId="{02E2C6AA-D515-47BC-BEC3-6C78ABB90246}" srcOrd="4" destOrd="0" presId="urn:microsoft.com/office/officeart/2005/8/layout/hList1"/>
    <dgm:cxn modelId="{23280F16-79E5-4F06-8F14-BDB2E4A81044}" type="presParOf" srcId="{02E2C6AA-D515-47BC-BEC3-6C78ABB90246}" destId="{D4131C03-A28A-40C8-B111-3A61F2861689}" srcOrd="0" destOrd="0" presId="urn:microsoft.com/office/officeart/2005/8/layout/hList1"/>
    <dgm:cxn modelId="{A727242B-3E8B-4E0B-9362-16DD534097C5}" type="presParOf" srcId="{02E2C6AA-D515-47BC-BEC3-6C78ABB90246}" destId="{85158C00-AD22-4023-9FBB-F77A7CA2FB4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427CA9-3432-41CE-BA4E-BF8D9175D26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51C1E37-7EB0-4041-A7B3-F82FDC73E4BF}">
      <dgm:prSet phldrT="[Text]" custT="1"/>
      <dgm:spPr/>
      <dgm:t>
        <a:bodyPr/>
        <a:lstStyle/>
        <a:p>
          <a:r>
            <a:rPr lang="en-US" sz="3600" b="1" dirty="0"/>
            <a:t>ASM</a:t>
          </a:r>
        </a:p>
      </dgm:t>
    </dgm:pt>
    <dgm:pt modelId="{C1AA060A-D67C-410F-A38F-FCC8F9F1335A}" type="parTrans" cxnId="{B810018A-2730-4CEE-A23A-36610999F0AA}">
      <dgm:prSet/>
      <dgm:spPr/>
      <dgm:t>
        <a:bodyPr/>
        <a:lstStyle/>
        <a:p>
          <a:endParaRPr lang="en-US"/>
        </a:p>
      </dgm:t>
    </dgm:pt>
    <dgm:pt modelId="{6A9F618A-FB5C-413A-8C1D-9E07DE6E47C6}" type="sibTrans" cxnId="{B810018A-2730-4CEE-A23A-36610999F0AA}">
      <dgm:prSet/>
      <dgm:spPr/>
      <dgm:t>
        <a:bodyPr/>
        <a:lstStyle/>
        <a:p>
          <a:endParaRPr lang="en-US"/>
        </a:p>
      </dgm:t>
    </dgm:pt>
    <dgm:pt modelId="{B32F1038-A90D-4972-8C7C-297A728764A5}">
      <dgm:prSet phldrT="[Text]" custT="1"/>
      <dgm:spPr/>
      <dgm:t>
        <a:bodyPr/>
        <a:lstStyle/>
        <a:p>
          <a:r>
            <a:rPr lang="en-US" sz="2800" dirty="0"/>
            <a:t>For </a:t>
          </a:r>
          <a:r>
            <a:rPr lang="en-US" sz="2800" u="sng" dirty="0"/>
            <a:t>each</a:t>
          </a:r>
          <a:r>
            <a:rPr lang="en-US" sz="2800" dirty="0"/>
            <a:t> </a:t>
          </a:r>
          <a:r>
            <a:rPr lang="en-US" sz="2800" b="1" dirty="0"/>
            <a:t>Manufacturing</a:t>
          </a:r>
          <a:r>
            <a:rPr lang="en-US" sz="2800" dirty="0"/>
            <a:t> Plant --</a:t>
          </a:r>
        </a:p>
      </dgm:t>
    </dgm:pt>
    <dgm:pt modelId="{EED5E240-878C-4C63-A1EF-2D5BE10E6D71}" type="parTrans" cxnId="{F5E4B34F-2EA2-4BFA-AB35-88CE6D854C44}">
      <dgm:prSet/>
      <dgm:spPr/>
      <dgm:t>
        <a:bodyPr/>
        <a:lstStyle/>
        <a:p>
          <a:endParaRPr lang="en-US"/>
        </a:p>
      </dgm:t>
    </dgm:pt>
    <dgm:pt modelId="{0B0228F7-AE7D-40AA-9751-3333E2D96311}" type="sibTrans" cxnId="{F5E4B34F-2EA2-4BFA-AB35-88CE6D854C44}">
      <dgm:prSet/>
      <dgm:spPr/>
      <dgm:t>
        <a:bodyPr/>
        <a:lstStyle/>
        <a:p>
          <a:endParaRPr lang="en-US"/>
        </a:p>
      </dgm:t>
    </dgm:pt>
    <dgm:pt modelId="{3B92EA25-C099-4A77-BDB0-EFEB34BAA8B0}">
      <dgm:prSet phldrT="[Text]" custT="1"/>
      <dgm:spPr/>
      <dgm:t>
        <a:bodyPr/>
        <a:lstStyle/>
        <a:p>
          <a:r>
            <a:rPr lang="en-US" sz="3600" b="1" dirty="0"/>
            <a:t>AWTS</a:t>
          </a:r>
        </a:p>
      </dgm:t>
    </dgm:pt>
    <dgm:pt modelId="{37C5D940-5F59-4BBB-A249-9A70893117A3}" type="parTrans" cxnId="{86CBC915-FD1A-4604-833E-5E6E27FCA778}">
      <dgm:prSet/>
      <dgm:spPr/>
      <dgm:t>
        <a:bodyPr/>
        <a:lstStyle/>
        <a:p>
          <a:endParaRPr lang="en-US"/>
        </a:p>
      </dgm:t>
    </dgm:pt>
    <dgm:pt modelId="{1A04FB77-E671-419B-9338-189F56C8982E}" type="sibTrans" cxnId="{86CBC915-FD1A-4604-833E-5E6E27FCA778}">
      <dgm:prSet/>
      <dgm:spPr/>
      <dgm:t>
        <a:bodyPr/>
        <a:lstStyle/>
        <a:p>
          <a:endParaRPr lang="en-US"/>
        </a:p>
      </dgm:t>
    </dgm:pt>
    <dgm:pt modelId="{3C34EE9E-F5B1-4239-A8FB-CEE457B87FEB}">
      <dgm:prSet phldrT="[Text]" custT="1"/>
      <dgm:spPr/>
      <dgm:t>
        <a:bodyPr/>
        <a:lstStyle/>
        <a:p>
          <a:r>
            <a:rPr lang="en-US" sz="2800" dirty="0"/>
            <a:t>For the </a:t>
          </a:r>
          <a:r>
            <a:rPr lang="en-US" sz="2800" b="1" dirty="0"/>
            <a:t>Wholesale</a:t>
          </a:r>
          <a:r>
            <a:rPr lang="en-US" sz="2800" dirty="0"/>
            <a:t> portion of the Enterprise</a:t>
          </a:r>
        </a:p>
      </dgm:t>
    </dgm:pt>
    <dgm:pt modelId="{BA9B8628-83FF-4DCF-BB42-0AA9AAA9078C}" type="parTrans" cxnId="{1EA47240-0DB7-4FF1-9619-3521F6009B86}">
      <dgm:prSet/>
      <dgm:spPr/>
      <dgm:t>
        <a:bodyPr/>
        <a:lstStyle/>
        <a:p>
          <a:endParaRPr lang="en-US"/>
        </a:p>
      </dgm:t>
    </dgm:pt>
    <dgm:pt modelId="{490A1216-E9B5-467A-9D69-0876E380B939}" type="sibTrans" cxnId="{1EA47240-0DB7-4FF1-9619-3521F6009B86}">
      <dgm:prSet/>
      <dgm:spPr/>
      <dgm:t>
        <a:bodyPr/>
        <a:lstStyle/>
        <a:p>
          <a:endParaRPr lang="en-US"/>
        </a:p>
      </dgm:t>
    </dgm:pt>
    <dgm:pt modelId="{8701D698-6975-42E4-8385-B533FD1DE949}">
      <dgm:prSet phldrT="[Text]" custT="1"/>
      <dgm:spPr/>
      <dgm:t>
        <a:bodyPr/>
        <a:lstStyle/>
        <a:p>
          <a:r>
            <a:rPr lang="en-US" sz="3600" b="1" dirty="0"/>
            <a:t>ARTS</a:t>
          </a:r>
        </a:p>
      </dgm:t>
    </dgm:pt>
    <dgm:pt modelId="{B1DC9451-3F2B-4826-8CA3-3EC9EE042036}" type="parTrans" cxnId="{76CDEE7E-BDA7-4159-A974-69F43B575189}">
      <dgm:prSet/>
      <dgm:spPr/>
      <dgm:t>
        <a:bodyPr/>
        <a:lstStyle/>
        <a:p>
          <a:endParaRPr lang="en-US"/>
        </a:p>
      </dgm:t>
    </dgm:pt>
    <dgm:pt modelId="{47664E01-AF4B-46F6-BADE-EC9DDE69B02F}" type="sibTrans" cxnId="{76CDEE7E-BDA7-4159-A974-69F43B575189}">
      <dgm:prSet/>
      <dgm:spPr/>
      <dgm:t>
        <a:bodyPr/>
        <a:lstStyle/>
        <a:p>
          <a:endParaRPr lang="en-US"/>
        </a:p>
      </dgm:t>
    </dgm:pt>
    <dgm:pt modelId="{DB4BF248-373C-4AFC-BD62-0D0AD37E9EA3}">
      <dgm:prSet phldrT="[Text]" custT="1"/>
      <dgm:spPr/>
      <dgm:t>
        <a:bodyPr/>
        <a:lstStyle/>
        <a:p>
          <a:r>
            <a:rPr lang="en-US" sz="2800" dirty="0"/>
            <a:t>For the </a:t>
          </a:r>
          <a:r>
            <a:rPr lang="en-US" sz="2800" b="1" dirty="0"/>
            <a:t>Retail</a:t>
          </a:r>
          <a:r>
            <a:rPr lang="en-US" sz="2800" dirty="0"/>
            <a:t> portion of the Enterprise</a:t>
          </a:r>
        </a:p>
      </dgm:t>
    </dgm:pt>
    <dgm:pt modelId="{4D632F5C-1B83-4340-8EE5-2F17E6BBF05A}" type="parTrans" cxnId="{07B9E9AC-99BA-4866-9D09-EDB2F71E4EE6}">
      <dgm:prSet/>
      <dgm:spPr/>
      <dgm:t>
        <a:bodyPr/>
        <a:lstStyle/>
        <a:p>
          <a:endParaRPr lang="en-US"/>
        </a:p>
      </dgm:t>
    </dgm:pt>
    <dgm:pt modelId="{A3A24E5C-E5A9-463C-B90B-A8D7E5B366C0}" type="sibTrans" cxnId="{07B9E9AC-99BA-4866-9D09-EDB2F71E4EE6}">
      <dgm:prSet/>
      <dgm:spPr/>
      <dgm:t>
        <a:bodyPr/>
        <a:lstStyle/>
        <a:p>
          <a:endParaRPr lang="en-US"/>
        </a:p>
      </dgm:t>
    </dgm:pt>
    <dgm:pt modelId="{2C489732-ED9E-44CF-B9DE-E91285267CB1}">
      <dgm:prSet phldrT="[Text]" custT="1"/>
      <dgm:spPr/>
      <dgm:t>
        <a:bodyPr/>
        <a:lstStyle/>
        <a:p>
          <a:r>
            <a:rPr lang="en-US" sz="2800" dirty="0"/>
            <a:t>Inventory</a:t>
          </a:r>
        </a:p>
      </dgm:t>
    </dgm:pt>
    <dgm:pt modelId="{044A85A1-2F5B-41B1-A849-589A0DEA023E}" type="parTrans" cxnId="{FBED061C-142E-4C4C-A372-C98C1488F322}">
      <dgm:prSet/>
      <dgm:spPr/>
      <dgm:t>
        <a:bodyPr/>
        <a:lstStyle/>
        <a:p>
          <a:endParaRPr lang="en-US"/>
        </a:p>
      </dgm:t>
    </dgm:pt>
    <dgm:pt modelId="{A043EDAD-2368-4211-8D2E-9502193FC409}" type="sibTrans" cxnId="{FBED061C-142E-4C4C-A372-C98C1488F322}">
      <dgm:prSet/>
      <dgm:spPr/>
      <dgm:t>
        <a:bodyPr/>
        <a:lstStyle/>
        <a:p>
          <a:endParaRPr lang="en-US"/>
        </a:p>
      </dgm:t>
    </dgm:pt>
    <dgm:pt modelId="{EDDA5E90-58A5-4FEB-AEBC-5DA69D6A1F91}">
      <dgm:prSet phldrT="[Text]" custT="1"/>
      <dgm:spPr/>
      <dgm:t>
        <a:bodyPr/>
        <a:lstStyle/>
        <a:p>
          <a:r>
            <a:rPr lang="en-US" sz="2800" dirty="0"/>
            <a:t>Revenue</a:t>
          </a:r>
        </a:p>
      </dgm:t>
    </dgm:pt>
    <dgm:pt modelId="{BA92F69D-D889-46F1-8744-2748FAE97C25}" type="parTrans" cxnId="{5C50E664-2AE2-4D3C-A010-7770366DA367}">
      <dgm:prSet/>
      <dgm:spPr/>
      <dgm:t>
        <a:bodyPr/>
        <a:lstStyle/>
        <a:p>
          <a:endParaRPr lang="en-US"/>
        </a:p>
      </dgm:t>
    </dgm:pt>
    <dgm:pt modelId="{660009EB-E9D4-49EE-97B0-7BF878B87C9C}" type="sibTrans" cxnId="{5C50E664-2AE2-4D3C-A010-7770366DA367}">
      <dgm:prSet/>
      <dgm:spPr/>
      <dgm:t>
        <a:bodyPr/>
        <a:lstStyle/>
        <a:p>
          <a:endParaRPr lang="en-US"/>
        </a:p>
      </dgm:t>
    </dgm:pt>
    <dgm:pt modelId="{3BFC772B-44B4-4AB1-8784-C7F1DD74F906}">
      <dgm:prSet phldrT="[Text]" custT="1"/>
      <dgm:spPr/>
      <dgm:t>
        <a:bodyPr/>
        <a:lstStyle/>
        <a:p>
          <a:r>
            <a:rPr lang="en-US" sz="2800" dirty="0"/>
            <a:t>Expenses</a:t>
          </a:r>
        </a:p>
      </dgm:t>
    </dgm:pt>
    <dgm:pt modelId="{C39FA15B-FE4A-40EE-ABCE-8F4815E2A293}" type="parTrans" cxnId="{432FE4FE-B8CC-4791-A50F-E177AB5D3236}">
      <dgm:prSet/>
      <dgm:spPr/>
      <dgm:t>
        <a:bodyPr/>
        <a:lstStyle/>
        <a:p>
          <a:endParaRPr lang="en-US"/>
        </a:p>
      </dgm:t>
    </dgm:pt>
    <dgm:pt modelId="{1AA2CDC3-3889-4314-853A-976E7730EEB2}" type="sibTrans" cxnId="{432FE4FE-B8CC-4791-A50F-E177AB5D3236}">
      <dgm:prSet/>
      <dgm:spPr/>
      <dgm:t>
        <a:bodyPr/>
        <a:lstStyle/>
        <a:p>
          <a:endParaRPr lang="en-US"/>
        </a:p>
      </dgm:t>
    </dgm:pt>
    <dgm:pt modelId="{8BAF4874-515E-4313-B251-8407789618A3}">
      <dgm:prSet phldrT="[Text]" custT="1"/>
      <dgm:spPr/>
      <dgm:t>
        <a:bodyPr/>
        <a:lstStyle/>
        <a:p>
          <a:r>
            <a:rPr lang="en-US" sz="2800" dirty="0"/>
            <a:t>Inventory</a:t>
          </a:r>
        </a:p>
      </dgm:t>
    </dgm:pt>
    <dgm:pt modelId="{3E9CEBBD-B4B7-45B1-9B1D-36BCDE0F6353}" type="parTrans" cxnId="{659C53E2-474D-4661-8A6F-FFA80E088DCD}">
      <dgm:prSet/>
      <dgm:spPr/>
      <dgm:t>
        <a:bodyPr/>
        <a:lstStyle/>
        <a:p>
          <a:endParaRPr lang="en-US"/>
        </a:p>
      </dgm:t>
    </dgm:pt>
    <dgm:pt modelId="{672524DA-0FD0-4AA7-A0D1-8EAD6C3169F0}" type="sibTrans" cxnId="{659C53E2-474D-4661-8A6F-FFA80E088DCD}">
      <dgm:prSet/>
      <dgm:spPr/>
      <dgm:t>
        <a:bodyPr/>
        <a:lstStyle/>
        <a:p>
          <a:endParaRPr lang="en-US"/>
        </a:p>
      </dgm:t>
    </dgm:pt>
    <dgm:pt modelId="{698D57AB-8C9A-417F-9C88-643CF8F32CC9}">
      <dgm:prSet phldrT="[Text]" custT="1"/>
      <dgm:spPr/>
      <dgm:t>
        <a:bodyPr/>
        <a:lstStyle/>
        <a:p>
          <a:r>
            <a:rPr lang="en-US" sz="2800" dirty="0"/>
            <a:t>Expenses</a:t>
          </a:r>
        </a:p>
      </dgm:t>
    </dgm:pt>
    <dgm:pt modelId="{529E2A9B-3299-4304-9FA8-60AEF9A70F88}" type="parTrans" cxnId="{D8994A2A-9159-42C0-8089-29B2F3D37EC5}">
      <dgm:prSet/>
      <dgm:spPr/>
      <dgm:t>
        <a:bodyPr/>
        <a:lstStyle/>
        <a:p>
          <a:endParaRPr lang="en-US"/>
        </a:p>
      </dgm:t>
    </dgm:pt>
    <dgm:pt modelId="{DC4F10E2-A9A3-44CC-8967-B1ED469759BF}" type="sibTrans" cxnId="{D8994A2A-9159-42C0-8089-29B2F3D37EC5}">
      <dgm:prSet/>
      <dgm:spPr/>
      <dgm:t>
        <a:bodyPr/>
        <a:lstStyle/>
        <a:p>
          <a:endParaRPr lang="en-US"/>
        </a:p>
      </dgm:t>
    </dgm:pt>
    <dgm:pt modelId="{C74572D5-36C5-4F97-830D-24546B245F5C}">
      <dgm:prSet phldrT="[Text]" custT="1"/>
      <dgm:spPr/>
      <dgm:t>
        <a:bodyPr/>
        <a:lstStyle/>
        <a:p>
          <a:r>
            <a:rPr lang="en-US" sz="2800" dirty="0"/>
            <a:t>Inventory</a:t>
          </a:r>
        </a:p>
      </dgm:t>
    </dgm:pt>
    <dgm:pt modelId="{1526FA77-AA19-45C2-82D8-F311C22BACCC}" type="parTrans" cxnId="{06D6A9F3-09AE-40AC-9FFC-9134268B3E86}">
      <dgm:prSet/>
      <dgm:spPr/>
      <dgm:t>
        <a:bodyPr/>
        <a:lstStyle/>
        <a:p>
          <a:endParaRPr lang="en-US"/>
        </a:p>
      </dgm:t>
    </dgm:pt>
    <dgm:pt modelId="{AB2EA737-DDA9-4E0F-95A0-1C484A06C6E2}" type="sibTrans" cxnId="{06D6A9F3-09AE-40AC-9FFC-9134268B3E86}">
      <dgm:prSet/>
      <dgm:spPr/>
      <dgm:t>
        <a:bodyPr/>
        <a:lstStyle/>
        <a:p>
          <a:endParaRPr lang="en-US"/>
        </a:p>
      </dgm:t>
    </dgm:pt>
    <dgm:pt modelId="{50E745D6-1562-4240-9CFD-0A0D97318476}">
      <dgm:prSet phldrT="[Text]" custT="1"/>
      <dgm:spPr/>
      <dgm:t>
        <a:bodyPr/>
        <a:lstStyle/>
        <a:p>
          <a:r>
            <a:rPr lang="en-US" sz="2800" dirty="0"/>
            <a:t>Expenses</a:t>
          </a:r>
        </a:p>
      </dgm:t>
    </dgm:pt>
    <dgm:pt modelId="{D8BE2A98-E15E-4872-B9C2-98454CC9B7EC}" type="parTrans" cxnId="{1B37F2E8-C93F-4C04-A064-D034E5173AAE}">
      <dgm:prSet/>
      <dgm:spPr/>
      <dgm:t>
        <a:bodyPr/>
        <a:lstStyle/>
        <a:p>
          <a:endParaRPr lang="en-US"/>
        </a:p>
      </dgm:t>
    </dgm:pt>
    <dgm:pt modelId="{B1AEC826-9228-4059-8CD3-699D4A3C38BA}" type="sibTrans" cxnId="{1B37F2E8-C93F-4C04-A064-D034E5173AAE}">
      <dgm:prSet/>
      <dgm:spPr/>
      <dgm:t>
        <a:bodyPr/>
        <a:lstStyle/>
        <a:p>
          <a:endParaRPr lang="en-US"/>
        </a:p>
      </dgm:t>
    </dgm:pt>
    <dgm:pt modelId="{7FA50049-917A-4FDD-8BEE-93CFA7A3CB3C}">
      <dgm:prSet phldrT="[Text]" custT="1"/>
      <dgm:spPr/>
      <dgm:t>
        <a:bodyPr/>
        <a:lstStyle/>
        <a:p>
          <a:r>
            <a:rPr lang="en-US" sz="2800" dirty="0"/>
            <a:t>Revenue</a:t>
          </a:r>
        </a:p>
      </dgm:t>
    </dgm:pt>
    <dgm:pt modelId="{EEF3FA90-5FA2-47EB-837E-A523C3CDE46A}" type="parTrans" cxnId="{5C6D6F0F-905B-486F-96CE-6D3CC525CAB9}">
      <dgm:prSet/>
      <dgm:spPr/>
      <dgm:t>
        <a:bodyPr/>
        <a:lstStyle/>
        <a:p>
          <a:endParaRPr lang="en-US"/>
        </a:p>
      </dgm:t>
    </dgm:pt>
    <dgm:pt modelId="{AEE0A302-8E50-4F57-BEAF-EF635F5F62CC}" type="sibTrans" cxnId="{5C6D6F0F-905B-486F-96CE-6D3CC525CAB9}">
      <dgm:prSet/>
      <dgm:spPr/>
      <dgm:t>
        <a:bodyPr/>
        <a:lstStyle/>
        <a:p>
          <a:endParaRPr lang="en-US"/>
        </a:p>
      </dgm:t>
    </dgm:pt>
    <dgm:pt modelId="{6375293B-8520-4A95-BC19-65BED2E4CFB9}">
      <dgm:prSet phldrT="[Text]" custT="1"/>
      <dgm:spPr/>
      <dgm:t>
        <a:bodyPr/>
        <a:lstStyle/>
        <a:p>
          <a:r>
            <a:rPr lang="en-US" sz="2800" dirty="0"/>
            <a:t>Revenue</a:t>
          </a:r>
        </a:p>
      </dgm:t>
    </dgm:pt>
    <dgm:pt modelId="{817C72D8-B1D1-45A8-A3FD-CC257EC03806}" type="parTrans" cxnId="{BF20F9DD-EDFA-40D4-9240-66BED238EC38}">
      <dgm:prSet/>
      <dgm:spPr/>
      <dgm:t>
        <a:bodyPr/>
        <a:lstStyle/>
        <a:p>
          <a:endParaRPr lang="en-US"/>
        </a:p>
      </dgm:t>
    </dgm:pt>
    <dgm:pt modelId="{53FEF693-11C4-4DB2-8243-B5DCB07FCDCA}" type="sibTrans" cxnId="{BF20F9DD-EDFA-40D4-9240-66BED238EC38}">
      <dgm:prSet/>
      <dgm:spPr/>
      <dgm:t>
        <a:bodyPr/>
        <a:lstStyle/>
        <a:p>
          <a:endParaRPr lang="en-US"/>
        </a:p>
      </dgm:t>
    </dgm:pt>
    <dgm:pt modelId="{8879560E-63FD-4F5A-9709-32636A4DC314}" type="pres">
      <dgm:prSet presAssocID="{C1427CA9-3432-41CE-BA4E-BF8D9175D261}" presName="Name0" presStyleCnt="0">
        <dgm:presLayoutVars>
          <dgm:dir/>
          <dgm:animLvl val="lvl"/>
          <dgm:resizeHandles val="exact"/>
        </dgm:presLayoutVars>
      </dgm:prSet>
      <dgm:spPr/>
    </dgm:pt>
    <dgm:pt modelId="{54D71EA8-D375-4821-B5EC-CCEFCE5CF1E4}" type="pres">
      <dgm:prSet presAssocID="{E51C1E37-7EB0-4041-A7B3-F82FDC73E4BF}" presName="composite" presStyleCnt="0"/>
      <dgm:spPr/>
    </dgm:pt>
    <dgm:pt modelId="{597CA4D9-65E5-4ED9-9845-FADBAA9A3A04}" type="pres">
      <dgm:prSet presAssocID="{E51C1E37-7EB0-4041-A7B3-F82FDC73E4BF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0E1B740C-AE4C-421A-850A-C7902AB948D0}" type="pres">
      <dgm:prSet presAssocID="{E51C1E37-7EB0-4041-A7B3-F82FDC73E4BF}" presName="desTx" presStyleLbl="alignAccFollowNode1" presStyleIdx="0" presStyleCnt="3">
        <dgm:presLayoutVars>
          <dgm:bulletEnabled val="1"/>
        </dgm:presLayoutVars>
      </dgm:prSet>
      <dgm:spPr/>
    </dgm:pt>
    <dgm:pt modelId="{6B655CAA-BF4A-4098-8AB5-F714421C52A1}" type="pres">
      <dgm:prSet presAssocID="{6A9F618A-FB5C-413A-8C1D-9E07DE6E47C6}" presName="space" presStyleCnt="0"/>
      <dgm:spPr/>
    </dgm:pt>
    <dgm:pt modelId="{CF80A3EE-735C-4839-AB26-CE96C1CFD756}" type="pres">
      <dgm:prSet presAssocID="{3B92EA25-C099-4A77-BDB0-EFEB34BAA8B0}" presName="composite" presStyleCnt="0"/>
      <dgm:spPr/>
    </dgm:pt>
    <dgm:pt modelId="{1E27A9A3-372C-44CF-B307-735C1F40960D}" type="pres">
      <dgm:prSet presAssocID="{3B92EA25-C099-4A77-BDB0-EFEB34BAA8B0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C8EDA5EB-F5B8-4E05-8635-80C0EF61D96E}" type="pres">
      <dgm:prSet presAssocID="{3B92EA25-C099-4A77-BDB0-EFEB34BAA8B0}" presName="desTx" presStyleLbl="alignAccFollowNode1" presStyleIdx="1" presStyleCnt="3" custLinFactNeighborX="913" custLinFactNeighborY="1063">
        <dgm:presLayoutVars>
          <dgm:bulletEnabled val="1"/>
        </dgm:presLayoutVars>
      </dgm:prSet>
      <dgm:spPr/>
    </dgm:pt>
    <dgm:pt modelId="{9F1A055F-6673-4E5C-BC0A-02903EB34387}" type="pres">
      <dgm:prSet presAssocID="{1A04FB77-E671-419B-9338-189F56C8982E}" presName="space" presStyleCnt="0"/>
      <dgm:spPr/>
    </dgm:pt>
    <dgm:pt modelId="{02E2C6AA-D515-47BC-BEC3-6C78ABB90246}" type="pres">
      <dgm:prSet presAssocID="{8701D698-6975-42E4-8385-B533FD1DE949}" presName="composite" presStyleCnt="0"/>
      <dgm:spPr/>
    </dgm:pt>
    <dgm:pt modelId="{D4131C03-A28A-40C8-B111-3A61F2861689}" type="pres">
      <dgm:prSet presAssocID="{8701D698-6975-42E4-8385-B533FD1DE94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85158C00-AD22-4023-9FBB-F77A7CA2FB4C}" type="pres">
      <dgm:prSet presAssocID="{8701D698-6975-42E4-8385-B533FD1DE949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5C6D6F0F-905B-486F-96CE-6D3CC525CAB9}" srcId="{3C34EE9E-F5B1-4239-A8FB-CEE457B87FEB}" destId="{7FA50049-917A-4FDD-8BEE-93CFA7A3CB3C}" srcOrd="0" destOrd="0" parTransId="{EEF3FA90-5FA2-47EB-837E-A523C3CDE46A}" sibTransId="{AEE0A302-8E50-4F57-BEAF-EF635F5F62CC}"/>
    <dgm:cxn modelId="{CF2E2C12-A9F1-46D2-BB47-F78E5AD5460B}" type="presOf" srcId="{50E745D6-1562-4240-9CFD-0A0D97318476}" destId="{85158C00-AD22-4023-9FBB-F77A7CA2FB4C}" srcOrd="0" destOrd="2" presId="urn:microsoft.com/office/officeart/2005/8/layout/hList1"/>
    <dgm:cxn modelId="{86CBC915-FD1A-4604-833E-5E6E27FCA778}" srcId="{C1427CA9-3432-41CE-BA4E-BF8D9175D261}" destId="{3B92EA25-C099-4A77-BDB0-EFEB34BAA8B0}" srcOrd="1" destOrd="0" parTransId="{37C5D940-5F59-4BBB-A249-9A70893117A3}" sibTransId="{1A04FB77-E671-419B-9338-189F56C8982E}"/>
    <dgm:cxn modelId="{FBED061C-142E-4C4C-A372-C98C1488F322}" srcId="{DB4BF248-373C-4AFC-BD62-0D0AD37E9EA3}" destId="{2C489732-ED9E-44CF-B9DE-E91285267CB1}" srcOrd="2" destOrd="0" parTransId="{044A85A1-2F5B-41B1-A849-589A0DEA023E}" sibTransId="{A043EDAD-2368-4211-8D2E-9502193FC409}"/>
    <dgm:cxn modelId="{D8994A2A-9159-42C0-8089-29B2F3D37EC5}" srcId="{3C34EE9E-F5B1-4239-A8FB-CEE457B87FEB}" destId="{698D57AB-8C9A-417F-9C88-643CF8F32CC9}" srcOrd="1" destOrd="0" parTransId="{529E2A9B-3299-4304-9FA8-60AEF9A70F88}" sibTransId="{DC4F10E2-A9A3-44CC-8967-B1ED469759BF}"/>
    <dgm:cxn modelId="{1EA47240-0DB7-4FF1-9619-3521F6009B86}" srcId="{3B92EA25-C099-4A77-BDB0-EFEB34BAA8B0}" destId="{3C34EE9E-F5B1-4239-A8FB-CEE457B87FEB}" srcOrd="0" destOrd="0" parTransId="{BA9B8628-83FF-4DCF-BB42-0AA9AAA9078C}" sibTransId="{490A1216-E9B5-467A-9D69-0876E380B939}"/>
    <dgm:cxn modelId="{C01ADE5B-F5F1-4F5F-9906-EF429323D98E}" type="presOf" srcId="{C1427CA9-3432-41CE-BA4E-BF8D9175D261}" destId="{8879560E-63FD-4F5A-9709-32636A4DC314}" srcOrd="0" destOrd="0" presId="urn:microsoft.com/office/officeart/2005/8/layout/hList1"/>
    <dgm:cxn modelId="{DB39085E-824F-43E2-9EE2-2A6106BCAF95}" type="presOf" srcId="{3C34EE9E-F5B1-4239-A8FB-CEE457B87FEB}" destId="{C8EDA5EB-F5B8-4E05-8635-80C0EF61D96E}" srcOrd="0" destOrd="0" presId="urn:microsoft.com/office/officeart/2005/8/layout/hList1"/>
    <dgm:cxn modelId="{3C3A2E64-6B10-4975-86BF-C69D7A2B94AC}" type="presOf" srcId="{8BAF4874-515E-4313-B251-8407789618A3}" destId="{0E1B740C-AE4C-421A-850A-C7902AB948D0}" srcOrd="0" destOrd="3" presId="urn:microsoft.com/office/officeart/2005/8/layout/hList1"/>
    <dgm:cxn modelId="{EFBCD744-E457-4A79-8C3F-02AA62CFDEA1}" type="presOf" srcId="{8701D698-6975-42E4-8385-B533FD1DE949}" destId="{D4131C03-A28A-40C8-B111-3A61F2861689}" srcOrd="0" destOrd="0" presId="urn:microsoft.com/office/officeart/2005/8/layout/hList1"/>
    <dgm:cxn modelId="{5C50E664-2AE2-4D3C-A010-7770366DA367}" srcId="{B32F1038-A90D-4972-8C7C-297A728764A5}" destId="{EDDA5E90-58A5-4FEB-AEBC-5DA69D6A1F91}" srcOrd="0" destOrd="0" parTransId="{BA92F69D-D889-46F1-8744-2748FAE97C25}" sibTransId="{660009EB-E9D4-49EE-97B0-7BF878B87C9C}"/>
    <dgm:cxn modelId="{96CBB667-C386-4412-8325-2587EDB7A511}" type="presOf" srcId="{E51C1E37-7EB0-4041-A7B3-F82FDC73E4BF}" destId="{597CA4D9-65E5-4ED9-9845-FADBAA9A3A04}" srcOrd="0" destOrd="0" presId="urn:microsoft.com/office/officeart/2005/8/layout/hList1"/>
    <dgm:cxn modelId="{519C7469-500B-44E5-A859-DD9DC725BD0A}" type="presOf" srcId="{7FA50049-917A-4FDD-8BEE-93CFA7A3CB3C}" destId="{C8EDA5EB-F5B8-4E05-8635-80C0EF61D96E}" srcOrd="0" destOrd="1" presId="urn:microsoft.com/office/officeart/2005/8/layout/hList1"/>
    <dgm:cxn modelId="{F5E4B34F-2EA2-4BFA-AB35-88CE6D854C44}" srcId="{E51C1E37-7EB0-4041-A7B3-F82FDC73E4BF}" destId="{B32F1038-A90D-4972-8C7C-297A728764A5}" srcOrd="0" destOrd="0" parTransId="{EED5E240-878C-4C63-A1EF-2D5BE10E6D71}" sibTransId="{0B0228F7-AE7D-40AA-9751-3333E2D96311}"/>
    <dgm:cxn modelId="{76CDEE7E-BDA7-4159-A974-69F43B575189}" srcId="{C1427CA9-3432-41CE-BA4E-BF8D9175D261}" destId="{8701D698-6975-42E4-8385-B533FD1DE949}" srcOrd="2" destOrd="0" parTransId="{B1DC9451-3F2B-4826-8CA3-3EC9EE042036}" sibTransId="{47664E01-AF4B-46F6-BADE-EC9DDE69B02F}"/>
    <dgm:cxn modelId="{E3F62C84-51C1-4208-A7C5-6CEFCB092AB9}" type="presOf" srcId="{698D57AB-8C9A-417F-9C88-643CF8F32CC9}" destId="{C8EDA5EB-F5B8-4E05-8635-80C0EF61D96E}" srcOrd="0" destOrd="2" presId="urn:microsoft.com/office/officeart/2005/8/layout/hList1"/>
    <dgm:cxn modelId="{31F45B86-BFBA-48C0-B58F-62142658F1E3}" type="presOf" srcId="{DB4BF248-373C-4AFC-BD62-0D0AD37E9EA3}" destId="{85158C00-AD22-4023-9FBB-F77A7CA2FB4C}" srcOrd="0" destOrd="0" presId="urn:microsoft.com/office/officeart/2005/8/layout/hList1"/>
    <dgm:cxn modelId="{B810018A-2730-4CEE-A23A-36610999F0AA}" srcId="{C1427CA9-3432-41CE-BA4E-BF8D9175D261}" destId="{E51C1E37-7EB0-4041-A7B3-F82FDC73E4BF}" srcOrd="0" destOrd="0" parTransId="{C1AA060A-D67C-410F-A38F-FCC8F9F1335A}" sibTransId="{6A9F618A-FB5C-413A-8C1D-9E07DE6E47C6}"/>
    <dgm:cxn modelId="{3B7EFF8F-0CD2-435F-8DFF-8B0CC3FA00AD}" type="presOf" srcId="{2C489732-ED9E-44CF-B9DE-E91285267CB1}" destId="{85158C00-AD22-4023-9FBB-F77A7CA2FB4C}" srcOrd="0" destOrd="3" presId="urn:microsoft.com/office/officeart/2005/8/layout/hList1"/>
    <dgm:cxn modelId="{07B9E9AC-99BA-4866-9D09-EDB2F71E4EE6}" srcId="{8701D698-6975-42E4-8385-B533FD1DE949}" destId="{DB4BF248-373C-4AFC-BD62-0D0AD37E9EA3}" srcOrd="0" destOrd="0" parTransId="{4D632F5C-1B83-4340-8EE5-2F17E6BBF05A}" sibTransId="{A3A24E5C-E5A9-463C-B90B-A8D7E5B366C0}"/>
    <dgm:cxn modelId="{FE6957C8-4117-459D-BB8B-10FA6260CB70}" type="presOf" srcId="{3B92EA25-C099-4A77-BDB0-EFEB34BAA8B0}" destId="{1E27A9A3-372C-44CF-B307-735C1F40960D}" srcOrd="0" destOrd="0" presId="urn:microsoft.com/office/officeart/2005/8/layout/hList1"/>
    <dgm:cxn modelId="{C4450ECE-FAC5-4B26-8619-2BFC2ACFEE1F}" type="presOf" srcId="{3BFC772B-44B4-4AB1-8784-C7F1DD74F906}" destId="{0E1B740C-AE4C-421A-850A-C7902AB948D0}" srcOrd="0" destOrd="2" presId="urn:microsoft.com/office/officeart/2005/8/layout/hList1"/>
    <dgm:cxn modelId="{BF20F9DD-EDFA-40D4-9240-66BED238EC38}" srcId="{DB4BF248-373C-4AFC-BD62-0D0AD37E9EA3}" destId="{6375293B-8520-4A95-BC19-65BED2E4CFB9}" srcOrd="0" destOrd="0" parTransId="{817C72D8-B1D1-45A8-A3FD-CC257EC03806}" sibTransId="{53FEF693-11C4-4DB2-8243-B5DCB07FCDCA}"/>
    <dgm:cxn modelId="{659C53E2-474D-4661-8A6F-FFA80E088DCD}" srcId="{B32F1038-A90D-4972-8C7C-297A728764A5}" destId="{8BAF4874-515E-4313-B251-8407789618A3}" srcOrd="2" destOrd="0" parTransId="{3E9CEBBD-B4B7-45B1-9B1D-36BCDE0F6353}" sibTransId="{672524DA-0FD0-4AA7-A0D1-8EAD6C3169F0}"/>
    <dgm:cxn modelId="{490F10E4-8586-4393-8A9F-F4CFBD7A8B1A}" type="presOf" srcId="{6375293B-8520-4A95-BC19-65BED2E4CFB9}" destId="{85158C00-AD22-4023-9FBB-F77A7CA2FB4C}" srcOrd="0" destOrd="1" presId="urn:microsoft.com/office/officeart/2005/8/layout/hList1"/>
    <dgm:cxn modelId="{1B37F2E8-C93F-4C04-A064-D034E5173AAE}" srcId="{DB4BF248-373C-4AFC-BD62-0D0AD37E9EA3}" destId="{50E745D6-1562-4240-9CFD-0A0D97318476}" srcOrd="1" destOrd="0" parTransId="{D8BE2A98-E15E-4872-B9C2-98454CC9B7EC}" sibTransId="{B1AEC826-9228-4059-8CD3-699D4A3C38BA}"/>
    <dgm:cxn modelId="{9E2D0CEF-5261-4564-8F4A-A4704535E513}" type="presOf" srcId="{C74572D5-36C5-4F97-830D-24546B245F5C}" destId="{C8EDA5EB-F5B8-4E05-8635-80C0EF61D96E}" srcOrd="0" destOrd="3" presId="urn:microsoft.com/office/officeart/2005/8/layout/hList1"/>
    <dgm:cxn modelId="{06D6A9F3-09AE-40AC-9FFC-9134268B3E86}" srcId="{3C34EE9E-F5B1-4239-A8FB-CEE457B87FEB}" destId="{C74572D5-36C5-4F97-830D-24546B245F5C}" srcOrd="2" destOrd="0" parTransId="{1526FA77-AA19-45C2-82D8-F311C22BACCC}" sibTransId="{AB2EA737-DDA9-4E0F-95A0-1C484A06C6E2}"/>
    <dgm:cxn modelId="{64A609FE-BFCC-42B7-B29C-0CEE5DD5FE09}" type="presOf" srcId="{EDDA5E90-58A5-4FEB-AEBC-5DA69D6A1F91}" destId="{0E1B740C-AE4C-421A-850A-C7902AB948D0}" srcOrd="0" destOrd="1" presId="urn:microsoft.com/office/officeart/2005/8/layout/hList1"/>
    <dgm:cxn modelId="{52BB20FE-23B2-4A31-91B4-63252CEB405F}" type="presOf" srcId="{B32F1038-A90D-4972-8C7C-297A728764A5}" destId="{0E1B740C-AE4C-421A-850A-C7902AB948D0}" srcOrd="0" destOrd="0" presId="urn:microsoft.com/office/officeart/2005/8/layout/hList1"/>
    <dgm:cxn modelId="{432FE4FE-B8CC-4791-A50F-E177AB5D3236}" srcId="{B32F1038-A90D-4972-8C7C-297A728764A5}" destId="{3BFC772B-44B4-4AB1-8784-C7F1DD74F906}" srcOrd="1" destOrd="0" parTransId="{C39FA15B-FE4A-40EE-ABCE-8F4815E2A293}" sibTransId="{1AA2CDC3-3889-4314-853A-976E7730EEB2}"/>
    <dgm:cxn modelId="{58F60D64-52D3-4525-BD62-1CC02C86BCE8}" type="presParOf" srcId="{8879560E-63FD-4F5A-9709-32636A4DC314}" destId="{54D71EA8-D375-4821-B5EC-CCEFCE5CF1E4}" srcOrd="0" destOrd="0" presId="urn:microsoft.com/office/officeart/2005/8/layout/hList1"/>
    <dgm:cxn modelId="{AEE84A71-B9C2-4341-8E13-657C7FC8FD68}" type="presParOf" srcId="{54D71EA8-D375-4821-B5EC-CCEFCE5CF1E4}" destId="{597CA4D9-65E5-4ED9-9845-FADBAA9A3A04}" srcOrd="0" destOrd="0" presId="urn:microsoft.com/office/officeart/2005/8/layout/hList1"/>
    <dgm:cxn modelId="{FC0743FC-EC2C-4AE0-B1C1-A64B8DC9AA85}" type="presParOf" srcId="{54D71EA8-D375-4821-B5EC-CCEFCE5CF1E4}" destId="{0E1B740C-AE4C-421A-850A-C7902AB948D0}" srcOrd="1" destOrd="0" presId="urn:microsoft.com/office/officeart/2005/8/layout/hList1"/>
    <dgm:cxn modelId="{3997AD9A-7C8F-47BF-BC8D-2DB108A0694D}" type="presParOf" srcId="{8879560E-63FD-4F5A-9709-32636A4DC314}" destId="{6B655CAA-BF4A-4098-8AB5-F714421C52A1}" srcOrd="1" destOrd="0" presId="urn:microsoft.com/office/officeart/2005/8/layout/hList1"/>
    <dgm:cxn modelId="{4D361ACB-0482-40AB-A329-3C0BEAE1B37C}" type="presParOf" srcId="{8879560E-63FD-4F5A-9709-32636A4DC314}" destId="{CF80A3EE-735C-4839-AB26-CE96C1CFD756}" srcOrd="2" destOrd="0" presId="urn:microsoft.com/office/officeart/2005/8/layout/hList1"/>
    <dgm:cxn modelId="{6506BEA1-790B-4251-93B4-8307B0543D66}" type="presParOf" srcId="{CF80A3EE-735C-4839-AB26-CE96C1CFD756}" destId="{1E27A9A3-372C-44CF-B307-735C1F40960D}" srcOrd="0" destOrd="0" presId="urn:microsoft.com/office/officeart/2005/8/layout/hList1"/>
    <dgm:cxn modelId="{BE6CD231-80AC-46E8-8DED-917CDD6F68C4}" type="presParOf" srcId="{CF80A3EE-735C-4839-AB26-CE96C1CFD756}" destId="{C8EDA5EB-F5B8-4E05-8635-80C0EF61D96E}" srcOrd="1" destOrd="0" presId="urn:microsoft.com/office/officeart/2005/8/layout/hList1"/>
    <dgm:cxn modelId="{55C274E5-64DD-48AB-9639-9774D966895D}" type="presParOf" srcId="{8879560E-63FD-4F5A-9709-32636A4DC314}" destId="{9F1A055F-6673-4E5C-BC0A-02903EB34387}" srcOrd="3" destOrd="0" presId="urn:microsoft.com/office/officeart/2005/8/layout/hList1"/>
    <dgm:cxn modelId="{C643B590-566A-4468-92E4-A5B184D950A9}" type="presParOf" srcId="{8879560E-63FD-4F5A-9709-32636A4DC314}" destId="{02E2C6AA-D515-47BC-BEC3-6C78ABB90246}" srcOrd="4" destOrd="0" presId="urn:microsoft.com/office/officeart/2005/8/layout/hList1"/>
    <dgm:cxn modelId="{23280F16-79E5-4F06-8F14-BDB2E4A81044}" type="presParOf" srcId="{02E2C6AA-D515-47BC-BEC3-6C78ABB90246}" destId="{D4131C03-A28A-40C8-B111-3A61F2861689}" srcOrd="0" destOrd="0" presId="urn:microsoft.com/office/officeart/2005/8/layout/hList1"/>
    <dgm:cxn modelId="{A727242B-3E8B-4E0B-9362-16DD534097C5}" type="presParOf" srcId="{02E2C6AA-D515-47BC-BEC3-6C78ABB90246}" destId="{85158C00-AD22-4023-9FBB-F77A7CA2FB4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427CA9-3432-41CE-BA4E-BF8D9175D26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51C1E37-7EB0-4041-A7B3-F82FDC73E4BF}">
      <dgm:prSet phldrT="[Text]" custT="1"/>
      <dgm:spPr/>
      <dgm:t>
        <a:bodyPr/>
        <a:lstStyle/>
        <a:p>
          <a:r>
            <a:rPr lang="en-US" sz="3600" b="1" dirty="0"/>
            <a:t>Total Revenue</a:t>
          </a:r>
        </a:p>
      </dgm:t>
    </dgm:pt>
    <dgm:pt modelId="{C1AA060A-D67C-410F-A38F-FCC8F9F1335A}" type="parTrans" cxnId="{B810018A-2730-4CEE-A23A-36610999F0AA}">
      <dgm:prSet/>
      <dgm:spPr/>
      <dgm:t>
        <a:bodyPr/>
        <a:lstStyle/>
        <a:p>
          <a:endParaRPr lang="en-US"/>
        </a:p>
      </dgm:t>
    </dgm:pt>
    <dgm:pt modelId="{6A9F618A-FB5C-413A-8C1D-9E07DE6E47C6}" type="sibTrans" cxnId="{B810018A-2730-4CEE-A23A-36610999F0AA}">
      <dgm:prSet/>
      <dgm:spPr/>
      <dgm:t>
        <a:bodyPr/>
        <a:lstStyle/>
        <a:p>
          <a:endParaRPr lang="en-US"/>
        </a:p>
      </dgm:t>
    </dgm:pt>
    <dgm:pt modelId="{B32F1038-A90D-4972-8C7C-297A728764A5}">
      <dgm:prSet phldrT="[Text]" custT="1"/>
      <dgm:spPr/>
      <dgm:t>
        <a:bodyPr/>
        <a:lstStyle/>
        <a:p>
          <a:r>
            <a:rPr lang="en-US" sz="2800" b="1" i="1" dirty="0"/>
            <a:t>Enterprise Level for:</a:t>
          </a:r>
        </a:p>
      </dgm:t>
    </dgm:pt>
    <dgm:pt modelId="{EED5E240-878C-4C63-A1EF-2D5BE10E6D71}" type="parTrans" cxnId="{F5E4B34F-2EA2-4BFA-AB35-88CE6D854C44}">
      <dgm:prSet/>
      <dgm:spPr/>
      <dgm:t>
        <a:bodyPr/>
        <a:lstStyle/>
        <a:p>
          <a:endParaRPr lang="en-US"/>
        </a:p>
      </dgm:t>
    </dgm:pt>
    <dgm:pt modelId="{0B0228F7-AE7D-40AA-9751-3333E2D96311}" type="sibTrans" cxnId="{F5E4B34F-2EA2-4BFA-AB35-88CE6D854C44}">
      <dgm:prSet/>
      <dgm:spPr/>
      <dgm:t>
        <a:bodyPr/>
        <a:lstStyle/>
        <a:p>
          <a:endParaRPr lang="en-US"/>
        </a:p>
      </dgm:t>
    </dgm:pt>
    <dgm:pt modelId="{3B92EA25-C099-4A77-BDB0-EFEB34BAA8B0}">
      <dgm:prSet phldrT="[Text]" custT="1"/>
      <dgm:spPr/>
      <dgm:t>
        <a:bodyPr/>
        <a:lstStyle/>
        <a:p>
          <a:r>
            <a:rPr lang="en-US" sz="3600" b="1" dirty="0"/>
            <a:t>Total Expenses</a:t>
          </a:r>
        </a:p>
      </dgm:t>
    </dgm:pt>
    <dgm:pt modelId="{37C5D940-5F59-4BBB-A249-9A70893117A3}" type="parTrans" cxnId="{86CBC915-FD1A-4604-833E-5E6E27FCA778}">
      <dgm:prSet/>
      <dgm:spPr/>
      <dgm:t>
        <a:bodyPr/>
        <a:lstStyle/>
        <a:p>
          <a:endParaRPr lang="en-US"/>
        </a:p>
      </dgm:t>
    </dgm:pt>
    <dgm:pt modelId="{1A04FB77-E671-419B-9338-189F56C8982E}" type="sibTrans" cxnId="{86CBC915-FD1A-4604-833E-5E6E27FCA778}">
      <dgm:prSet/>
      <dgm:spPr/>
      <dgm:t>
        <a:bodyPr/>
        <a:lstStyle/>
        <a:p>
          <a:endParaRPr lang="en-US"/>
        </a:p>
      </dgm:t>
    </dgm:pt>
    <dgm:pt modelId="{3C34EE9E-F5B1-4239-A8FB-CEE457B87FEB}">
      <dgm:prSet phldrT="[Text]" custT="1"/>
      <dgm:spPr/>
      <dgm:t>
        <a:bodyPr/>
        <a:lstStyle/>
        <a:p>
          <a:r>
            <a:rPr lang="en-US" sz="2800" b="1" i="1" dirty="0"/>
            <a:t>Enterprise Level for:</a:t>
          </a:r>
        </a:p>
      </dgm:t>
    </dgm:pt>
    <dgm:pt modelId="{BA9B8628-83FF-4DCF-BB42-0AA9AAA9078C}" type="parTrans" cxnId="{1EA47240-0DB7-4FF1-9619-3521F6009B86}">
      <dgm:prSet/>
      <dgm:spPr/>
      <dgm:t>
        <a:bodyPr/>
        <a:lstStyle/>
        <a:p>
          <a:endParaRPr lang="en-US"/>
        </a:p>
      </dgm:t>
    </dgm:pt>
    <dgm:pt modelId="{490A1216-E9B5-467A-9D69-0876E380B939}" type="sibTrans" cxnId="{1EA47240-0DB7-4FF1-9619-3521F6009B86}">
      <dgm:prSet/>
      <dgm:spPr/>
      <dgm:t>
        <a:bodyPr/>
        <a:lstStyle/>
        <a:p>
          <a:endParaRPr lang="en-US"/>
        </a:p>
      </dgm:t>
    </dgm:pt>
    <dgm:pt modelId="{8701D698-6975-42E4-8385-B533FD1DE949}">
      <dgm:prSet phldrT="[Text]" custT="1"/>
      <dgm:spPr/>
      <dgm:t>
        <a:bodyPr/>
        <a:lstStyle/>
        <a:p>
          <a:r>
            <a:rPr lang="en-US" sz="3600" b="1" dirty="0"/>
            <a:t>End-of Year Inventory</a:t>
          </a:r>
        </a:p>
      </dgm:t>
    </dgm:pt>
    <dgm:pt modelId="{B1DC9451-3F2B-4826-8CA3-3EC9EE042036}" type="parTrans" cxnId="{76CDEE7E-BDA7-4159-A974-69F43B575189}">
      <dgm:prSet/>
      <dgm:spPr/>
      <dgm:t>
        <a:bodyPr/>
        <a:lstStyle/>
        <a:p>
          <a:endParaRPr lang="en-US"/>
        </a:p>
      </dgm:t>
    </dgm:pt>
    <dgm:pt modelId="{47664E01-AF4B-46F6-BADE-EC9DDE69B02F}" type="sibTrans" cxnId="{76CDEE7E-BDA7-4159-A974-69F43B575189}">
      <dgm:prSet/>
      <dgm:spPr/>
      <dgm:t>
        <a:bodyPr/>
        <a:lstStyle/>
        <a:p>
          <a:endParaRPr lang="en-US"/>
        </a:p>
      </dgm:t>
    </dgm:pt>
    <dgm:pt modelId="{DB4BF248-373C-4AFC-BD62-0D0AD37E9EA3}">
      <dgm:prSet phldrT="[Text]" custT="1"/>
      <dgm:spPr/>
      <dgm:t>
        <a:bodyPr/>
        <a:lstStyle/>
        <a:p>
          <a:r>
            <a:rPr lang="en-US" sz="2800" b="1" i="1" dirty="0"/>
            <a:t>Enterprise Level for</a:t>
          </a:r>
        </a:p>
      </dgm:t>
    </dgm:pt>
    <dgm:pt modelId="{4D632F5C-1B83-4340-8EE5-2F17E6BBF05A}" type="parTrans" cxnId="{07B9E9AC-99BA-4866-9D09-EDB2F71E4EE6}">
      <dgm:prSet/>
      <dgm:spPr/>
      <dgm:t>
        <a:bodyPr/>
        <a:lstStyle/>
        <a:p>
          <a:endParaRPr lang="en-US"/>
        </a:p>
      </dgm:t>
    </dgm:pt>
    <dgm:pt modelId="{A3A24E5C-E5A9-463C-B90B-A8D7E5B366C0}" type="sibTrans" cxnId="{07B9E9AC-99BA-4866-9D09-EDB2F71E4EE6}">
      <dgm:prSet/>
      <dgm:spPr/>
      <dgm:t>
        <a:bodyPr/>
        <a:lstStyle/>
        <a:p>
          <a:endParaRPr lang="en-US"/>
        </a:p>
      </dgm:t>
    </dgm:pt>
    <dgm:pt modelId="{2C489732-ED9E-44CF-B9DE-E91285267CB1}">
      <dgm:prSet phldrT="[Text]" custT="1"/>
      <dgm:spPr/>
      <dgm:t>
        <a:bodyPr/>
        <a:lstStyle/>
        <a:p>
          <a:r>
            <a:rPr lang="en-US" sz="2800" b="1" dirty="0"/>
            <a:t>Retail</a:t>
          </a:r>
        </a:p>
      </dgm:t>
    </dgm:pt>
    <dgm:pt modelId="{044A85A1-2F5B-41B1-A849-589A0DEA023E}" type="parTrans" cxnId="{FBED061C-142E-4C4C-A372-C98C1488F322}">
      <dgm:prSet/>
      <dgm:spPr/>
      <dgm:t>
        <a:bodyPr/>
        <a:lstStyle/>
        <a:p>
          <a:endParaRPr lang="en-US"/>
        </a:p>
      </dgm:t>
    </dgm:pt>
    <dgm:pt modelId="{A043EDAD-2368-4211-8D2E-9502193FC409}" type="sibTrans" cxnId="{FBED061C-142E-4C4C-A372-C98C1488F322}">
      <dgm:prSet/>
      <dgm:spPr/>
      <dgm:t>
        <a:bodyPr/>
        <a:lstStyle/>
        <a:p>
          <a:endParaRPr lang="en-US"/>
        </a:p>
      </dgm:t>
    </dgm:pt>
    <dgm:pt modelId="{EDDA5E90-58A5-4FEB-AEBC-5DA69D6A1F91}">
      <dgm:prSet phldrT="[Text]" custT="1"/>
      <dgm:spPr/>
      <dgm:t>
        <a:bodyPr/>
        <a:lstStyle/>
        <a:p>
          <a:r>
            <a:rPr lang="en-US" sz="2800" b="1" dirty="0"/>
            <a:t>Wholesale</a:t>
          </a:r>
        </a:p>
      </dgm:t>
    </dgm:pt>
    <dgm:pt modelId="{BA92F69D-D889-46F1-8744-2748FAE97C25}" type="parTrans" cxnId="{5C50E664-2AE2-4D3C-A010-7770366DA367}">
      <dgm:prSet/>
      <dgm:spPr/>
      <dgm:t>
        <a:bodyPr/>
        <a:lstStyle/>
        <a:p>
          <a:endParaRPr lang="en-US"/>
        </a:p>
      </dgm:t>
    </dgm:pt>
    <dgm:pt modelId="{660009EB-E9D4-49EE-97B0-7BF878B87C9C}" type="sibTrans" cxnId="{5C50E664-2AE2-4D3C-A010-7770366DA367}">
      <dgm:prSet/>
      <dgm:spPr/>
      <dgm:t>
        <a:bodyPr/>
        <a:lstStyle/>
        <a:p>
          <a:endParaRPr lang="en-US"/>
        </a:p>
      </dgm:t>
    </dgm:pt>
    <dgm:pt modelId="{50E745D6-1562-4240-9CFD-0A0D97318476}">
      <dgm:prSet phldrT="[Text]" custT="1"/>
      <dgm:spPr/>
      <dgm:t>
        <a:bodyPr/>
        <a:lstStyle/>
        <a:p>
          <a:r>
            <a:rPr lang="en-US" sz="2800" b="1" dirty="0"/>
            <a:t>Wholesale</a:t>
          </a:r>
        </a:p>
      </dgm:t>
    </dgm:pt>
    <dgm:pt modelId="{D8BE2A98-E15E-4872-B9C2-98454CC9B7EC}" type="parTrans" cxnId="{1B37F2E8-C93F-4C04-A064-D034E5173AAE}">
      <dgm:prSet/>
      <dgm:spPr/>
      <dgm:t>
        <a:bodyPr/>
        <a:lstStyle/>
        <a:p>
          <a:endParaRPr lang="en-US"/>
        </a:p>
      </dgm:t>
    </dgm:pt>
    <dgm:pt modelId="{B1AEC826-9228-4059-8CD3-699D4A3C38BA}" type="sibTrans" cxnId="{1B37F2E8-C93F-4C04-A064-D034E5173AAE}">
      <dgm:prSet/>
      <dgm:spPr/>
      <dgm:t>
        <a:bodyPr/>
        <a:lstStyle/>
        <a:p>
          <a:endParaRPr lang="en-US"/>
        </a:p>
      </dgm:t>
    </dgm:pt>
    <dgm:pt modelId="{6375293B-8520-4A95-BC19-65BED2E4CFB9}">
      <dgm:prSet phldrT="[Text]" custT="1"/>
      <dgm:spPr/>
      <dgm:t>
        <a:bodyPr/>
        <a:lstStyle/>
        <a:p>
          <a:r>
            <a:rPr lang="en-US" sz="2800" b="1" dirty="0"/>
            <a:t>Manufacturing</a:t>
          </a:r>
        </a:p>
      </dgm:t>
    </dgm:pt>
    <dgm:pt modelId="{817C72D8-B1D1-45A8-A3FD-CC257EC03806}" type="parTrans" cxnId="{BF20F9DD-EDFA-40D4-9240-66BED238EC38}">
      <dgm:prSet/>
      <dgm:spPr/>
      <dgm:t>
        <a:bodyPr/>
        <a:lstStyle/>
        <a:p>
          <a:endParaRPr lang="en-US"/>
        </a:p>
      </dgm:t>
    </dgm:pt>
    <dgm:pt modelId="{53FEF693-11C4-4DB2-8243-B5DCB07FCDCA}" type="sibTrans" cxnId="{BF20F9DD-EDFA-40D4-9240-66BED238EC38}">
      <dgm:prSet/>
      <dgm:spPr/>
      <dgm:t>
        <a:bodyPr/>
        <a:lstStyle/>
        <a:p>
          <a:endParaRPr lang="en-US"/>
        </a:p>
      </dgm:t>
    </dgm:pt>
    <dgm:pt modelId="{09ED20CE-90E5-4B85-A8E4-6638F6DC53ED}">
      <dgm:prSet phldrT="[Text]" custT="1"/>
      <dgm:spPr/>
      <dgm:t>
        <a:bodyPr/>
        <a:lstStyle/>
        <a:p>
          <a:r>
            <a:rPr lang="en-US" sz="2400" i="1" dirty="0"/>
            <a:t>For each plant (?)</a:t>
          </a:r>
        </a:p>
      </dgm:t>
    </dgm:pt>
    <dgm:pt modelId="{59C102BA-586B-4C68-B854-01FE7F8CB118}" type="parTrans" cxnId="{3D5F63CC-4A5B-4E44-BCAE-1627D618911C}">
      <dgm:prSet/>
      <dgm:spPr/>
      <dgm:t>
        <a:bodyPr/>
        <a:lstStyle/>
        <a:p>
          <a:endParaRPr lang="en-US"/>
        </a:p>
      </dgm:t>
    </dgm:pt>
    <dgm:pt modelId="{9D403C8C-8856-4688-A37E-F6A85C331958}" type="sibTrans" cxnId="{3D5F63CC-4A5B-4E44-BCAE-1627D618911C}">
      <dgm:prSet/>
      <dgm:spPr/>
      <dgm:t>
        <a:bodyPr/>
        <a:lstStyle/>
        <a:p>
          <a:endParaRPr lang="en-US"/>
        </a:p>
      </dgm:t>
    </dgm:pt>
    <dgm:pt modelId="{2D477A6D-A307-4FE5-ADC9-7D199C529DB4}">
      <dgm:prSet phldrT="[Text]" custT="1"/>
      <dgm:spPr/>
      <dgm:t>
        <a:bodyPr/>
        <a:lstStyle/>
        <a:p>
          <a:r>
            <a:rPr lang="en-US" sz="2800" b="1" dirty="0"/>
            <a:t>Manufacturing</a:t>
          </a:r>
        </a:p>
      </dgm:t>
    </dgm:pt>
    <dgm:pt modelId="{C2475179-19E3-4CAF-B112-45ABC89A6D7D}" type="parTrans" cxnId="{37AA45DE-FAD6-4E76-A475-EDD1905C285B}">
      <dgm:prSet/>
      <dgm:spPr/>
      <dgm:t>
        <a:bodyPr/>
        <a:lstStyle/>
        <a:p>
          <a:endParaRPr lang="en-US"/>
        </a:p>
      </dgm:t>
    </dgm:pt>
    <dgm:pt modelId="{449EB72F-540F-4618-92E7-8D41E42225ED}" type="sibTrans" cxnId="{37AA45DE-FAD6-4E76-A475-EDD1905C285B}">
      <dgm:prSet/>
      <dgm:spPr/>
      <dgm:t>
        <a:bodyPr/>
        <a:lstStyle/>
        <a:p>
          <a:endParaRPr lang="en-US"/>
        </a:p>
      </dgm:t>
    </dgm:pt>
    <dgm:pt modelId="{E83D3919-E948-495E-B7C5-27459E1F2FDA}">
      <dgm:prSet phldrT="[Text]" custT="1"/>
      <dgm:spPr/>
      <dgm:t>
        <a:bodyPr/>
        <a:lstStyle/>
        <a:p>
          <a:r>
            <a:rPr lang="en-US" sz="2800" b="1" dirty="0"/>
            <a:t>Retail</a:t>
          </a:r>
        </a:p>
      </dgm:t>
    </dgm:pt>
    <dgm:pt modelId="{DC85F3FA-1DED-4A44-9C57-55498B962FD9}" type="parTrans" cxnId="{ACFB364C-406B-47B7-BE0C-786463E521F7}">
      <dgm:prSet/>
      <dgm:spPr/>
      <dgm:t>
        <a:bodyPr/>
        <a:lstStyle/>
        <a:p>
          <a:endParaRPr lang="en-US"/>
        </a:p>
      </dgm:t>
    </dgm:pt>
    <dgm:pt modelId="{1DBF06AE-316A-4EA8-AF1C-C133331F2A47}" type="sibTrans" cxnId="{ACFB364C-406B-47B7-BE0C-786463E521F7}">
      <dgm:prSet/>
      <dgm:spPr/>
      <dgm:t>
        <a:bodyPr/>
        <a:lstStyle/>
        <a:p>
          <a:endParaRPr lang="en-US"/>
        </a:p>
      </dgm:t>
    </dgm:pt>
    <dgm:pt modelId="{7FA50049-917A-4FDD-8BEE-93CFA7A3CB3C}">
      <dgm:prSet phldrT="[Text]" custT="1"/>
      <dgm:spPr/>
      <dgm:t>
        <a:bodyPr/>
        <a:lstStyle/>
        <a:p>
          <a:r>
            <a:rPr lang="en-US" sz="2800" b="1" dirty="0"/>
            <a:t>Manufacturing</a:t>
          </a:r>
        </a:p>
      </dgm:t>
    </dgm:pt>
    <dgm:pt modelId="{AEE0A302-8E50-4F57-BEAF-EF635F5F62CC}" type="sibTrans" cxnId="{5C6D6F0F-905B-486F-96CE-6D3CC525CAB9}">
      <dgm:prSet/>
      <dgm:spPr/>
      <dgm:t>
        <a:bodyPr/>
        <a:lstStyle/>
        <a:p>
          <a:endParaRPr lang="en-US"/>
        </a:p>
      </dgm:t>
    </dgm:pt>
    <dgm:pt modelId="{EEF3FA90-5FA2-47EB-837E-A523C3CDE46A}" type="parTrans" cxnId="{5C6D6F0F-905B-486F-96CE-6D3CC525CAB9}">
      <dgm:prSet/>
      <dgm:spPr/>
      <dgm:t>
        <a:bodyPr/>
        <a:lstStyle/>
        <a:p>
          <a:endParaRPr lang="en-US"/>
        </a:p>
      </dgm:t>
    </dgm:pt>
    <dgm:pt modelId="{698D57AB-8C9A-417F-9C88-643CF8F32CC9}">
      <dgm:prSet phldrT="[Text]" custT="1"/>
      <dgm:spPr/>
      <dgm:t>
        <a:bodyPr/>
        <a:lstStyle/>
        <a:p>
          <a:r>
            <a:rPr lang="en-US" sz="2800" b="1" dirty="0"/>
            <a:t>Wholesale</a:t>
          </a:r>
        </a:p>
      </dgm:t>
    </dgm:pt>
    <dgm:pt modelId="{DC4F10E2-A9A3-44CC-8967-B1ED469759BF}" type="sibTrans" cxnId="{D8994A2A-9159-42C0-8089-29B2F3D37EC5}">
      <dgm:prSet/>
      <dgm:spPr/>
      <dgm:t>
        <a:bodyPr/>
        <a:lstStyle/>
        <a:p>
          <a:endParaRPr lang="en-US"/>
        </a:p>
      </dgm:t>
    </dgm:pt>
    <dgm:pt modelId="{529E2A9B-3299-4304-9FA8-60AEF9A70F88}" type="parTrans" cxnId="{D8994A2A-9159-42C0-8089-29B2F3D37EC5}">
      <dgm:prSet/>
      <dgm:spPr/>
      <dgm:t>
        <a:bodyPr/>
        <a:lstStyle/>
        <a:p>
          <a:endParaRPr lang="en-US"/>
        </a:p>
      </dgm:t>
    </dgm:pt>
    <dgm:pt modelId="{C74572D5-36C5-4F97-830D-24546B245F5C}">
      <dgm:prSet phldrT="[Text]" custT="1"/>
      <dgm:spPr/>
      <dgm:t>
        <a:bodyPr/>
        <a:lstStyle/>
        <a:p>
          <a:r>
            <a:rPr lang="en-US" sz="2800" b="1" dirty="0"/>
            <a:t>Retail</a:t>
          </a:r>
        </a:p>
      </dgm:t>
    </dgm:pt>
    <dgm:pt modelId="{AB2EA737-DDA9-4E0F-95A0-1C484A06C6E2}" type="sibTrans" cxnId="{06D6A9F3-09AE-40AC-9FFC-9134268B3E86}">
      <dgm:prSet/>
      <dgm:spPr/>
      <dgm:t>
        <a:bodyPr/>
        <a:lstStyle/>
        <a:p>
          <a:endParaRPr lang="en-US"/>
        </a:p>
      </dgm:t>
    </dgm:pt>
    <dgm:pt modelId="{1526FA77-AA19-45C2-82D8-F311C22BACCC}" type="parTrans" cxnId="{06D6A9F3-09AE-40AC-9FFC-9134268B3E86}">
      <dgm:prSet/>
      <dgm:spPr/>
      <dgm:t>
        <a:bodyPr/>
        <a:lstStyle/>
        <a:p>
          <a:endParaRPr lang="en-US"/>
        </a:p>
      </dgm:t>
    </dgm:pt>
    <dgm:pt modelId="{B03D61BD-370B-470E-8ED4-EC232A180BAD}">
      <dgm:prSet phldrT="[Text]" custT="1"/>
      <dgm:spPr/>
      <dgm:t>
        <a:bodyPr/>
        <a:lstStyle/>
        <a:p>
          <a:r>
            <a:rPr lang="en-US" sz="2400" i="1" dirty="0"/>
            <a:t>For each plant (?)</a:t>
          </a:r>
        </a:p>
      </dgm:t>
    </dgm:pt>
    <dgm:pt modelId="{C79E692F-2669-46CA-BF47-49522EFEE107}" type="parTrans" cxnId="{57557B7A-4AAF-456B-AA5E-ADF4C0F0033A}">
      <dgm:prSet/>
      <dgm:spPr/>
      <dgm:t>
        <a:bodyPr/>
        <a:lstStyle/>
        <a:p>
          <a:endParaRPr lang="en-US"/>
        </a:p>
      </dgm:t>
    </dgm:pt>
    <dgm:pt modelId="{78DC56DA-E78F-46BB-BC56-3CE18350F185}" type="sibTrans" cxnId="{57557B7A-4AAF-456B-AA5E-ADF4C0F0033A}">
      <dgm:prSet/>
      <dgm:spPr/>
      <dgm:t>
        <a:bodyPr/>
        <a:lstStyle/>
        <a:p>
          <a:endParaRPr lang="en-US"/>
        </a:p>
      </dgm:t>
    </dgm:pt>
    <dgm:pt modelId="{192C9D71-5D67-4119-9A7B-330CDFE0BEA6}">
      <dgm:prSet phldrT="[Text]" custT="1"/>
      <dgm:spPr/>
      <dgm:t>
        <a:bodyPr/>
        <a:lstStyle/>
        <a:p>
          <a:r>
            <a:rPr lang="en-US" sz="2400" i="1" dirty="0"/>
            <a:t>For each plant (?)</a:t>
          </a:r>
        </a:p>
      </dgm:t>
    </dgm:pt>
    <dgm:pt modelId="{2F7AAD7F-6912-498F-A161-EAF5A3740B17}" type="parTrans" cxnId="{C0151319-FDED-467D-8BA6-5111D62B2170}">
      <dgm:prSet/>
      <dgm:spPr/>
      <dgm:t>
        <a:bodyPr/>
        <a:lstStyle/>
        <a:p>
          <a:endParaRPr lang="en-US"/>
        </a:p>
      </dgm:t>
    </dgm:pt>
    <dgm:pt modelId="{51560313-BEBA-4E56-BD1A-F356E4E77C2B}" type="sibTrans" cxnId="{C0151319-FDED-467D-8BA6-5111D62B2170}">
      <dgm:prSet/>
      <dgm:spPr/>
      <dgm:t>
        <a:bodyPr/>
        <a:lstStyle/>
        <a:p>
          <a:endParaRPr lang="en-US"/>
        </a:p>
      </dgm:t>
    </dgm:pt>
    <dgm:pt modelId="{8879560E-63FD-4F5A-9709-32636A4DC314}" type="pres">
      <dgm:prSet presAssocID="{C1427CA9-3432-41CE-BA4E-BF8D9175D261}" presName="Name0" presStyleCnt="0">
        <dgm:presLayoutVars>
          <dgm:dir/>
          <dgm:animLvl val="lvl"/>
          <dgm:resizeHandles val="exact"/>
        </dgm:presLayoutVars>
      </dgm:prSet>
      <dgm:spPr/>
    </dgm:pt>
    <dgm:pt modelId="{54D71EA8-D375-4821-B5EC-CCEFCE5CF1E4}" type="pres">
      <dgm:prSet presAssocID="{E51C1E37-7EB0-4041-A7B3-F82FDC73E4BF}" presName="composite" presStyleCnt="0"/>
      <dgm:spPr/>
    </dgm:pt>
    <dgm:pt modelId="{597CA4D9-65E5-4ED9-9845-FADBAA9A3A04}" type="pres">
      <dgm:prSet presAssocID="{E51C1E37-7EB0-4041-A7B3-F82FDC73E4BF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0E1B740C-AE4C-421A-850A-C7902AB948D0}" type="pres">
      <dgm:prSet presAssocID="{E51C1E37-7EB0-4041-A7B3-F82FDC73E4BF}" presName="desTx" presStyleLbl="alignAccFollowNode1" presStyleIdx="0" presStyleCnt="3" custLinFactNeighborX="-1205" custLinFactNeighborY="-1080">
        <dgm:presLayoutVars>
          <dgm:bulletEnabled val="1"/>
        </dgm:presLayoutVars>
      </dgm:prSet>
      <dgm:spPr/>
    </dgm:pt>
    <dgm:pt modelId="{6B655CAA-BF4A-4098-8AB5-F714421C52A1}" type="pres">
      <dgm:prSet presAssocID="{6A9F618A-FB5C-413A-8C1D-9E07DE6E47C6}" presName="space" presStyleCnt="0"/>
      <dgm:spPr/>
    </dgm:pt>
    <dgm:pt modelId="{CF80A3EE-735C-4839-AB26-CE96C1CFD756}" type="pres">
      <dgm:prSet presAssocID="{3B92EA25-C099-4A77-BDB0-EFEB34BAA8B0}" presName="composite" presStyleCnt="0"/>
      <dgm:spPr/>
    </dgm:pt>
    <dgm:pt modelId="{1E27A9A3-372C-44CF-B307-735C1F40960D}" type="pres">
      <dgm:prSet presAssocID="{3B92EA25-C099-4A77-BDB0-EFEB34BAA8B0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C8EDA5EB-F5B8-4E05-8635-80C0EF61D96E}" type="pres">
      <dgm:prSet presAssocID="{3B92EA25-C099-4A77-BDB0-EFEB34BAA8B0}" presName="desTx" presStyleLbl="alignAccFollowNode1" presStyleIdx="1" presStyleCnt="3" custLinFactNeighborX="913" custLinFactNeighborY="1063">
        <dgm:presLayoutVars>
          <dgm:bulletEnabled val="1"/>
        </dgm:presLayoutVars>
      </dgm:prSet>
      <dgm:spPr/>
    </dgm:pt>
    <dgm:pt modelId="{9F1A055F-6673-4E5C-BC0A-02903EB34387}" type="pres">
      <dgm:prSet presAssocID="{1A04FB77-E671-419B-9338-189F56C8982E}" presName="space" presStyleCnt="0"/>
      <dgm:spPr/>
    </dgm:pt>
    <dgm:pt modelId="{02E2C6AA-D515-47BC-BEC3-6C78ABB90246}" type="pres">
      <dgm:prSet presAssocID="{8701D698-6975-42E4-8385-B533FD1DE949}" presName="composite" presStyleCnt="0"/>
      <dgm:spPr/>
    </dgm:pt>
    <dgm:pt modelId="{D4131C03-A28A-40C8-B111-3A61F2861689}" type="pres">
      <dgm:prSet presAssocID="{8701D698-6975-42E4-8385-B533FD1DE94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85158C00-AD22-4023-9FBB-F77A7CA2FB4C}" type="pres">
      <dgm:prSet presAssocID="{8701D698-6975-42E4-8385-B533FD1DE949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5C6D6F0F-905B-486F-96CE-6D3CC525CAB9}" srcId="{3C34EE9E-F5B1-4239-A8FB-CEE457B87FEB}" destId="{7FA50049-917A-4FDD-8BEE-93CFA7A3CB3C}" srcOrd="0" destOrd="0" parTransId="{EEF3FA90-5FA2-47EB-837E-A523C3CDE46A}" sibTransId="{AEE0A302-8E50-4F57-BEAF-EF635F5F62CC}"/>
    <dgm:cxn modelId="{CF2E2C12-A9F1-46D2-BB47-F78E5AD5460B}" type="presOf" srcId="{50E745D6-1562-4240-9CFD-0A0D97318476}" destId="{85158C00-AD22-4023-9FBB-F77A7CA2FB4C}" srcOrd="0" destOrd="3" presId="urn:microsoft.com/office/officeart/2005/8/layout/hList1"/>
    <dgm:cxn modelId="{86CBC915-FD1A-4604-833E-5E6E27FCA778}" srcId="{C1427CA9-3432-41CE-BA4E-BF8D9175D261}" destId="{3B92EA25-C099-4A77-BDB0-EFEB34BAA8B0}" srcOrd="1" destOrd="0" parTransId="{37C5D940-5F59-4BBB-A249-9A70893117A3}" sibTransId="{1A04FB77-E671-419B-9338-189F56C8982E}"/>
    <dgm:cxn modelId="{C0151319-FDED-467D-8BA6-5111D62B2170}" srcId="{6375293B-8520-4A95-BC19-65BED2E4CFB9}" destId="{192C9D71-5D67-4119-9A7B-330CDFE0BEA6}" srcOrd="0" destOrd="0" parTransId="{2F7AAD7F-6912-498F-A161-EAF5A3740B17}" sibTransId="{51560313-BEBA-4E56-BD1A-F356E4E77C2B}"/>
    <dgm:cxn modelId="{FBED061C-142E-4C4C-A372-C98C1488F322}" srcId="{DB4BF248-373C-4AFC-BD62-0D0AD37E9EA3}" destId="{2C489732-ED9E-44CF-B9DE-E91285267CB1}" srcOrd="2" destOrd="0" parTransId="{044A85A1-2F5B-41B1-A849-589A0DEA023E}" sibTransId="{A043EDAD-2368-4211-8D2E-9502193FC409}"/>
    <dgm:cxn modelId="{D8994A2A-9159-42C0-8089-29B2F3D37EC5}" srcId="{3C34EE9E-F5B1-4239-A8FB-CEE457B87FEB}" destId="{698D57AB-8C9A-417F-9C88-643CF8F32CC9}" srcOrd="1" destOrd="0" parTransId="{529E2A9B-3299-4304-9FA8-60AEF9A70F88}" sibTransId="{DC4F10E2-A9A3-44CC-8967-B1ED469759BF}"/>
    <dgm:cxn modelId="{EC74293F-0E9F-46EE-864A-94EB7E9AF27D}" type="presOf" srcId="{09ED20CE-90E5-4B85-A8E4-6638F6DC53ED}" destId="{0E1B740C-AE4C-421A-850A-C7902AB948D0}" srcOrd="0" destOrd="2" presId="urn:microsoft.com/office/officeart/2005/8/layout/hList1"/>
    <dgm:cxn modelId="{1EA47240-0DB7-4FF1-9619-3521F6009B86}" srcId="{3B92EA25-C099-4A77-BDB0-EFEB34BAA8B0}" destId="{3C34EE9E-F5B1-4239-A8FB-CEE457B87FEB}" srcOrd="0" destOrd="0" parTransId="{BA9B8628-83FF-4DCF-BB42-0AA9AAA9078C}" sibTransId="{490A1216-E9B5-467A-9D69-0876E380B939}"/>
    <dgm:cxn modelId="{C01ADE5B-F5F1-4F5F-9906-EF429323D98E}" type="presOf" srcId="{C1427CA9-3432-41CE-BA4E-BF8D9175D261}" destId="{8879560E-63FD-4F5A-9709-32636A4DC314}" srcOrd="0" destOrd="0" presId="urn:microsoft.com/office/officeart/2005/8/layout/hList1"/>
    <dgm:cxn modelId="{DB3B355C-7280-4A28-B928-B559E78AABA1}" type="presOf" srcId="{192C9D71-5D67-4119-9A7B-330CDFE0BEA6}" destId="{85158C00-AD22-4023-9FBB-F77A7CA2FB4C}" srcOrd="0" destOrd="2" presId="urn:microsoft.com/office/officeart/2005/8/layout/hList1"/>
    <dgm:cxn modelId="{DB39085E-824F-43E2-9EE2-2A6106BCAF95}" type="presOf" srcId="{3C34EE9E-F5B1-4239-A8FB-CEE457B87FEB}" destId="{C8EDA5EB-F5B8-4E05-8635-80C0EF61D96E}" srcOrd="0" destOrd="0" presId="urn:microsoft.com/office/officeart/2005/8/layout/hList1"/>
    <dgm:cxn modelId="{EFBCD744-E457-4A79-8C3F-02AA62CFDEA1}" type="presOf" srcId="{8701D698-6975-42E4-8385-B533FD1DE949}" destId="{D4131C03-A28A-40C8-B111-3A61F2861689}" srcOrd="0" destOrd="0" presId="urn:microsoft.com/office/officeart/2005/8/layout/hList1"/>
    <dgm:cxn modelId="{5C50E664-2AE2-4D3C-A010-7770366DA367}" srcId="{B32F1038-A90D-4972-8C7C-297A728764A5}" destId="{EDDA5E90-58A5-4FEB-AEBC-5DA69D6A1F91}" srcOrd="1" destOrd="0" parTransId="{BA92F69D-D889-46F1-8744-2748FAE97C25}" sibTransId="{660009EB-E9D4-49EE-97B0-7BF878B87C9C}"/>
    <dgm:cxn modelId="{96CBB667-C386-4412-8325-2587EDB7A511}" type="presOf" srcId="{E51C1E37-7EB0-4041-A7B3-F82FDC73E4BF}" destId="{597CA4D9-65E5-4ED9-9845-FADBAA9A3A04}" srcOrd="0" destOrd="0" presId="urn:microsoft.com/office/officeart/2005/8/layout/hList1"/>
    <dgm:cxn modelId="{519C7469-500B-44E5-A859-DD9DC725BD0A}" type="presOf" srcId="{7FA50049-917A-4FDD-8BEE-93CFA7A3CB3C}" destId="{C8EDA5EB-F5B8-4E05-8635-80C0EF61D96E}" srcOrd="0" destOrd="1" presId="urn:microsoft.com/office/officeart/2005/8/layout/hList1"/>
    <dgm:cxn modelId="{ACFB364C-406B-47B7-BE0C-786463E521F7}" srcId="{B32F1038-A90D-4972-8C7C-297A728764A5}" destId="{E83D3919-E948-495E-B7C5-27459E1F2FDA}" srcOrd="2" destOrd="0" parTransId="{DC85F3FA-1DED-4A44-9C57-55498B962FD9}" sibTransId="{1DBF06AE-316A-4EA8-AF1C-C133331F2A47}"/>
    <dgm:cxn modelId="{02558C4C-9F7E-4503-A583-9432CC918702}" type="presOf" srcId="{E83D3919-E948-495E-B7C5-27459E1F2FDA}" destId="{0E1B740C-AE4C-421A-850A-C7902AB948D0}" srcOrd="0" destOrd="4" presId="urn:microsoft.com/office/officeart/2005/8/layout/hList1"/>
    <dgm:cxn modelId="{E8E9EF4D-5117-4976-9F1C-AE42BA4BD0A2}" type="presOf" srcId="{B03D61BD-370B-470E-8ED4-EC232A180BAD}" destId="{C8EDA5EB-F5B8-4E05-8635-80C0EF61D96E}" srcOrd="0" destOrd="2" presId="urn:microsoft.com/office/officeart/2005/8/layout/hList1"/>
    <dgm:cxn modelId="{F5E4B34F-2EA2-4BFA-AB35-88CE6D854C44}" srcId="{E51C1E37-7EB0-4041-A7B3-F82FDC73E4BF}" destId="{B32F1038-A90D-4972-8C7C-297A728764A5}" srcOrd="0" destOrd="0" parTransId="{EED5E240-878C-4C63-A1EF-2D5BE10E6D71}" sibTransId="{0B0228F7-AE7D-40AA-9751-3333E2D96311}"/>
    <dgm:cxn modelId="{57557B7A-4AAF-456B-AA5E-ADF4C0F0033A}" srcId="{7FA50049-917A-4FDD-8BEE-93CFA7A3CB3C}" destId="{B03D61BD-370B-470E-8ED4-EC232A180BAD}" srcOrd="0" destOrd="0" parTransId="{C79E692F-2669-46CA-BF47-49522EFEE107}" sibTransId="{78DC56DA-E78F-46BB-BC56-3CE18350F185}"/>
    <dgm:cxn modelId="{76CDEE7E-BDA7-4159-A974-69F43B575189}" srcId="{C1427CA9-3432-41CE-BA4E-BF8D9175D261}" destId="{8701D698-6975-42E4-8385-B533FD1DE949}" srcOrd="2" destOrd="0" parTransId="{B1DC9451-3F2B-4826-8CA3-3EC9EE042036}" sibTransId="{47664E01-AF4B-46F6-BADE-EC9DDE69B02F}"/>
    <dgm:cxn modelId="{E3F62C84-51C1-4208-A7C5-6CEFCB092AB9}" type="presOf" srcId="{698D57AB-8C9A-417F-9C88-643CF8F32CC9}" destId="{C8EDA5EB-F5B8-4E05-8635-80C0EF61D96E}" srcOrd="0" destOrd="3" presId="urn:microsoft.com/office/officeart/2005/8/layout/hList1"/>
    <dgm:cxn modelId="{31F45B86-BFBA-48C0-B58F-62142658F1E3}" type="presOf" srcId="{DB4BF248-373C-4AFC-BD62-0D0AD37E9EA3}" destId="{85158C00-AD22-4023-9FBB-F77A7CA2FB4C}" srcOrd="0" destOrd="0" presId="urn:microsoft.com/office/officeart/2005/8/layout/hList1"/>
    <dgm:cxn modelId="{B810018A-2730-4CEE-A23A-36610999F0AA}" srcId="{C1427CA9-3432-41CE-BA4E-BF8D9175D261}" destId="{E51C1E37-7EB0-4041-A7B3-F82FDC73E4BF}" srcOrd="0" destOrd="0" parTransId="{C1AA060A-D67C-410F-A38F-FCC8F9F1335A}" sibTransId="{6A9F618A-FB5C-413A-8C1D-9E07DE6E47C6}"/>
    <dgm:cxn modelId="{3B7EFF8F-0CD2-435F-8DFF-8B0CC3FA00AD}" type="presOf" srcId="{2C489732-ED9E-44CF-B9DE-E91285267CB1}" destId="{85158C00-AD22-4023-9FBB-F77A7CA2FB4C}" srcOrd="0" destOrd="4" presId="urn:microsoft.com/office/officeart/2005/8/layout/hList1"/>
    <dgm:cxn modelId="{07B9E9AC-99BA-4866-9D09-EDB2F71E4EE6}" srcId="{8701D698-6975-42E4-8385-B533FD1DE949}" destId="{DB4BF248-373C-4AFC-BD62-0D0AD37E9EA3}" srcOrd="0" destOrd="0" parTransId="{4D632F5C-1B83-4340-8EE5-2F17E6BBF05A}" sibTransId="{A3A24E5C-E5A9-463C-B90B-A8D7E5B366C0}"/>
    <dgm:cxn modelId="{FE6957C8-4117-459D-BB8B-10FA6260CB70}" type="presOf" srcId="{3B92EA25-C099-4A77-BDB0-EFEB34BAA8B0}" destId="{1E27A9A3-372C-44CF-B307-735C1F40960D}" srcOrd="0" destOrd="0" presId="urn:microsoft.com/office/officeart/2005/8/layout/hList1"/>
    <dgm:cxn modelId="{3D5F63CC-4A5B-4E44-BCAE-1627D618911C}" srcId="{2D477A6D-A307-4FE5-ADC9-7D199C529DB4}" destId="{09ED20CE-90E5-4B85-A8E4-6638F6DC53ED}" srcOrd="0" destOrd="0" parTransId="{59C102BA-586B-4C68-B854-01FE7F8CB118}" sibTransId="{9D403C8C-8856-4688-A37E-F6A85C331958}"/>
    <dgm:cxn modelId="{590E57DA-5DF8-4376-BD96-F1652E6B34EC}" type="presOf" srcId="{2D477A6D-A307-4FE5-ADC9-7D199C529DB4}" destId="{0E1B740C-AE4C-421A-850A-C7902AB948D0}" srcOrd="0" destOrd="1" presId="urn:microsoft.com/office/officeart/2005/8/layout/hList1"/>
    <dgm:cxn modelId="{BF20F9DD-EDFA-40D4-9240-66BED238EC38}" srcId="{DB4BF248-373C-4AFC-BD62-0D0AD37E9EA3}" destId="{6375293B-8520-4A95-BC19-65BED2E4CFB9}" srcOrd="0" destOrd="0" parTransId="{817C72D8-B1D1-45A8-A3FD-CC257EC03806}" sibTransId="{53FEF693-11C4-4DB2-8243-B5DCB07FCDCA}"/>
    <dgm:cxn modelId="{37AA45DE-FAD6-4E76-A475-EDD1905C285B}" srcId="{B32F1038-A90D-4972-8C7C-297A728764A5}" destId="{2D477A6D-A307-4FE5-ADC9-7D199C529DB4}" srcOrd="0" destOrd="0" parTransId="{C2475179-19E3-4CAF-B112-45ABC89A6D7D}" sibTransId="{449EB72F-540F-4618-92E7-8D41E42225ED}"/>
    <dgm:cxn modelId="{490F10E4-8586-4393-8A9F-F4CFBD7A8B1A}" type="presOf" srcId="{6375293B-8520-4A95-BC19-65BED2E4CFB9}" destId="{85158C00-AD22-4023-9FBB-F77A7CA2FB4C}" srcOrd="0" destOrd="1" presId="urn:microsoft.com/office/officeart/2005/8/layout/hList1"/>
    <dgm:cxn modelId="{1B37F2E8-C93F-4C04-A064-D034E5173AAE}" srcId="{DB4BF248-373C-4AFC-BD62-0D0AD37E9EA3}" destId="{50E745D6-1562-4240-9CFD-0A0D97318476}" srcOrd="1" destOrd="0" parTransId="{D8BE2A98-E15E-4872-B9C2-98454CC9B7EC}" sibTransId="{B1AEC826-9228-4059-8CD3-699D4A3C38BA}"/>
    <dgm:cxn modelId="{9E2D0CEF-5261-4564-8F4A-A4704535E513}" type="presOf" srcId="{C74572D5-36C5-4F97-830D-24546B245F5C}" destId="{C8EDA5EB-F5B8-4E05-8635-80C0EF61D96E}" srcOrd="0" destOrd="4" presId="urn:microsoft.com/office/officeart/2005/8/layout/hList1"/>
    <dgm:cxn modelId="{06D6A9F3-09AE-40AC-9FFC-9134268B3E86}" srcId="{3C34EE9E-F5B1-4239-A8FB-CEE457B87FEB}" destId="{C74572D5-36C5-4F97-830D-24546B245F5C}" srcOrd="2" destOrd="0" parTransId="{1526FA77-AA19-45C2-82D8-F311C22BACCC}" sibTransId="{AB2EA737-DDA9-4E0F-95A0-1C484A06C6E2}"/>
    <dgm:cxn modelId="{64A609FE-BFCC-42B7-B29C-0CEE5DD5FE09}" type="presOf" srcId="{EDDA5E90-58A5-4FEB-AEBC-5DA69D6A1F91}" destId="{0E1B740C-AE4C-421A-850A-C7902AB948D0}" srcOrd="0" destOrd="3" presId="urn:microsoft.com/office/officeart/2005/8/layout/hList1"/>
    <dgm:cxn modelId="{52BB20FE-23B2-4A31-91B4-63252CEB405F}" type="presOf" srcId="{B32F1038-A90D-4972-8C7C-297A728764A5}" destId="{0E1B740C-AE4C-421A-850A-C7902AB948D0}" srcOrd="0" destOrd="0" presId="urn:microsoft.com/office/officeart/2005/8/layout/hList1"/>
    <dgm:cxn modelId="{58F60D64-52D3-4525-BD62-1CC02C86BCE8}" type="presParOf" srcId="{8879560E-63FD-4F5A-9709-32636A4DC314}" destId="{54D71EA8-D375-4821-B5EC-CCEFCE5CF1E4}" srcOrd="0" destOrd="0" presId="urn:microsoft.com/office/officeart/2005/8/layout/hList1"/>
    <dgm:cxn modelId="{AEE84A71-B9C2-4341-8E13-657C7FC8FD68}" type="presParOf" srcId="{54D71EA8-D375-4821-B5EC-CCEFCE5CF1E4}" destId="{597CA4D9-65E5-4ED9-9845-FADBAA9A3A04}" srcOrd="0" destOrd="0" presId="urn:microsoft.com/office/officeart/2005/8/layout/hList1"/>
    <dgm:cxn modelId="{FC0743FC-EC2C-4AE0-B1C1-A64B8DC9AA85}" type="presParOf" srcId="{54D71EA8-D375-4821-B5EC-CCEFCE5CF1E4}" destId="{0E1B740C-AE4C-421A-850A-C7902AB948D0}" srcOrd="1" destOrd="0" presId="urn:microsoft.com/office/officeart/2005/8/layout/hList1"/>
    <dgm:cxn modelId="{3997AD9A-7C8F-47BF-BC8D-2DB108A0694D}" type="presParOf" srcId="{8879560E-63FD-4F5A-9709-32636A4DC314}" destId="{6B655CAA-BF4A-4098-8AB5-F714421C52A1}" srcOrd="1" destOrd="0" presId="urn:microsoft.com/office/officeart/2005/8/layout/hList1"/>
    <dgm:cxn modelId="{4D361ACB-0482-40AB-A329-3C0BEAE1B37C}" type="presParOf" srcId="{8879560E-63FD-4F5A-9709-32636A4DC314}" destId="{CF80A3EE-735C-4839-AB26-CE96C1CFD756}" srcOrd="2" destOrd="0" presId="urn:microsoft.com/office/officeart/2005/8/layout/hList1"/>
    <dgm:cxn modelId="{6506BEA1-790B-4251-93B4-8307B0543D66}" type="presParOf" srcId="{CF80A3EE-735C-4839-AB26-CE96C1CFD756}" destId="{1E27A9A3-372C-44CF-B307-735C1F40960D}" srcOrd="0" destOrd="0" presId="urn:microsoft.com/office/officeart/2005/8/layout/hList1"/>
    <dgm:cxn modelId="{BE6CD231-80AC-46E8-8DED-917CDD6F68C4}" type="presParOf" srcId="{CF80A3EE-735C-4839-AB26-CE96C1CFD756}" destId="{C8EDA5EB-F5B8-4E05-8635-80C0EF61D96E}" srcOrd="1" destOrd="0" presId="urn:microsoft.com/office/officeart/2005/8/layout/hList1"/>
    <dgm:cxn modelId="{55C274E5-64DD-48AB-9639-9774D966895D}" type="presParOf" srcId="{8879560E-63FD-4F5A-9709-32636A4DC314}" destId="{9F1A055F-6673-4E5C-BC0A-02903EB34387}" srcOrd="3" destOrd="0" presId="urn:microsoft.com/office/officeart/2005/8/layout/hList1"/>
    <dgm:cxn modelId="{C643B590-566A-4468-92E4-A5B184D950A9}" type="presParOf" srcId="{8879560E-63FD-4F5A-9709-32636A4DC314}" destId="{02E2C6AA-D515-47BC-BEC3-6C78ABB90246}" srcOrd="4" destOrd="0" presId="urn:microsoft.com/office/officeart/2005/8/layout/hList1"/>
    <dgm:cxn modelId="{23280F16-79E5-4F06-8F14-BDB2E4A81044}" type="presParOf" srcId="{02E2C6AA-D515-47BC-BEC3-6C78ABB90246}" destId="{D4131C03-A28A-40C8-B111-3A61F2861689}" srcOrd="0" destOrd="0" presId="urn:microsoft.com/office/officeart/2005/8/layout/hList1"/>
    <dgm:cxn modelId="{A727242B-3E8B-4E0B-9362-16DD534097C5}" type="presParOf" srcId="{02E2C6AA-D515-47BC-BEC3-6C78ABB90246}" destId="{85158C00-AD22-4023-9FBB-F77A7CA2FB4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1427CA9-3432-41CE-BA4E-BF8D9175D26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51C1E37-7EB0-4041-A7B3-F82FDC73E4BF}">
      <dgm:prSet phldrT="[Text]"/>
      <dgm:spPr/>
      <dgm:t>
        <a:bodyPr/>
        <a:lstStyle/>
        <a:p>
          <a:r>
            <a:rPr lang="en-US" b="1" dirty="0"/>
            <a:t>Total Revenue</a:t>
          </a:r>
        </a:p>
      </dgm:t>
    </dgm:pt>
    <dgm:pt modelId="{C1AA060A-D67C-410F-A38F-FCC8F9F1335A}" type="parTrans" cxnId="{B810018A-2730-4CEE-A23A-36610999F0AA}">
      <dgm:prSet/>
      <dgm:spPr/>
      <dgm:t>
        <a:bodyPr/>
        <a:lstStyle/>
        <a:p>
          <a:endParaRPr lang="en-US"/>
        </a:p>
      </dgm:t>
    </dgm:pt>
    <dgm:pt modelId="{6A9F618A-FB5C-413A-8C1D-9E07DE6E47C6}" type="sibTrans" cxnId="{B810018A-2730-4CEE-A23A-36610999F0AA}">
      <dgm:prSet/>
      <dgm:spPr/>
      <dgm:t>
        <a:bodyPr/>
        <a:lstStyle/>
        <a:p>
          <a:endParaRPr lang="en-US"/>
        </a:p>
      </dgm:t>
    </dgm:pt>
    <dgm:pt modelId="{B32F1038-A90D-4972-8C7C-297A728764A5}">
      <dgm:prSet phldrT="[Text]"/>
      <dgm:spPr/>
      <dgm:t>
        <a:bodyPr/>
        <a:lstStyle/>
        <a:p>
          <a:pPr>
            <a:spcAft>
              <a:spcPct val="15000"/>
            </a:spcAft>
          </a:pPr>
          <a:r>
            <a:rPr lang="en-US" sz="2700" dirty="0"/>
            <a:t>Enterprise Level for:</a:t>
          </a:r>
        </a:p>
      </dgm:t>
    </dgm:pt>
    <dgm:pt modelId="{EED5E240-878C-4C63-A1EF-2D5BE10E6D71}" type="parTrans" cxnId="{F5E4B34F-2EA2-4BFA-AB35-88CE6D854C44}">
      <dgm:prSet/>
      <dgm:spPr/>
      <dgm:t>
        <a:bodyPr/>
        <a:lstStyle/>
        <a:p>
          <a:endParaRPr lang="en-US"/>
        </a:p>
      </dgm:t>
    </dgm:pt>
    <dgm:pt modelId="{0B0228F7-AE7D-40AA-9751-3333E2D96311}" type="sibTrans" cxnId="{F5E4B34F-2EA2-4BFA-AB35-88CE6D854C44}">
      <dgm:prSet/>
      <dgm:spPr/>
      <dgm:t>
        <a:bodyPr/>
        <a:lstStyle/>
        <a:p>
          <a:endParaRPr lang="en-US"/>
        </a:p>
      </dgm:t>
    </dgm:pt>
    <dgm:pt modelId="{3B92EA25-C099-4A77-BDB0-EFEB34BAA8B0}">
      <dgm:prSet phldrT="[Text]"/>
      <dgm:spPr/>
      <dgm:t>
        <a:bodyPr/>
        <a:lstStyle/>
        <a:p>
          <a:r>
            <a:rPr lang="en-US" b="1" dirty="0"/>
            <a:t>Total Expenses</a:t>
          </a:r>
        </a:p>
      </dgm:t>
    </dgm:pt>
    <dgm:pt modelId="{37C5D940-5F59-4BBB-A249-9A70893117A3}" type="parTrans" cxnId="{86CBC915-FD1A-4604-833E-5E6E27FCA778}">
      <dgm:prSet/>
      <dgm:spPr/>
      <dgm:t>
        <a:bodyPr/>
        <a:lstStyle/>
        <a:p>
          <a:endParaRPr lang="en-US"/>
        </a:p>
      </dgm:t>
    </dgm:pt>
    <dgm:pt modelId="{1A04FB77-E671-419B-9338-189F56C8982E}" type="sibTrans" cxnId="{86CBC915-FD1A-4604-833E-5E6E27FCA778}">
      <dgm:prSet/>
      <dgm:spPr/>
      <dgm:t>
        <a:bodyPr/>
        <a:lstStyle/>
        <a:p>
          <a:endParaRPr lang="en-US"/>
        </a:p>
      </dgm:t>
    </dgm:pt>
    <dgm:pt modelId="{3C34EE9E-F5B1-4239-A8FB-CEE457B87FEB}">
      <dgm:prSet phldrT="[Text]"/>
      <dgm:spPr/>
      <dgm:t>
        <a:bodyPr/>
        <a:lstStyle/>
        <a:p>
          <a:pPr>
            <a:spcAft>
              <a:spcPct val="15000"/>
            </a:spcAft>
          </a:pPr>
          <a:r>
            <a:rPr lang="en-US" sz="2800" dirty="0"/>
            <a:t>Enterprise Level for:</a:t>
          </a:r>
        </a:p>
      </dgm:t>
    </dgm:pt>
    <dgm:pt modelId="{BA9B8628-83FF-4DCF-BB42-0AA9AAA9078C}" type="parTrans" cxnId="{1EA47240-0DB7-4FF1-9619-3521F6009B86}">
      <dgm:prSet/>
      <dgm:spPr/>
      <dgm:t>
        <a:bodyPr/>
        <a:lstStyle/>
        <a:p>
          <a:endParaRPr lang="en-US"/>
        </a:p>
      </dgm:t>
    </dgm:pt>
    <dgm:pt modelId="{490A1216-E9B5-467A-9D69-0876E380B939}" type="sibTrans" cxnId="{1EA47240-0DB7-4FF1-9619-3521F6009B86}">
      <dgm:prSet/>
      <dgm:spPr/>
      <dgm:t>
        <a:bodyPr/>
        <a:lstStyle/>
        <a:p>
          <a:endParaRPr lang="en-US"/>
        </a:p>
      </dgm:t>
    </dgm:pt>
    <dgm:pt modelId="{8701D698-6975-42E4-8385-B533FD1DE949}">
      <dgm:prSet phldrT="[Text]"/>
      <dgm:spPr/>
      <dgm:t>
        <a:bodyPr/>
        <a:lstStyle/>
        <a:p>
          <a:r>
            <a:rPr lang="en-US" b="1" dirty="0"/>
            <a:t>End-of Year Inventory</a:t>
          </a:r>
        </a:p>
      </dgm:t>
    </dgm:pt>
    <dgm:pt modelId="{B1DC9451-3F2B-4826-8CA3-3EC9EE042036}" type="parTrans" cxnId="{76CDEE7E-BDA7-4159-A974-69F43B575189}">
      <dgm:prSet/>
      <dgm:spPr/>
      <dgm:t>
        <a:bodyPr/>
        <a:lstStyle/>
        <a:p>
          <a:endParaRPr lang="en-US"/>
        </a:p>
      </dgm:t>
    </dgm:pt>
    <dgm:pt modelId="{47664E01-AF4B-46F6-BADE-EC9DDE69B02F}" type="sibTrans" cxnId="{76CDEE7E-BDA7-4159-A974-69F43B575189}">
      <dgm:prSet/>
      <dgm:spPr/>
      <dgm:t>
        <a:bodyPr/>
        <a:lstStyle/>
        <a:p>
          <a:endParaRPr lang="en-US"/>
        </a:p>
      </dgm:t>
    </dgm:pt>
    <dgm:pt modelId="{DB4BF248-373C-4AFC-BD62-0D0AD37E9EA3}">
      <dgm:prSet phldrT="[Text]"/>
      <dgm:spPr/>
      <dgm:t>
        <a:bodyPr/>
        <a:lstStyle/>
        <a:p>
          <a:pPr>
            <a:spcAft>
              <a:spcPct val="15000"/>
            </a:spcAft>
          </a:pPr>
          <a:r>
            <a:rPr lang="en-US" sz="2800" dirty="0"/>
            <a:t>Enterprise Level for</a:t>
          </a:r>
        </a:p>
      </dgm:t>
    </dgm:pt>
    <dgm:pt modelId="{4D632F5C-1B83-4340-8EE5-2F17E6BBF05A}" type="parTrans" cxnId="{07B9E9AC-99BA-4866-9D09-EDB2F71E4EE6}">
      <dgm:prSet/>
      <dgm:spPr/>
      <dgm:t>
        <a:bodyPr/>
        <a:lstStyle/>
        <a:p>
          <a:endParaRPr lang="en-US"/>
        </a:p>
      </dgm:t>
    </dgm:pt>
    <dgm:pt modelId="{A3A24E5C-E5A9-463C-B90B-A8D7E5B366C0}" type="sibTrans" cxnId="{07B9E9AC-99BA-4866-9D09-EDB2F71E4EE6}">
      <dgm:prSet/>
      <dgm:spPr/>
      <dgm:t>
        <a:bodyPr/>
        <a:lstStyle/>
        <a:p>
          <a:endParaRPr lang="en-US"/>
        </a:p>
      </dgm:t>
    </dgm:pt>
    <dgm:pt modelId="{2C489732-ED9E-44CF-B9DE-E91285267CB1}">
      <dgm:prSet phldrT="[Text]"/>
      <dgm:spPr/>
      <dgm:t>
        <a:bodyPr/>
        <a:lstStyle/>
        <a:p>
          <a:pPr>
            <a:spcAft>
              <a:spcPct val="15000"/>
            </a:spcAft>
          </a:pPr>
          <a:r>
            <a:rPr lang="en-US" sz="2800" dirty="0"/>
            <a:t>Retail</a:t>
          </a:r>
        </a:p>
      </dgm:t>
    </dgm:pt>
    <dgm:pt modelId="{044A85A1-2F5B-41B1-A849-589A0DEA023E}" type="parTrans" cxnId="{FBED061C-142E-4C4C-A372-C98C1488F322}">
      <dgm:prSet/>
      <dgm:spPr/>
      <dgm:t>
        <a:bodyPr/>
        <a:lstStyle/>
        <a:p>
          <a:endParaRPr lang="en-US"/>
        </a:p>
      </dgm:t>
    </dgm:pt>
    <dgm:pt modelId="{A043EDAD-2368-4211-8D2E-9502193FC409}" type="sibTrans" cxnId="{FBED061C-142E-4C4C-A372-C98C1488F322}">
      <dgm:prSet/>
      <dgm:spPr/>
      <dgm:t>
        <a:bodyPr/>
        <a:lstStyle/>
        <a:p>
          <a:endParaRPr lang="en-US"/>
        </a:p>
      </dgm:t>
    </dgm:pt>
    <dgm:pt modelId="{EDDA5E90-58A5-4FEB-AEBC-5DA69D6A1F91}">
      <dgm:prSet phldrT="[Text]"/>
      <dgm:spPr/>
      <dgm:t>
        <a:bodyPr/>
        <a:lstStyle/>
        <a:p>
          <a:pPr>
            <a:spcAft>
              <a:spcPct val="15000"/>
            </a:spcAft>
          </a:pPr>
          <a:r>
            <a:rPr lang="en-US" sz="2700" dirty="0"/>
            <a:t>Wholesale</a:t>
          </a:r>
        </a:p>
      </dgm:t>
    </dgm:pt>
    <dgm:pt modelId="{BA92F69D-D889-46F1-8744-2748FAE97C25}" type="parTrans" cxnId="{5C50E664-2AE2-4D3C-A010-7770366DA367}">
      <dgm:prSet/>
      <dgm:spPr/>
      <dgm:t>
        <a:bodyPr/>
        <a:lstStyle/>
        <a:p>
          <a:endParaRPr lang="en-US"/>
        </a:p>
      </dgm:t>
    </dgm:pt>
    <dgm:pt modelId="{660009EB-E9D4-49EE-97B0-7BF878B87C9C}" type="sibTrans" cxnId="{5C50E664-2AE2-4D3C-A010-7770366DA367}">
      <dgm:prSet/>
      <dgm:spPr/>
      <dgm:t>
        <a:bodyPr/>
        <a:lstStyle/>
        <a:p>
          <a:endParaRPr lang="en-US"/>
        </a:p>
      </dgm:t>
    </dgm:pt>
    <dgm:pt modelId="{50E745D6-1562-4240-9CFD-0A0D97318476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Wholesale</a:t>
          </a:r>
        </a:p>
      </dgm:t>
    </dgm:pt>
    <dgm:pt modelId="{D8BE2A98-E15E-4872-B9C2-98454CC9B7EC}" type="parTrans" cxnId="{1B37F2E8-C93F-4C04-A064-D034E5173AAE}">
      <dgm:prSet/>
      <dgm:spPr/>
      <dgm:t>
        <a:bodyPr/>
        <a:lstStyle/>
        <a:p>
          <a:endParaRPr lang="en-US"/>
        </a:p>
      </dgm:t>
    </dgm:pt>
    <dgm:pt modelId="{B1AEC826-9228-4059-8CD3-699D4A3C38BA}" type="sibTrans" cxnId="{1B37F2E8-C93F-4C04-A064-D034E5173AAE}">
      <dgm:prSet/>
      <dgm:spPr/>
      <dgm:t>
        <a:bodyPr/>
        <a:lstStyle/>
        <a:p>
          <a:endParaRPr lang="en-US"/>
        </a:p>
      </dgm:t>
    </dgm:pt>
    <dgm:pt modelId="{6375293B-8520-4A95-BC19-65BED2E4CFB9}">
      <dgm:prSet phldrT="[Text]"/>
      <dgm:spPr/>
      <dgm:t>
        <a:bodyPr/>
        <a:lstStyle/>
        <a:p>
          <a:pPr>
            <a:spcAft>
              <a:spcPts val="0"/>
            </a:spcAft>
          </a:pPr>
          <a:r>
            <a:rPr lang="en-US" sz="2800" dirty="0"/>
            <a:t>Manufacturing</a:t>
          </a:r>
        </a:p>
      </dgm:t>
    </dgm:pt>
    <dgm:pt modelId="{817C72D8-B1D1-45A8-A3FD-CC257EC03806}" type="parTrans" cxnId="{BF20F9DD-EDFA-40D4-9240-66BED238EC38}">
      <dgm:prSet/>
      <dgm:spPr/>
      <dgm:t>
        <a:bodyPr/>
        <a:lstStyle/>
        <a:p>
          <a:endParaRPr lang="en-US"/>
        </a:p>
      </dgm:t>
    </dgm:pt>
    <dgm:pt modelId="{53FEF693-11C4-4DB2-8243-B5DCB07FCDCA}" type="sibTrans" cxnId="{BF20F9DD-EDFA-40D4-9240-66BED238EC38}">
      <dgm:prSet/>
      <dgm:spPr/>
      <dgm:t>
        <a:bodyPr/>
        <a:lstStyle/>
        <a:p>
          <a:endParaRPr lang="en-US"/>
        </a:p>
      </dgm:t>
    </dgm:pt>
    <dgm:pt modelId="{09ED20CE-90E5-4B85-A8E4-6638F6DC53ED}">
      <dgm:prSet phldrT="[Text]" custT="1"/>
      <dgm:spPr/>
      <dgm:t>
        <a:bodyPr/>
        <a:lstStyle/>
        <a:p>
          <a:pPr>
            <a:spcAft>
              <a:spcPct val="15000"/>
            </a:spcAft>
          </a:pPr>
          <a:r>
            <a:rPr lang="en-US" sz="2000" i="1" dirty="0"/>
            <a:t>For each plant (?)</a:t>
          </a:r>
        </a:p>
      </dgm:t>
    </dgm:pt>
    <dgm:pt modelId="{59C102BA-586B-4C68-B854-01FE7F8CB118}" type="parTrans" cxnId="{3D5F63CC-4A5B-4E44-BCAE-1627D618911C}">
      <dgm:prSet/>
      <dgm:spPr/>
      <dgm:t>
        <a:bodyPr/>
        <a:lstStyle/>
        <a:p>
          <a:endParaRPr lang="en-US"/>
        </a:p>
      </dgm:t>
    </dgm:pt>
    <dgm:pt modelId="{9D403C8C-8856-4688-A37E-F6A85C331958}" type="sibTrans" cxnId="{3D5F63CC-4A5B-4E44-BCAE-1627D618911C}">
      <dgm:prSet/>
      <dgm:spPr/>
      <dgm:t>
        <a:bodyPr/>
        <a:lstStyle/>
        <a:p>
          <a:endParaRPr lang="en-US"/>
        </a:p>
      </dgm:t>
    </dgm:pt>
    <dgm:pt modelId="{2D477A6D-A307-4FE5-ADC9-7D199C529DB4}">
      <dgm:prSet phldrT="[Text]"/>
      <dgm:spPr/>
      <dgm:t>
        <a:bodyPr/>
        <a:lstStyle/>
        <a:p>
          <a:pPr>
            <a:spcAft>
              <a:spcPts val="0"/>
            </a:spcAft>
          </a:pPr>
          <a:r>
            <a:rPr lang="en-US" sz="2700" dirty="0"/>
            <a:t>Manufacturing</a:t>
          </a:r>
        </a:p>
      </dgm:t>
    </dgm:pt>
    <dgm:pt modelId="{C2475179-19E3-4CAF-B112-45ABC89A6D7D}" type="parTrans" cxnId="{37AA45DE-FAD6-4E76-A475-EDD1905C285B}">
      <dgm:prSet/>
      <dgm:spPr/>
      <dgm:t>
        <a:bodyPr/>
        <a:lstStyle/>
        <a:p>
          <a:endParaRPr lang="en-US"/>
        </a:p>
      </dgm:t>
    </dgm:pt>
    <dgm:pt modelId="{449EB72F-540F-4618-92E7-8D41E42225ED}" type="sibTrans" cxnId="{37AA45DE-FAD6-4E76-A475-EDD1905C285B}">
      <dgm:prSet/>
      <dgm:spPr/>
      <dgm:t>
        <a:bodyPr/>
        <a:lstStyle/>
        <a:p>
          <a:endParaRPr lang="en-US"/>
        </a:p>
      </dgm:t>
    </dgm:pt>
    <dgm:pt modelId="{E83D3919-E948-495E-B7C5-27459E1F2FDA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Retail</a:t>
          </a:r>
        </a:p>
      </dgm:t>
    </dgm:pt>
    <dgm:pt modelId="{DC85F3FA-1DED-4A44-9C57-55498B962FD9}" type="parTrans" cxnId="{ACFB364C-406B-47B7-BE0C-786463E521F7}">
      <dgm:prSet/>
      <dgm:spPr/>
      <dgm:t>
        <a:bodyPr/>
        <a:lstStyle/>
        <a:p>
          <a:endParaRPr lang="en-US"/>
        </a:p>
      </dgm:t>
    </dgm:pt>
    <dgm:pt modelId="{1DBF06AE-316A-4EA8-AF1C-C133331F2A47}" type="sibTrans" cxnId="{ACFB364C-406B-47B7-BE0C-786463E521F7}">
      <dgm:prSet/>
      <dgm:spPr/>
      <dgm:t>
        <a:bodyPr/>
        <a:lstStyle/>
        <a:p>
          <a:endParaRPr lang="en-US"/>
        </a:p>
      </dgm:t>
    </dgm:pt>
    <dgm:pt modelId="{7FA50049-917A-4FDD-8BEE-93CFA7A3CB3C}">
      <dgm:prSet phldrT="[Text]"/>
      <dgm:spPr/>
      <dgm:t>
        <a:bodyPr/>
        <a:lstStyle/>
        <a:p>
          <a:pPr>
            <a:spcAft>
              <a:spcPts val="0"/>
            </a:spcAft>
          </a:pPr>
          <a:r>
            <a:rPr lang="en-US" sz="2800" dirty="0"/>
            <a:t>Manufacturing</a:t>
          </a:r>
        </a:p>
      </dgm:t>
    </dgm:pt>
    <dgm:pt modelId="{AEE0A302-8E50-4F57-BEAF-EF635F5F62CC}" type="sibTrans" cxnId="{5C6D6F0F-905B-486F-96CE-6D3CC525CAB9}">
      <dgm:prSet/>
      <dgm:spPr/>
      <dgm:t>
        <a:bodyPr/>
        <a:lstStyle/>
        <a:p>
          <a:endParaRPr lang="en-US"/>
        </a:p>
      </dgm:t>
    </dgm:pt>
    <dgm:pt modelId="{EEF3FA90-5FA2-47EB-837E-A523C3CDE46A}" type="parTrans" cxnId="{5C6D6F0F-905B-486F-96CE-6D3CC525CAB9}">
      <dgm:prSet/>
      <dgm:spPr/>
      <dgm:t>
        <a:bodyPr/>
        <a:lstStyle/>
        <a:p>
          <a:endParaRPr lang="en-US"/>
        </a:p>
      </dgm:t>
    </dgm:pt>
    <dgm:pt modelId="{698D57AB-8C9A-417F-9C88-643CF8F32CC9}">
      <dgm:prSet phldrT="[Text]"/>
      <dgm:spPr/>
      <dgm:t>
        <a:bodyPr/>
        <a:lstStyle/>
        <a:p>
          <a:pPr>
            <a:spcAft>
              <a:spcPct val="15000"/>
            </a:spcAft>
          </a:pPr>
          <a:r>
            <a:rPr lang="en-US" sz="2800" dirty="0"/>
            <a:t>Wholesale</a:t>
          </a:r>
        </a:p>
      </dgm:t>
    </dgm:pt>
    <dgm:pt modelId="{DC4F10E2-A9A3-44CC-8967-B1ED469759BF}" type="sibTrans" cxnId="{D8994A2A-9159-42C0-8089-29B2F3D37EC5}">
      <dgm:prSet/>
      <dgm:spPr/>
      <dgm:t>
        <a:bodyPr/>
        <a:lstStyle/>
        <a:p>
          <a:endParaRPr lang="en-US"/>
        </a:p>
      </dgm:t>
    </dgm:pt>
    <dgm:pt modelId="{529E2A9B-3299-4304-9FA8-60AEF9A70F88}" type="parTrans" cxnId="{D8994A2A-9159-42C0-8089-29B2F3D37EC5}">
      <dgm:prSet/>
      <dgm:spPr/>
      <dgm:t>
        <a:bodyPr/>
        <a:lstStyle/>
        <a:p>
          <a:endParaRPr lang="en-US"/>
        </a:p>
      </dgm:t>
    </dgm:pt>
    <dgm:pt modelId="{C74572D5-36C5-4F97-830D-24546B245F5C}">
      <dgm:prSet phldrT="[Text]"/>
      <dgm:spPr/>
      <dgm:t>
        <a:bodyPr/>
        <a:lstStyle/>
        <a:p>
          <a:pPr>
            <a:spcAft>
              <a:spcPct val="15000"/>
            </a:spcAft>
          </a:pPr>
          <a:r>
            <a:rPr lang="en-US" sz="2800" dirty="0"/>
            <a:t>Retail</a:t>
          </a:r>
        </a:p>
      </dgm:t>
    </dgm:pt>
    <dgm:pt modelId="{AB2EA737-DDA9-4E0F-95A0-1C484A06C6E2}" type="sibTrans" cxnId="{06D6A9F3-09AE-40AC-9FFC-9134268B3E86}">
      <dgm:prSet/>
      <dgm:spPr/>
      <dgm:t>
        <a:bodyPr/>
        <a:lstStyle/>
        <a:p>
          <a:endParaRPr lang="en-US"/>
        </a:p>
      </dgm:t>
    </dgm:pt>
    <dgm:pt modelId="{1526FA77-AA19-45C2-82D8-F311C22BACCC}" type="parTrans" cxnId="{06D6A9F3-09AE-40AC-9FFC-9134268B3E86}">
      <dgm:prSet/>
      <dgm:spPr/>
      <dgm:t>
        <a:bodyPr/>
        <a:lstStyle/>
        <a:p>
          <a:endParaRPr lang="en-US"/>
        </a:p>
      </dgm:t>
    </dgm:pt>
    <dgm:pt modelId="{B03D61BD-370B-470E-8ED4-EC232A180BAD}">
      <dgm:prSet phldrT="[Text]" custT="1"/>
      <dgm:spPr/>
      <dgm:t>
        <a:bodyPr/>
        <a:lstStyle/>
        <a:p>
          <a:pPr>
            <a:spcAft>
              <a:spcPct val="15000"/>
            </a:spcAft>
          </a:pPr>
          <a:r>
            <a:rPr lang="en-US" sz="2000" i="1" dirty="0"/>
            <a:t>For each plant (?)</a:t>
          </a:r>
        </a:p>
      </dgm:t>
    </dgm:pt>
    <dgm:pt modelId="{C79E692F-2669-46CA-BF47-49522EFEE107}" type="parTrans" cxnId="{57557B7A-4AAF-456B-AA5E-ADF4C0F0033A}">
      <dgm:prSet/>
      <dgm:spPr/>
      <dgm:t>
        <a:bodyPr/>
        <a:lstStyle/>
        <a:p>
          <a:endParaRPr lang="en-US"/>
        </a:p>
      </dgm:t>
    </dgm:pt>
    <dgm:pt modelId="{78DC56DA-E78F-46BB-BC56-3CE18350F185}" type="sibTrans" cxnId="{57557B7A-4AAF-456B-AA5E-ADF4C0F0033A}">
      <dgm:prSet/>
      <dgm:spPr/>
      <dgm:t>
        <a:bodyPr/>
        <a:lstStyle/>
        <a:p>
          <a:endParaRPr lang="en-US"/>
        </a:p>
      </dgm:t>
    </dgm:pt>
    <dgm:pt modelId="{192C9D71-5D67-4119-9A7B-330CDFE0BEA6}">
      <dgm:prSet phldrT="[Text]" custT="1"/>
      <dgm:spPr/>
      <dgm:t>
        <a:bodyPr/>
        <a:lstStyle/>
        <a:p>
          <a:pPr>
            <a:spcAft>
              <a:spcPct val="15000"/>
            </a:spcAft>
          </a:pPr>
          <a:r>
            <a:rPr lang="en-US" sz="2000" i="1" dirty="0"/>
            <a:t>For each plant (?)</a:t>
          </a:r>
        </a:p>
      </dgm:t>
    </dgm:pt>
    <dgm:pt modelId="{2F7AAD7F-6912-498F-A161-EAF5A3740B17}" type="parTrans" cxnId="{C0151319-FDED-467D-8BA6-5111D62B2170}">
      <dgm:prSet/>
      <dgm:spPr/>
      <dgm:t>
        <a:bodyPr/>
        <a:lstStyle/>
        <a:p>
          <a:endParaRPr lang="en-US"/>
        </a:p>
      </dgm:t>
    </dgm:pt>
    <dgm:pt modelId="{51560313-BEBA-4E56-BD1A-F356E4E77C2B}" type="sibTrans" cxnId="{C0151319-FDED-467D-8BA6-5111D62B2170}">
      <dgm:prSet/>
      <dgm:spPr/>
      <dgm:t>
        <a:bodyPr/>
        <a:lstStyle/>
        <a:p>
          <a:endParaRPr lang="en-US"/>
        </a:p>
      </dgm:t>
    </dgm:pt>
    <dgm:pt modelId="{770DE3DA-75A0-4473-8511-7DC21C1912FF}">
      <dgm:prSet phldrT="[Text]" custT="1"/>
      <dgm:spPr/>
      <dgm:t>
        <a:bodyPr/>
        <a:lstStyle/>
        <a:p>
          <a:pPr>
            <a:spcAft>
              <a:spcPct val="15000"/>
            </a:spcAft>
          </a:pPr>
          <a:r>
            <a:rPr lang="en-US" sz="2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Details</a:t>
          </a:r>
        </a:p>
      </dgm:t>
    </dgm:pt>
    <dgm:pt modelId="{00014981-B78B-477D-AD4F-7AF09662880E}" type="parTrans" cxnId="{A433BF29-65DF-43A6-9FF3-D85557858169}">
      <dgm:prSet/>
      <dgm:spPr/>
      <dgm:t>
        <a:bodyPr/>
        <a:lstStyle/>
        <a:p>
          <a:endParaRPr lang="en-US"/>
        </a:p>
      </dgm:t>
    </dgm:pt>
    <dgm:pt modelId="{69EF14C8-3AF5-4CE8-9E02-96904356B308}" type="sibTrans" cxnId="{A433BF29-65DF-43A6-9FF3-D85557858169}">
      <dgm:prSet/>
      <dgm:spPr/>
      <dgm:t>
        <a:bodyPr/>
        <a:lstStyle/>
        <a:p>
          <a:endParaRPr lang="en-US"/>
        </a:p>
      </dgm:t>
    </dgm:pt>
    <dgm:pt modelId="{97EDF467-697F-4200-B640-130285DAFC53}">
      <dgm:prSet phldrT="[Text]"/>
      <dgm:spPr/>
      <dgm:t>
        <a:bodyPr/>
        <a:lstStyle/>
        <a:p>
          <a:pPr>
            <a:spcAft>
              <a:spcPct val="15000"/>
            </a:spcAft>
          </a:pPr>
          <a:r>
            <a:rPr lang="en-US" sz="2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Details</a:t>
          </a:r>
        </a:p>
      </dgm:t>
    </dgm:pt>
    <dgm:pt modelId="{F20A5C12-2918-439A-AE79-2C1798698F08}" type="parTrans" cxnId="{DBD8C441-782C-4559-AADD-7E16DDEF2CE0}">
      <dgm:prSet/>
      <dgm:spPr/>
      <dgm:t>
        <a:bodyPr/>
        <a:lstStyle/>
        <a:p>
          <a:endParaRPr lang="en-US"/>
        </a:p>
      </dgm:t>
    </dgm:pt>
    <dgm:pt modelId="{A2EE4F44-C129-4470-BD0D-02D035EDB4AA}" type="sibTrans" cxnId="{DBD8C441-782C-4559-AADD-7E16DDEF2CE0}">
      <dgm:prSet/>
      <dgm:spPr/>
      <dgm:t>
        <a:bodyPr/>
        <a:lstStyle/>
        <a:p>
          <a:endParaRPr lang="en-US"/>
        </a:p>
      </dgm:t>
    </dgm:pt>
    <dgm:pt modelId="{8879560E-63FD-4F5A-9709-32636A4DC314}" type="pres">
      <dgm:prSet presAssocID="{C1427CA9-3432-41CE-BA4E-BF8D9175D261}" presName="Name0" presStyleCnt="0">
        <dgm:presLayoutVars>
          <dgm:dir/>
          <dgm:animLvl val="lvl"/>
          <dgm:resizeHandles val="exact"/>
        </dgm:presLayoutVars>
      </dgm:prSet>
      <dgm:spPr/>
    </dgm:pt>
    <dgm:pt modelId="{54D71EA8-D375-4821-B5EC-CCEFCE5CF1E4}" type="pres">
      <dgm:prSet presAssocID="{E51C1E37-7EB0-4041-A7B3-F82FDC73E4BF}" presName="composite" presStyleCnt="0"/>
      <dgm:spPr/>
    </dgm:pt>
    <dgm:pt modelId="{597CA4D9-65E5-4ED9-9845-FADBAA9A3A04}" type="pres">
      <dgm:prSet presAssocID="{E51C1E37-7EB0-4041-A7B3-F82FDC73E4BF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0E1B740C-AE4C-421A-850A-C7902AB948D0}" type="pres">
      <dgm:prSet presAssocID="{E51C1E37-7EB0-4041-A7B3-F82FDC73E4BF}" presName="desTx" presStyleLbl="alignAccFollowNode1" presStyleIdx="0" presStyleCnt="3">
        <dgm:presLayoutVars>
          <dgm:bulletEnabled val="1"/>
        </dgm:presLayoutVars>
      </dgm:prSet>
      <dgm:spPr/>
    </dgm:pt>
    <dgm:pt modelId="{6B655CAA-BF4A-4098-8AB5-F714421C52A1}" type="pres">
      <dgm:prSet presAssocID="{6A9F618A-FB5C-413A-8C1D-9E07DE6E47C6}" presName="space" presStyleCnt="0"/>
      <dgm:spPr/>
    </dgm:pt>
    <dgm:pt modelId="{CF80A3EE-735C-4839-AB26-CE96C1CFD756}" type="pres">
      <dgm:prSet presAssocID="{3B92EA25-C099-4A77-BDB0-EFEB34BAA8B0}" presName="composite" presStyleCnt="0"/>
      <dgm:spPr/>
    </dgm:pt>
    <dgm:pt modelId="{1E27A9A3-372C-44CF-B307-735C1F40960D}" type="pres">
      <dgm:prSet presAssocID="{3B92EA25-C099-4A77-BDB0-EFEB34BAA8B0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C8EDA5EB-F5B8-4E05-8635-80C0EF61D96E}" type="pres">
      <dgm:prSet presAssocID="{3B92EA25-C099-4A77-BDB0-EFEB34BAA8B0}" presName="desTx" presStyleLbl="alignAccFollowNode1" presStyleIdx="1" presStyleCnt="3">
        <dgm:presLayoutVars>
          <dgm:bulletEnabled val="1"/>
        </dgm:presLayoutVars>
      </dgm:prSet>
      <dgm:spPr/>
    </dgm:pt>
    <dgm:pt modelId="{9F1A055F-6673-4E5C-BC0A-02903EB34387}" type="pres">
      <dgm:prSet presAssocID="{1A04FB77-E671-419B-9338-189F56C8982E}" presName="space" presStyleCnt="0"/>
      <dgm:spPr/>
    </dgm:pt>
    <dgm:pt modelId="{02E2C6AA-D515-47BC-BEC3-6C78ABB90246}" type="pres">
      <dgm:prSet presAssocID="{8701D698-6975-42E4-8385-B533FD1DE949}" presName="composite" presStyleCnt="0"/>
      <dgm:spPr/>
    </dgm:pt>
    <dgm:pt modelId="{D4131C03-A28A-40C8-B111-3A61F2861689}" type="pres">
      <dgm:prSet presAssocID="{8701D698-6975-42E4-8385-B533FD1DE94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85158C00-AD22-4023-9FBB-F77A7CA2FB4C}" type="pres">
      <dgm:prSet presAssocID="{8701D698-6975-42E4-8385-B533FD1DE949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CBC3CB08-F60E-4505-A04F-DD906FEB4822}" type="presOf" srcId="{97EDF467-697F-4200-B640-130285DAFC53}" destId="{85158C00-AD22-4023-9FBB-F77A7CA2FB4C}" srcOrd="0" destOrd="4" presId="urn:microsoft.com/office/officeart/2005/8/layout/hList1"/>
    <dgm:cxn modelId="{5C6D6F0F-905B-486F-96CE-6D3CC525CAB9}" srcId="{3C34EE9E-F5B1-4239-A8FB-CEE457B87FEB}" destId="{7FA50049-917A-4FDD-8BEE-93CFA7A3CB3C}" srcOrd="0" destOrd="0" parTransId="{EEF3FA90-5FA2-47EB-837E-A523C3CDE46A}" sibTransId="{AEE0A302-8E50-4F57-BEAF-EF635F5F62CC}"/>
    <dgm:cxn modelId="{CF2E2C12-A9F1-46D2-BB47-F78E5AD5460B}" type="presOf" srcId="{50E745D6-1562-4240-9CFD-0A0D97318476}" destId="{85158C00-AD22-4023-9FBB-F77A7CA2FB4C}" srcOrd="0" destOrd="3" presId="urn:microsoft.com/office/officeart/2005/8/layout/hList1"/>
    <dgm:cxn modelId="{86CBC915-FD1A-4604-833E-5E6E27FCA778}" srcId="{C1427CA9-3432-41CE-BA4E-BF8D9175D261}" destId="{3B92EA25-C099-4A77-BDB0-EFEB34BAA8B0}" srcOrd="1" destOrd="0" parTransId="{37C5D940-5F59-4BBB-A249-9A70893117A3}" sibTransId="{1A04FB77-E671-419B-9338-189F56C8982E}"/>
    <dgm:cxn modelId="{C0151319-FDED-467D-8BA6-5111D62B2170}" srcId="{6375293B-8520-4A95-BC19-65BED2E4CFB9}" destId="{192C9D71-5D67-4119-9A7B-330CDFE0BEA6}" srcOrd="0" destOrd="0" parTransId="{2F7AAD7F-6912-498F-A161-EAF5A3740B17}" sibTransId="{51560313-BEBA-4E56-BD1A-F356E4E77C2B}"/>
    <dgm:cxn modelId="{FBED061C-142E-4C4C-A372-C98C1488F322}" srcId="{DB4BF248-373C-4AFC-BD62-0D0AD37E9EA3}" destId="{2C489732-ED9E-44CF-B9DE-E91285267CB1}" srcOrd="2" destOrd="0" parTransId="{044A85A1-2F5B-41B1-A849-589A0DEA023E}" sibTransId="{A043EDAD-2368-4211-8D2E-9502193FC409}"/>
    <dgm:cxn modelId="{A433BF29-65DF-43A6-9FF3-D85557858169}" srcId="{E83D3919-E948-495E-B7C5-27459E1F2FDA}" destId="{770DE3DA-75A0-4473-8511-7DC21C1912FF}" srcOrd="0" destOrd="0" parTransId="{00014981-B78B-477D-AD4F-7AF09662880E}" sibTransId="{69EF14C8-3AF5-4CE8-9E02-96904356B308}"/>
    <dgm:cxn modelId="{D8994A2A-9159-42C0-8089-29B2F3D37EC5}" srcId="{3C34EE9E-F5B1-4239-A8FB-CEE457B87FEB}" destId="{698D57AB-8C9A-417F-9C88-643CF8F32CC9}" srcOrd="1" destOrd="0" parTransId="{529E2A9B-3299-4304-9FA8-60AEF9A70F88}" sibTransId="{DC4F10E2-A9A3-44CC-8967-B1ED469759BF}"/>
    <dgm:cxn modelId="{22AFC739-40C9-4B7B-B7E4-47EDA0710937}" type="presOf" srcId="{770DE3DA-75A0-4473-8511-7DC21C1912FF}" destId="{0E1B740C-AE4C-421A-850A-C7902AB948D0}" srcOrd="0" destOrd="5" presId="urn:microsoft.com/office/officeart/2005/8/layout/hList1"/>
    <dgm:cxn modelId="{EC74293F-0E9F-46EE-864A-94EB7E9AF27D}" type="presOf" srcId="{09ED20CE-90E5-4B85-A8E4-6638F6DC53ED}" destId="{0E1B740C-AE4C-421A-850A-C7902AB948D0}" srcOrd="0" destOrd="2" presId="urn:microsoft.com/office/officeart/2005/8/layout/hList1"/>
    <dgm:cxn modelId="{1EA47240-0DB7-4FF1-9619-3521F6009B86}" srcId="{3B92EA25-C099-4A77-BDB0-EFEB34BAA8B0}" destId="{3C34EE9E-F5B1-4239-A8FB-CEE457B87FEB}" srcOrd="0" destOrd="0" parTransId="{BA9B8628-83FF-4DCF-BB42-0AA9AAA9078C}" sibTransId="{490A1216-E9B5-467A-9D69-0876E380B939}"/>
    <dgm:cxn modelId="{C01ADE5B-F5F1-4F5F-9906-EF429323D98E}" type="presOf" srcId="{C1427CA9-3432-41CE-BA4E-BF8D9175D261}" destId="{8879560E-63FD-4F5A-9709-32636A4DC314}" srcOrd="0" destOrd="0" presId="urn:microsoft.com/office/officeart/2005/8/layout/hList1"/>
    <dgm:cxn modelId="{DB3B355C-7280-4A28-B928-B559E78AABA1}" type="presOf" srcId="{192C9D71-5D67-4119-9A7B-330CDFE0BEA6}" destId="{85158C00-AD22-4023-9FBB-F77A7CA2FB4C}" srcOrd="0" destOrd="2" presId="urn:microsoft.com/office/officeart/2005/8/layout/hList1"/>
    <dgm:cxn modelId="{DB39085E-824F-43E2-9EE2-2A6106BCAF95}" type="presOf" srcId="{3C34EE9E-F5B1-4239-A8FB-CEE457B87FEB}" destId="{C8EDA5EB-F5B8-4E05-8635-80C0EF61D96E}" srcOrd="0" destOrd="0" presId="urn:microsoft.com/office/officeart/2005/8/layout/hList1"/>
    <dgm:cxn modelId="{DBD8C441-782C-4559-AADD-7E16DDEF2CE0}" srcId="{50E745D6-1562-4240-9CFD-0A0D97318476}" destId="{97EDF467-697F-4200-B640-130285DAFC53}" srcOrd="0" destOrd="0" parTransId="{F20A5C12-2918-439A-AE79-2C1798698F08}" sibTransId="{A2EE4F44-C129-4470-BD0D-02D035EDB4AA}"/>
    <dgm:cxn modelId="{EFBCD744-E457-4A79-8C3F-02AA62CFDEA1}" type="presOf" srcId="{8701D698-6975-42E4-8385-B533FD1DE949}" destId="{D4131C03-A28A-40C8-B111-3A61F2861689}" srcOrd="0" destOrd="0" presId="urn:microsoft.com/office/officeart/2005/8/layout/hList1"/>
    <dgm:cxn modelId="{5C50E664-2AE2-4D3C-A010-7770366DA367}" srcId="{B32F1038-A90D-4972-8C7C-297A728764A5}" destId="{EDDA5E90-58A5-4FEB-AEBC-5DA69D6A1F91}" srcOrd="1" destOrd="0" parTransId="{BA92F69D-D889-46F1-8744-2748FAE97C25}" sibTransId="{660009EB-E9D4-49EE-97B0-7BF878B87C9C}"/>
    <dgm:cxn modelId="{96CBB667-C386-4412-8325-2587EDB7A511}" type="presOf" srcId="{E51C1E37-7EB0-4041-A7B3-F82FDC73E4BF}" destId="{597CA4D9-65E5-4ED9-9845-FADBAA9A3A04}" srcOrd="0" destOrd="0" presId="urn:microsoft.com/office/officeart/2005/8/layout/hList1"/>
    <dgm:cxn modelId="{519C7469-500B-44E5-A859-DD9DC725BD0A}" type="presOf" srcId="{7FA50049-917A-4FDD-8BEE-93CFA7A3CB3C}" destId="{C8EDA5EB-F5B8-4E05-8635-80C0EF61D96E}" srcOrd="0" destOrd="1" presId="urn:microsoft.com/office/officeart/2005/8/layout/hList1"/>
    <dgm:cxn modelId="{ACFB364C-406B-47B7-BE0C-786463E521F7}" srcId="{B32F1038-A90D-4972-8C7C-297A728764A5}" destId="{E83D3919-E948-495E-B7C5-27459E1F2FDA}" srcOrd="2" destOrd="0" parTransId="{DC85F3FA-1DED-4A44-9C57-55498B962FD9}" sibTransId="{1DBF06AE-316A-4EA8-AF1C-C133331F2A47}"/>
    <dgm:cxn modelId="{02558C4C-9F7E-4503-A583-9432CC918702}" type="presOf" srcId="{E83D3919-E948-495E-B7C5-27459E1F2FDA}" destId="{0E1B740C-AE4C-421A-850A-C7902AB948D0}" srcOrd="0" destOrd="4" presId="urn:microsoft.com/office/officeart/2005/8/layout/hList1"/>
    <dgm:cxn modelId="{E8E9EF4D-5117-4976-9F1C-AE42BA4BD0A2}" type="presOf" srcId="{B03D61BD-370B-470E-8ED4-EC232A180BAD}" destId="{C8EDA5EB-F5B8-4E05-8635-80C0EF61D96E}" srcOrd="0" destOrd="2" presId="urn:microsoft.com/office/officeart/2005/8/layout/hList1"/>
    <dgm:cxn modelId="{F5E4B34F-2EA2-4BFA-AB35-88CE6D854C44}" srcId="{E51C1E37-7EB0-4041-A7B3-F82FDC73E4BF}" destId="{B32F1038-A90D-4972-8C7C-297A728764A5}" srcOrd="0" destOrd="0" parTransId="{EED5E240-878C-4C63-A1EF-2D5BE10E6D71}" sibTransId="{0B0228F7-AE7D-40AA-9751-3333E2D96311}"/>
    <dgm:cxn modelId="{57557B7A-4AAF-456B-AA5E-ADF4C0F0033A}" srcId="{7FA50049-917A-4FDD-8BEE-93CFA7A3CB3C}" destId="{B03D61BD-370B-470E-8ED4-EC232A180BAD}" srcOrd="0" destOrd="0" parTransId="{C79E692F-2669-46CA-BF47-49522EFEE107}" sibTransId="{78DC56DA-E78F-46BB-BC56-3CE18350F185}"/>
    <dgm:cxn modelId="{76CDEE7E-BDA7-4159-A974-69F43B575189}" srcId="{C1427CA9-3432-41CE-BA4E-BF8D9175D261}" destId="{8701D698-6975-42E4-8385-B533FD1DE949}" srcOrd="2" destOrd="0" parTransId="{B1DC9451-3F2B-4826-8CA3-3EC9EE042036}" sibTransId="{47664E01-AF4B-46F6-BADE-EC9DDE69B02F}"/>
    <dgm:cxn modelId="{E3F62C84-51C1-4208-A7C5-6CEFCB092AB9}" type="presOf" srcId="{698D57AB-8C9A-417F-9C88-643CF8F32CC9}" destId="{C8EDA5EB-F5B8-4E05-8635-80C0EF61D96E}" srcOrd="0" destOrd="3" presId="urn:microsoft.com/office/officeart/2005/8/layout/hList1"/>
    <dgm:cxn modelId="{31F45B86-BFBA-48C0-B58F-62142658F1E3}" type="presOf" srcId="{DB4BF248-373C-4AFC-BD62-0D0AD37E9EA3}" destId="{85158C00-AD22-4023-9FBB-F77A7CA2FB4C}" srcOrd="0" destOrd="0" presId="urn:microsoft.com/office/officeart/2005/8/layout/hList1"/>
    <dgm:cxn modelId="{B810018A-2730-4CEE-A23A-36610999F0AA}" srcId="{C1427CA9-3432-41CE-BA4E-BF8D9175D261}" destId="{E51C1E37-7EB0-4041-A7B3-F82FDC73E4BF}" srcOrd="0" destOrd="0" parTransId="{C1AA060A-D67C-410F-A38F-FCC8F9F1335A}" sibTransId="{6A9F618A-FB5C-413A-8C1D-9E07DE6E47C6}"/>
    <dgm:cxn modelId="{3B7EFF8F-0CD2-435F-8DFF-8B0CC3FA00AD}" type="presOf" srcId="{2C489732-ED9E-44CF-B9DE-E91285267CB1}" destId="{85158C00-AD22-4023-9FBB-F77A7CA2FB4C}" srcOrd="0" destOrd="5" presId="urn:microsoft.com/office/officeart/2005/8/layout/hList1"/>
    <dgm:cxn modelId="{07B9E9AC-99BA-4866-9D09-EDB2F71E4EE6}" srcId="{8701D698-6975-42E4-8385-B533FD1DE949}" destId="{DB4BF248-373C-4AFC-BD62-0D0AD37E9EA3}" srcOrd="0" destOrd="0" parTransId="{4D632F5C-1B83-4340-8EE5-2F17E6BBF05A}" sibTransId="{A3A24E5C-E5A9-463C-B90B-A8D7E5B366C0}"/>
    <dgm:cxn modelId="{FE6957C8-4117-459D-BB8B-10FA6260CB70}" type="presOf" srcId="{3B92EA25-C099-4A77-BDB0-EFEB34BAA8B0}" destId="{1E27A9A3-372C-44CF-B307-735C1F40960D}" srcOrd="0" destOrd="0" presId="urn:microsoft.com/office/officeart/2005/8/layout/hList1"/>
    <dgm:cxn modelId="{3D5F63CC-4A5B-4E44-BCAE-1627D618911C}" srcId="{2D477A6D-A307-4FE5-ADC9-7D199C529DB4}" destId="{09ED20CE-90E5-4B85-A8E4-6638F6DC53ED}" srcOrd="0" destOrd="0" parTransId="{59C102BA-586B-4C68-B854-01FE7F8CB118}" sibTransId="{9D403C8C-8856-4688-A37E-F6A85C331958}"/>
    <dgm:cxn modelId="{590E57DA-5DF8-4376-BD96-F1652E6B34EC}" type="presOf" srcId="{2D477A6D-A307-4FE5-ADC9-7D199C529DB4}" destId="{0E1B740C-AE4C-421A-850A-C7902AB948D0}" srcOrd="0" destOrd="1" presId="urn:microsoft.com/office/officeart/2005/8/layout/hList1"/>
    <dgm:cxn modelId="{BF20F9DD-EDFA-40D4-9240-66BED238EC38}" srcId="{DB4BF248-373C-4AFC-BD62-0D0AD37E9EA3}" destId="{6375293B-8520-4A95-BC19-65BED2E4CFB9}" srcOrd="0" destOrd="0" parTransId="{817C72D8-B1D1-45A8-A3FD-CC257EC03806}" sibTransId="{53FEF693-11C4-4DB2-8243-B5DCB07FCDCA}"/>
    <dgm:cxn modelId="{37AA45DE-FAD6-4E76-A475-EDD1905C285B}" srcId="{B32F1038-A90D-4972-8C7C-297A728764A5}" destId="{2D477A6D-A307-4FE5-ADC9-7D199C529DB4}" srcOrd="0" destOrd="0" parTransId="{C2475179-19E3-4CAF-B112-45ABC89A6D7D}" sibTransId="{449EB72F-540F-4618-92E7-8D41E42225ED}"/>
    <dgm:cxn modelId="{490F10E4-8586-4393-8A9F-F4CFBD7A8B1A}" type="presOf" srcId="{6375293B-8520-4A95-BC19-65BED2E4CFB9}" destId="{85158C00-AD22-4023-9FBB-F77A7CA2FB4C}" srcOrd="0" destOrd="1" presId="urn:microsoft.com/office/officeart/2005/8/layout/hList1"/>
    <dgm:cxn modelId="{1B37F2E8-C93F-4C04-A064-D034E5173AAE}" srcId="{DB4BF248-373C-4AFC-BD62-0D0AD37E9EA3}" destId="{50E745D6-1562-4240-9CFD-0A0D97318476}" srcOrd="1" destOrd="0" parTransId="{D8BE2A98-E15E-4872-B9C2-98454CC9B7EC}" sibTransId="{B1AEC826-9228-4059-8CD3-699D4A3C38BA}"/>
    <dgm:cxn modelId="{9E2D0CEF-5261-4564-8F4A-A4704535E513}" type="presOf" srcId="{C74572D5-36C5-4F97-830D-24546B245F5C}" destId="{C8EDA5EB-F5B8-4E05-8635-80C0EF61D96E}" srcOrd="0" destOrd="4" presId="urn:microsoft.com/office/officeart/2005/8/layout/hList1"/>
    <dgm:cxn modelId="{06D6A9F3-09AE-40AC-9FFC-9134268B3E86}" srcId="{3C34EE9E-F5B1-4239-A8FB-CEE457B87FEB}" destId="{C74572D5-36C5-4F97-830D-24546B245F5C}" srcOrd="2" destOrd="0" parTransId="{1526FA77-AA19-45C2-82D8-F311C22BACCC}" sibTransId="{AB2EA737-DDA9-4E0F-95A0-1C484A06C6E2}"/>
    <dgm:cxn modelId="{64A609FE-BFCC-42B7-B29C-0CEE5DD5FE09}" type="presOf" srcId="{EDDA5E90-58A5-4FEB-AEBC-5DA69D6A1F91}" destId="{0E1B740C-AE4C-421A-850A-C7902AB948D0}" srcOrd="0" destOrd="3" presId="urn:microsoft.com/office/officeart/2005/8/layout/hList1"/>
    <dgm:cxn modelId="{52BB20FE-23B2-4A31-91B4-63252CEB405F}" type="presOf" srcId="{B32F1038-A90D-4972-8C7C-297A728764A5}" destId="{0E1B740C-AE4C-421A-850A-C7902AB948D0}" srcOrd="0" destOrd="0" presId="urn:microsoft.com/office/officeart/2005/8/layout/hList1"/>
    <dgm:cxn modelId="{58F60D64-52D3-4525-BD62-1CC02C86BCE8}" type="presParOf" srcId="{8879560E-63FD-4F5A-9709-32636A4DC314}" destId="{54D71EA8-D375-4821-B5EC-CCEFCE5CF1E4}" srcOrd="0" destOrd="0" presId="urn:microsoft.com/office/officeart/2005/8/layout/hList1"/>
    <dgm:cxn modelId="{AEE84A71-B9C2-4341-8E13-657C7FC8FD68}" type="presParOf" srcId="{54D71EA8-D375-4821-B5EC-CCEFCE5CF1E4}" destId="{597CA4D9-65E5-4ED9-9845-FADBAA9A3A04}" srcOrd="0" destOrd="0" presId="urn:microsoft.com/office/officeart/2005/8/layout/hList1"/>
    <dgm:cxn modelId="{FC0743FC-EC2C-4AE0-B1C1-A64B8DC9AA85}" type="presParOf" srcId="{54D71EA8-D375-4821-B5EC-CCEFCE5CF1E4}" destId="{0E1B740C-AE4C-421A-850A-C7902AB948D0}" srcOrd="1" destOrd="0" presId="urn:microsoft.com/office/officeart/2005/8/layout/hList1"/>
    <dgm:cxn modelId="{3997AD9A-7C8F-47BF-BC8D-2DB108A0694D}" type="presParOf" srcId="{8879560E-63FD-4F5A-9709-32636A4DC314}" destId="{6B655CAA-BF4A-4098-8AB5-F714421C52A1}" srcOrd="1" destOrd="0" presId="urn:microsoft.com/office/officeart/2005/8/layout/hList1"/>
    <dgm:cxn modelId="{4D361ACB-0482-40AB-A329-3C0BEAE1B37C}" type="presParOf" srcId="{8879560E-63FD-4F5A-9709-32636A4DC314}" destId="{CF80A3EE-735C-4839-AB26-CE96C1CFD756}" srcOrd="2" destOrd="0" presId="urn:microsoft.com/office/officeart/2005/8/layout/hList1"/>
    <dgm:cxn modelId="{6506BEA1-790B-4251-93B4-8307B0543D66}" type="presParOf" srcId="{CF80A3EE-735C-4839-AB26-CE96C1CFD756}" destId="{1E27A9A3-372C-44CF-B307-735C1F40960D}" srcOrd="0" destOrd="0" presId="urn:microsoft.com/office/officeart/2005/8/layout/hList1"/>
    <dgm:cxn modelId="{BE6CD231-80AC-46E8-8DED-917CDD6F68C4}" type="presParOf" srcId="{CF80A3EE-735C-4839-AB26-CE96C1CFD756}" destId="{C8EDA5EB-F5B8-4E05-8635-80C0EF61D96E}" srcOrd="1" destOrd="0" presId="urn:microsoft.com/office/officeart/2005/8/layout/hList1"/>
    <dgm:cxn modelId="{55C274E5-64DD-48AB-9639-9774D966895D}" type="presParOf" srcId="{8879560E-63FD-4F5A-9709-32636A4DC314}" destId="{9F1A055F-6673-4E5C-BC0A-02903EB34387}" srcOrd="3" destOrd="0" presId="urn:microsoft.com/office/officeart/2005/8/layout/hList1"/>
    <dgm:cxn modelId="{C643B590-566A-4468-92E4-A5B184D950A9}" type="presParOf" srcId="{8879560E-63FD-4F5A-9709-32636A4DC314}" destId="{02E2C6AA-D515-47BC-BEC3-6C78ABB90246}" srcOrd="4" destOrd="0" presId="urn:microsoft.com/office/officeart/2005/8/layout/hList1"/>
    <dgm:cxn modelId="{23280F16-79E5-4F06-8F14-BDB2E4A81044}" type="presParOf" srcId="{02E2C6AA-D515-47BC-BEC3-6C78ABB90246}" destId="{D4131C03-A28A-40C8-B111-3A61F2861689}" srcOrd="0" destOrd="0" presId="urn:microsoft.com/office/officeart/2005/8/layout/hList1"/>
    <dgm:cxn modelId="{A727242B-3E8B-4E0B-9362-16DD534097C5}" type="presParOf" srcId="{02E2C6AA-D515-47BC-BEC3-6C78ABB90246}" destId="{85158C00-AD22-4023-9FBB-F77A7CA2FB4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7CA4D9-65E5-4ED9-9845-FADBAA9A3A04}">
      <dsp:nvSpPr>
        <dsp:cNvPr id="0" name=""/>
        <dsp:cNvSpPr/>
      </dsp:nvSpPr>
      <dsp:spPr>
        <a:xfrm>
          <a:off x="3425" y="13301"/>
          <a:ext cx="3340230" cy="1267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ASM</a:t>
          </a:r>
        </a:p>
      </dsp:txBody>
      <dsp:txXfrm>
        <a:off x="3425" y="13301"/>
        <a:ext cx="3340230" cy="1267200"/>
      </dsp:txXfrm>
    </dsp:sp>
    <dsp:sp modelId="{0E1B740C-AE4C-421A-850A-C7902AB948D0}">
      <dsp:nvSpPr>
        <dsp:cNvPr id="0" name=""/>
        <dsp:cNvSpPr/>
      </dsp:nvSpPr>
      <dsp:spPr>
        <a:xfrm>
          <a:off x="3425" y="1280501"/>
          <a:ext cx="3340230" cy="2959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For </a:t>
          </a:r>
          <a:r>
            <a:rPr lang="en-US" sz="2800" u="sng" kern="1200" dirty="0"/>
            <a:t>each</a:t>
          </a:r>
          <a:r>
            <a:rPr lang="en-US" sz="2800" kern="1200" dirty="0"/>
            <a:t> </a:t>
          </a:r>
          <a:r>
            <a:rPr lang="en-US" sz="2800" b="1" kern="1200" dirty="0"/>
            <a:t>Manufacturing</a:t>
          </a:r>
          <a:r>
            <a:rPr lang="en-US" sz="2800" kern="1200" dirty="0"/>
            <a:t> Plant --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Revenue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Expenses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Inventory</a:t>
          </a:r>
        </a:p>
      </dsp:txBody>
      <dsp:txXfrm>
        <a:off x="3425" y="1280501"/>
        <a:ext cx="3340230" cy="2959110"/>
      </dsp:txXfrm>
    </dsp:sp>
    <dsp:sp modelId="{1E27A9A3-372C-44CF-B307-735C1F40960D}">
      <dsp:nvSpPr>
        <dsp:cNvPr id="0" name=""/>
        <dsp:cNvSpPr/>
      </dsp:nvSpPr>
      <dsp:spPr>
        <a:xfrm>
          <a:off x="3811289" y="13301"/>
          <a:ext cx="3340230" cy="1267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AWTS</a:t>
          </a:r>
        </a:p>
      </dsp:txBody>
      <dsp:txXfrm>
        <a:off x="3811289" y="13301"/>
        <a:ext cx="3340230" cy="1267200"/>
      </dsp:txXfrm>
    </dsp:sp>
    <dsp:sp modelId="{C8EDA5EB-F5B8-4E05-8635-80C0EF61D96E}">
      <dsp:nvSpPr>
        <dsp:cNvPr id="0" name=""/>
        <dsp:cNvSpPr/>
      </dsp:nvSpPr>
      <dsp:spPr>
        <a:xfrm>
          <a:off x="3841785" y="1293802"/>
          <a:ext cx="3340230" cy="2959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For the </a:t>
          </a:r>
          <a:r>
            <a:rPr lang="en-US" sz="2800" b="1" kern="1200" dirty="0"/>
            <a:t>Wholesale</a:t>
          </a:r>
          <a:r>
            <a:rPr lang="en-US" sz="2800" kern="1200" dirty="0"/>
            <a:t> portion of the Enterprise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Revenue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Expenses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Inventory</a:t>
          </a:r>
        </a:p>
      </dsp:txBody>
      <dsp:txXfrm>
        <a:off x="3841785" y="1293802"/>
        <a:ext cx="3340230" cy="2959110"/>
      </dsp:txXfrm>
    </dsp:sp>
    <dsp:sp modelId="{D4131C03-A28A-40C8-B111-3A61F2861689}">
      <dsp:nvSpPr>
        <dsp:cNvPr id="0" name=""/>
        <dsp:cNvSpPr/>
      </dsp:nvSpPr>
      <dsp:spPr>
        <a:xfrm>
          <a:off x="7619152" y="13301"/>
          <a:ext cx="3340230" cy="1267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ARTS</a:t>
          </a:r>
        </a:p>
      </dsp:txBody>
      <dsp:txXfrm>
        <a:off x="7619152" y="13301"/>
        <a:ext cx="3340230" cy="1267200"/>
      </dsp:txXfrm>
    </dsp:sp>
    <dsp:sp modelId="{85158C00-AD22-4023-9FBB-F77A7CA2FB4C}">
      <dsp:nvSpPr>
        <dsp:cNvPr id="0" name=""/>
        <dsp:cNvSpPr/>
      </dsp:nvSpPr>
      <dsp:spPr>
        <a:xfrm>
          <a:off x="7619152" y="1280501"/>
          <a:ext cx="3340230" cy="2959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For the </a:t>
          </a:r>
          <a:r>
            <a:rPr lang="en-US" sz="2800" b="1" kern="1200" dirty="0"/>
            <a:t>Retail</a:t>
          </a:r>
          <a:r>
            <a:rPr lang="en-US" sz="2800" kern="1200" dirty="0"/>
            <a:t> portion of the Enterprise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Revenue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Expenses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Inventory</a:t>
          </a:r>
        </a:p>
      </dsp:txBody>
      <dsp:txXfrm>
        <a:off x="7619152" y="1280501"/>
        <a:ext cx="3340230" cy="29591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7CA4D9-65E5-4ED9-9845-FADBAA9A3A04}">
      <dsp:nvSpPr>
        <dsp:cNvPr id="0" name=""/>
        <dsp:cNvSpPr/>
      </dsp:nvSpPr>
      <dsp:spPr>
        <a:xfrm>
          <a:off x="3425" y="13301"/>
          <a:ext cx="3340230" cy="1267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ASM</a:t>
          </a:r>
        </a:p>
      </dsp:txBody>
      <dsp:txXfrm>
        <a:off x="3425" y="13301"/>
        <a:ext cx="3340230" cy="1267200"/>
      </dsp:txXfrm>
    </dsp:sp>
    <dsp:sp modelId="{0E1B740C-AE4C-421A-850A-C7902AB948D0}">
      <dsp:nvSpPr>
        <dsp:cNvPr id="0" name=""/>
        <dsp:cNvSpPr/>
      </dsp:nvSpPr>
      <dsp:spPr>
        <a:xfrm>
          <a:off x="3425" y="1280501"/>
          <a:ext cx="3340230" cy="2959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For </a:t>
          </a:r>
          <a:r>
            <a:rPr lang="en-US" sz="2800" u="sng" kern="1200" dirty="0"/>
            <a:t>each</a:t>
          </a:r>
          <a:r>
            <a:rPr lang="en-US" sz="2800" kern="1200" dirty="0"/>
            <a:t> </a:t>
          </a:r>
          <a:r>
            <a:rPr lang="en-US" sz="2800" b="1" kern="1200" dirty="0"/>
            <a:t>Manufacturing</a:t>
          </a:r>
          <a:r>
            <a:rPr lang="en-US" sz="2800" kern="1200" dirty="0"/>
            <a:t> Plant --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Revenue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Expenses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Inventory</a:t>
          </a:r>
        </a:p>
      </dsp:txBody>
      <dsp:txXfrm>
        <a:off x="3425" y="1280501"/>
        <a:ext cx="3340230" cy="2959110"/>
      </dsp:txXfrm>
    </dsp:sp>
    <dsp:sp modelId="{1E27A9A3-372C-44CF-B307-735C1F40960D}">
      <dsp:nvSpPr>
        <dsp:cNvPr id="0" name=""/>
        <dsp:cNvSpPr/>
      </dsp:nvSpPr>
      <dsp:spPr>
        <a:xfrm>
          <a:off x="3811289" y="13301"/>
          <a:ext cx="3340230" cy="1267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AWTS</a:t>
          </a:r>
        </a:p>
      </dsp:txBody>
      <dsp:txXfrm>
        <a:off x="3811289" y="13301"/>
        <a:ext cx="3340230" cy="1267200"/>
      </dsp:txXfrm>
    </dsp:sp>
    <dsp:sp modelId="{C8EDA5EB-F5B8-4E05-8635-80C0EF61D96E}">
      <dsp:nvSpPr>
        <dsp:cNvPr id="0" name=""/>
        <dsp:cNvSpPr/>
      </dsp:nvSpPr>
      <dsp:spPr>
        <a:xfrm>
          <a:off x="3841785" y="1293802"/>
          <a:ext cx="3340230" cy="2959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For the </a:t>
          </a:r>
          <a:r>
            <a:rPr lang="en-US" sz="2800" b="1" kern="1200" dirty="0"/>
            <a:t>Wholesale</a:t>
          </a:r>
          <a:r>
            <a:rPr lang="en-US" sz="2800" kern="1200" dirty="0"/>
            <a:t> portion of the Enterprise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Revenue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Expenses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Inventory</a:t>
          </a:r>
        </a:p>
      </dsp:txBody>
      <dsp:txXfrm>
        <a:off x="3841785" y="1293802"/>
        <a:ext cx="3340230" cy="2959110"/>
      </dsp:txXfrm>
    </dsp:sp>
    <dsp:sp modelId="{D4131C03-A28A-40C8-B111-3A61F2861689}">
      <dsp:nvSpPr>
        <dsp:cNvPr id="0" name=""/>
        <dsp:cNvSpPr/>
      </dsp:nvSpPr>
      <dsp:spPr>
        <a:xfrm>
          <a:off x="7619152" y="13301"/>
          <a:ext cx="3340230" cy="1267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ARTS</a:t>
          </a:r>
        </a:p>
      </dsp:txBody>
      <dsp:txXfrm>
        <a:off x="7619152" y="13301"/>
        <a:ext cx="3340230" cy="1267200"/>
      </dsp:txXfrm>
    </dsp:sp>
    <dsp:sp modelId="{85158C00-AD22-4023-9FBB-F77A7CA2FB4C}">
      <dsp:nvSpPr>
        <dsp:cNvPr id="0" name=""/>
        <dsp:cNvSpPr/>
      </dsp:nvSpPr>
      <dsp:spPr>
        <a:xfrm>
          <a:off x="7619152" y="1280501"/>
          <a:ext cx="3340230" cy="29591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For the </a:t>
          </a:r>
          <a:r>
            <a:rPr lang="en-US" sz="2800" b="1" kern="1200" dirty="0"/>
            <a:t>Retail</a:t>
          </a:r>
          <a:r>
            <a:rPr lang="en-US" sz="2800" kern="1200" dirty="0"/>
            <a:t> portion of the Enterprise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Revenue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Expenses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Inventory</a:t>
          </a:r>
        </a:p>
      </dsp:txBody>
      <dsp:txXfrm>
        <a:off x="7619152" y="1280501"/>
        <a:ext cx="3340230" cy="29591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7CA4D9-65E5-4ED9-9845-FADBAA9A3A04}">
      <dsp:nvSpPr>
        <dsp:cNvPr id="0" name=""/>
        <dsp:cNvSpPr/>
      </dsp:nvSpPr>
      <dsp:spPr>
        <a:xfrm>
          <a:off x="3695" y="451"/>
          <a:ext cx="3602827" cy="14411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Total Revenue</a:t>
          </a:r>
        </a:p>
      </dsp:txBody>
      <dsp:txXfrm>
        <a:off x="3695" y="451"/>
        <a:ext cx="3602827" cy="1441130"/>
      </dsp:txXfrm>
    </dsp:sp>
    <dsp:sp modelId="{0E1B740C-AE4C-421A-850A-C7902AB948D0}">
      <dsp:nvSpPr>
        <dsp:cNvPr id="0" name=""/>
        <dsp:cNvSpPr/>
      </dsp:nvSpPr>
      <dsp:spPr>
        <a:xfrm>
          <a:off x="0" y="1411224"/>
          <a:ext cx="3602827" cy="2810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b="1" i="1" kern="1200" dirty="0"/>
            <a:t>Enterprise Level for: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b="1" kern="1200" dirty="0"/>
            <a:t>Manufacturing</a:t>
          </a:r>
        </a:p>
        <a:p>
          <a:pPr marL="685800" lvl="3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i="1" kern="1200" dirty="0"/>
            <a:t>For each plant (?)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b="1" kern="1200" dirty="0"/>
            <a:t>Wholesale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b="1" kern="1200" dirty="0"/>
            <a:t>Retail</a:t>
          </a:r>
        </a:p>
      </dsp:txBody>
      <dsp:txXfrm>
        <a:off x="0" y="1411224"/>
        <a:ext cx="3602827" cy="2810880"/>
      </dsp:txXfrm>
    </dsp:sp>
    <dsp:sp modelId="{1E27A9A3-372C-44CF-B307-735C1F40960D}">
      <dsp:nvSpPr>
        <dsp:cNvPr id="0" name=""/>
        <dsp:cNvSpPr/>
      </dsp:nvSpPr>
      <dsp:spPr>
        <a:xfrm>
          <a:off x="4110918" y="451"/>
          <a:ext cx="3602827" cy="14411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Total Expenses</a:t>
          </a:r>
        </a:p>
      </dsp:txBody>
      <dsp:txXfrm>
        <a:off x="4110918" y="451"/>
        <a:ext cx="3602827" cy="1441130"/>
      </dsp:txXfrm>
    </dsp:sp>
    <dsp:sp modelId="{C8EDA5EB-F5B8-4E05-8635-80C0EF61D96E}">
      <dsp:nvSpPr>
        <dsp:cNvPr id="0" name=""/>
        <dsp:cNvSpPr/>
      </dsp:nvSpPr>
      <dsp:spPr>
        <a:xfrm>
          <a:off x="4143812" y="1442033"/>
          <a:ext cx="3602827" cy="2810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b="1" i="1" kern="1200" dirty="0"/>
            <a:t>Enterprise Level for: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b="1" kern="1200" dirty="0"/>
            <a:t>Manufacturing</a:t>
          </a:r>
        </a:p>
        <a:p>
          <a:pPr marL="685800" lvl="3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i="1" kern="1200" dirty="0"/>
            <a:t>For each plant (?)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b="1" kern="1200" dirty="0"/>
            <a:t>Wholesale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b="1" kern="1200" dirty="0"/>
            <a:t>Retail</a:t>
          </a:r>
        </a:p>
      </dsp:txBody>
      <dsp:txXfrm>
        <a:off x="4143812" y="1442033"/>
        <a:ext cx="3602827" cy="2810880"/>
      </dsp:txXfrm>
    </dsp:sp>
    <dsp:sp modelId="{D4131C03-A28A-40C8-B111-3A61F2861689}">
      <dsp:nvSpPr>
        <dsp:cNvPr id="0" name=""/>
        <dsp:cNvSpPr/>
      </dsp:nvSpPr>
      <dsp:spPr>
        <a:xfrm>
          <a:off x="8218141" y="451"/>
          <a:ext cx="3602827" cy="14411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End-of Year Inventory</a:t>
          </a:r>
        </a:p>
      </dsp:txBody>
      <dsp:txXfrm>
        <a:off x="8218141" y="451"/>
        <a:ext cx="3602827" cy="1441130"/>
      </dsp:txXfrm>
    </dsp:sp>
    <dsp:sp modelId="{85158C00-AD22-4023-9FBB-F77A7CA2FB4C}">
      <dsp:nvSpPr>
        <dsp:cNvPr id="0" name=""/>
        <dsp:cNvSpPr/>
      </dsp:nvSpPr>
      <dsp:spPr>
        <a:xfrm>
          <a:off x="8218141" y="1441581"/>
          <a:ext cx="3602827" cy="2810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b="1" i="1" kern="1200" dirty="0"/>
            <a:t>Enterprise Level for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b="1" kern="1200" dirty="0"/>
            <a:t>Manufacturing</a:t>
          </a:r>
        </a:p>
        <a:p>
          <a:pPr marL="685800" lvl="3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i="1" kern="1200" dirty="0"/>
            <a:t>For each plant (?)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b="1" kern="1200" dirty="0"/>
            <a:t>Wholesale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b="1" kern="1200" dirty="0"/>
            <a:t>Retail</a:t>
          </a:r>
        </a:p>
      </dsp:txBody>
      <dsp:txXfrm>
        <a:off x="8218141" y="1441581"/>
        <a:ext cx="3602827" cy="28108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7CA4D9-65E5-4ED9-9845-FADBAA9A3A04}">
      <dsp:nvSpPr>
        <dsp:cNvPr id="0" name=""/>
        <dsp:cNvSpPr/>
      </dsp:nvSpPr>
      <dsp:spPr>
        <a:xfrm>
          <a:off x="3695" y="113310"/>
          <a:ext cx="3602827" cy="806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Total Revenue</a:t>
          </a:r>
        </a:p>
      </dsp:txBody>
      <dsp:txXfrm>
        <a:off x="3695" y="113310"/>
        <a:ext cx="3602827" cy="806400"/>
      </dsp:txXfrm>
    </dsp:sp>
    <dsp:sp modelId="{0E1B740C-AE4C-421A-850A-C7902AB948D0}">
      <dsp:nvSpPr>
        <dsp:cNvPr id="0" name=""/>
        <dsp:cNvSpPr/>
      </dsp:nvSpPr>
      <dsp:spPr>
        <a:xfrm>
          <a:off x="3695" y="919710"/>
          <a:ext cx="3602827" cy="285342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Enterprise Level for:</a:t>
          </a:r>
        </a:p>
        <a:p>
          <a:pPr marL="457200" lvl="2" indent="-228600" algn="l" defTabSz="120015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en-US" sz="2700" kern="1200" dirty="0"/>
            <a:t>Manufacturing</a:t>
          </a:r>
        </a:p>
        <a:p>
          <a:pPr marL="685800" lvl="3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i="1" kern="1200" dirty="0"/>
            <a:t>For each plant (?)</a:t>
          </a:r>
        </a:p>
        <a:p>
          <a:pPr marL="457200" lvl="2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Wholesale</a:t>
          </a:r>
        </a:p>
        <a:p>
          <a:pPr marL="571500" lvl="2" indent="-285750" algn="l" defTabSz="16002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en-US" sz="3600" b="1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Retail</a:t>
          </a:r>
        </a:p>
        <a:p>
          <a:pPr marL="857250" lvl="3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b="1" i="1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Details</a:t>
          </a:r>
        </a:p>
      </dsp:txBody>
      <dsp:txXfrm>
        <a:off x="3695" y="919710"/>
        <a:ext cx="3602827" cy="2853427"/>
      </dsp:txXfrm>
    </dsp:sp>
    <dsp:sp modelId="{1E27A9A3-372C-44CF-B307-735C1F40960D}">
      <dsp:nvSpPr>
        <dsp:cNvPr id="0" name=""/>
        <dsp:cNvSpPr/>
      </dsp:nvSpPr>
      <dsp:spPr>
        <a:xfrm>
          <a:off x="4110918" y="113310"/>
          <a:ext cx="3602827" cy="806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Total Expenses</a:t>
          </a:r>
        </a:p>
      </dsp:txBody>
      <dsp:txXfrm>
        <a:off x="4110918" y="113310"/>
        <a:ext cx="3602827" cy="806400"/>
      </dsp:txXfrm>
    </dsp:sp>
    <dsp:sp modelId="{C8EDA5EB-F5B8-4E05-8635-80C0EF61D96E}">
      <dsp:nvSpPr>
        <dsp:cNvPr id="0" name=""/>
        <dsp:cNvSpPr/>
      </dsp:nvSpPr>
      <dsp:spPr>
        <a:xfrm>
          <a:off x="4110918" y="919710"/>
          <a:ext cx="3602827" cy="285342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Enterprise Level for: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en-US" sz="2800" kern="1200" dirty="0"/>
            <a:t>Manufacturing</a:t>
          </a:r>
        </a:p>
        <a:p>
          <a:pPr marL="685800" lvl="3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i="1" kern="1200" dirty="0"/>
            <a:t>For each plant (?)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Wholesale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Retail</a:t>
          </a:r>
        </a:p>
      </dsp:txBody>
      <dsp:txXfrm>
        <a:off x="4110918" y="919710"/>
        <a:ext cx="3602827" cy="2853427"/>
      </dsp:txXfrm>
    </dsp:sp>
    <dsp:sp modelId="{D4131C03-A28A-40C8-B111-3A61F2861689}">
      <dsp:nvSpPr>
        <dsp:cNvPr id="0" name=""/>
        <dsp:cNvSpPr/>
      </dsp:nvSpPr>
      <dsp:spPr>
        <a:xfrm>
          <a:off x="8218141" y="113310"/>
          <a:ext cx="3602827" cy="806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End-of Year Inventory</a:t>
          </a:r>
        </a:p>
      </dsp:txBody>
      <dsp:txXfrm>
        <a:off x="8218141" y="113310"/>
        <a:ext cx="3602827" cy="806400"/>
      </dsp:txXfrm>
    </dsp:sp>
    <dsp:sp modelId="{85158C00-AD22-4023-9FBB-F77A7CA2FB4C}">
      <dsp:nvSpPr>
        <dsp:cNvPr id="0" name=""/>
        <dsp:cNvSpPr/>
      </dsp:nvSpPr>
      <dsp:spPr>
        <a:xfrm>
          <a:off x="8218141" y="919710"/>
          <a:ext cx="3602827" cy="285342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Enterprise Level for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en-US" sz="2800" kern="1200" dirty="0"/>
            <a:t>Manufacturing</a:t>
          </a:r>
        </a:p>
        <a:p>
          <a:pPr marL="685800" lvl="3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i="1" kern="1200" dirty="0"/>
            <a:t>For each plant (?)</a:t>
          </a:r>
        </a:p>
        <a:p>
          <a:pPr marL="571500" lvl="2" indent="-285750" algn="l" defTabSz="16002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en-US" sz="3600" b="1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Wholesale</a:t>
          </a:r>
        </a:p>
        <a:p>
          <a:pPr marL="857250" lvl="3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b="1" i="1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Details</a:t>
          </a:r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Retail</a:t>
          </a:r>
        </a:p>
      </dsp:txBody>
      <dsp:txXfrm>
        <a:off x="8218141" y="919710"/>
        <a:ext cx="3602827" cy="28534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A1C2FA-4B4D-4365-AF60-4FC283CFAD11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8A6B8C-9EBF-4080-90CD-21B48A7B9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684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A8971-5F0B-4911-87AC-F8CFD894A89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930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A6B8C-9EBF-4080-90CD-21B48A7B957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231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Management decisions were not the only reason</a:t>
            </a:r>
            <a:r>
              <a:rPr lang="en-US" baseline="0" dirty="0"/>
              <a:t> things were kept by location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A6B8C-9EBF-4080-90CD-21B48A7B957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372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A6B8C-9EBF-4080-90CD-21B48A7B957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7450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A6B8C-9EBF-4080-90CD-21B48A7B957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991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A6B8C-9EBF-4080-90CD-21B48A7B957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907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2000">
                <a:solidFill>
                  <a:srgbClr val="FF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6D4-27A9-4AE4-9EAE-AF75F97B17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886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6D4-27A9-4AE4-9EAE-AF75F97B1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996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6D4-27A9-4AE4-9EAE-AF75F97B1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367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2000">
                <a:solidFill>
                  <a:srgbClr val="FF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6D4-27A9-4AE4-9EAE-AF75F97B1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848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6D4-27A9-4AE4-9EAE-AF75F97B1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466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6D4-27A9-4AE4-9EAE-AF75F97B1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443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6D4-27A9-4AE4-9EAE-AF75F97B1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45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6D4-27A9-4AE4-9EAE-AF75F97B1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675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6D4-27A9-4AE4-9EAE-AF75F97B1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99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6D4-27A9-4AE4-9EAE-AF75F97B1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00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6D4-27A9-4AE4-9EAE-AF75F97B1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702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FE6D4-27A9-4AE4-9EAE-AF75F97B179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09DBF00-6528-42F1-B328-44F742AF3A8A}"/>
              </a:ext>
            </a:extLst>
          </p:cNvPr>
          <p:cNvPicPr>
            <a:picLocks noGrp="1" noSelect="1" noRot="1" noMove="1" noResize="1" noEditPoints="1" noAdjustHandles="1" noChangeArrowheads="1" noChangeShapeType="1"/>
          </p:cNvPicPr>
          <p:nvPr>
            <p:custDataLst>
              <p:tags r:id="rId13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112" y="6013680"/>
            <a:ext cx="3877392" cy="55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243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erica.marquette@census.gov" TargetMode="External"/><Relationship Id="rId2" Type="http://schemas.openxmlformats.org/officeDocument/2006/relationships/hyperlink" Target="mailto:diane.k.willimack@census.gov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kristin.j.stettler@census.gov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564290" y="519855"/>
            <a:ext cx="9144000" cy="1729359"/>
          </a:xfrm>
        </p:spPr>
        <p:txBody>
          <a:bodyPr>
            <a:normAutofit/>
          </a:bodyPr>
          <a:lstStyle/>
          <a:p>
            <a:r>
              <a:rPr lang="en-US" sz="4400" dirty="0"/>
              <a:t>Odyssey Respondent Research</a:t>
            </a:r>
            <a:br>
              <a:rPr lang="en-US" sz="4400" dirty="0"/>
            </a:b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Record Keeping Study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4290" y="2444999"/>
            <a:ext cx="9144000" cy="293629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Odyssey Program Seminar</a:t>
            </a:r>
          </a:p>
          <a:p>
            <a:r>
              <a:rPr lang="en-US" dirty="0"/>
              <a:t>February 26, 2020</a:t>
            </a:r>
          </a:p>
          <a:p>
            <a:endParaRPr lang="en-US" dirty="0"/>
          </a:p>
          <a:p>
            <a:r>
              <a:rPr lang="en-US" b="1" i="1" dirty="0">
                <a:solidFill>
                  <a:schemeClr val="tx2"/>
                </a:solidFill>
              </a:rPr>
              <a:t>Diane Willimack</a:t>
            </a:r>
          </a:p>
          <a:p>
            <a:r>
              <a:rPr lang="en-US" b="1" i="1" dirty="0">
                <a:solidFill>
                  <a:schemeClr val="tx2"/>
                </a:solidFill>
              </a:rPr>
              <a:t>Erica Marquette</a:t>
            </a:r>
          </a:p>
          <a:p>
            <a:r>
              <a:rPr lang="en-US" b="1" i="1" dirty="0">
                <a:solidFill>
                  <a:schemeClr val="tx2"/>
                </a:solidFill>
              </a:rPr>
              <a:t>Demi Hanna</a:t>
            </a:r>
          </a:p>
          <a:p>
            <a:r>
              <a:rPr lang="en-US" dirty="0"/>
              <a:t>ESMD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824247" y="5798145"/>
            <a:ext cx="68658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The Census Bureau has reviewed this data product for unauthorized disclosure of confidential information and has approved the disclosure avoidance practices applied. (Approval ID:  CBDRB-FY20-ESMD002-011)</a:t>
            </a:r>
          </a:p>
        </p:txBody>
      </p:sp>
    </p:spTree>
    <p:extLst>
      <p:ext uri="{BB962C8B-B14F-4D97-AF65-F5344CB8AC3E}">
        <p14:creationId xmlns:p14="http://schemas.microsoft.com/office/powerpoint/2010/main" val="3360742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Preliminary Findings: Burden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Nearly all companies said they had to ask internal colleagues for information to complete the surveys</a:t>
            </a:r>
          </a:p>
          <a:p>
            <a:r>
              <a:rPr lang="en-US" dirty="0"/>
              <a:t>Census surveys do not match up to internal reporting</a:t>
            </a:r>
          </a:p>
          <a:p>
            <a:pPr lvl="1"/>
            <a:r>
              <a:rPr lang="en-US" dirty="0"/>
              <a:t>Management reports</a:t>
            </a:r>
          </a:p>
          <a:p>
            <a:pPr lvl="1"/>
            <a:r>
              <a:rPr lang="en-US" dirty="0"/>
              <a:t>Financial reports</a:t>
            </a:r>
          </a:p>
          <a:p>
            <a:pPr lvl="1"/>
            <a:r>
              <a:rPr lang="en-US" dirty="0"/>
              <a:t>Regulatory reports</a:t>
            </a:r>
          </a:p>
          <a:p>
            <a:r>
              <a:rPr lang="en-US" dirty="0"/>
              <a:t>Respondents do not like to make decisions on how to manipulate their data to match our requests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6D4-27A9-4AE4-9EAE-AF75F97B179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419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0019"/>
            <a:ext cx="11164614" cy="4568326"/>
          </a:xfrm>
        </p:spPr>
        <p:txBody>
          <a:bodyPr>
            <a:normAutofit fontScale="92500"/>
          </a:bodyPr>
          <a:lstStyle/>
          <a:p>
            <a:r>
              <a:rPr lang="en-US" dirty="0"/>
              <a:t>Sources of burden:</a:t>
            </a:r>
          </a:p>
          <a:p>
            <a:pPr lvl="1"/>
            <a:r>
              <a:rPr lang="en-US" dirty="0"/>
              <a:t>Identifying the portion of their company to report for (on different forms)</a:t>
            </a:r>
          </a:p>
          <a:p>
            <a:pPr lvl="1"/>
            <a:r>
              <a:rPr lang="en-US" dirty="0"/>
              <a:t>Interpreting the meaning of our questions</a:t>
            </a:r>
          </a:p>
          <a:p>
            <a:pPr lvl="1"/>
            <a:r>
              <a:rPr lang="en-US" dirty="0"/>
              <a:t>Allocating their data to what (they think) we’re asking for</a:t>
            </a:r>
          </a:p>
          <a:p>
            <a:r>
              <a:rPr lang="en-US" dirty="0"/>
              <a:t>From the respondents’ perspective, NAICS classifications tends to be artificial</a:t>
            </a:r>
          </a:p>
          <a:p>
            <a:pPr lvl="1"/>
            <a:r>
              <a:rPr lang="en-US" dirty="0"/>
              <a:t>They don’t recognize our distinctions across forms</a:t>
            </a:r>
          </a:p>
          <a:p>
            <a:pPr lvl="1"/>
            <a:r>
              <a:rPr lang="en-US" dirty="0"/>
              <a:t>Confused when we only ask for data about a </a:t>
            </a:r>
            <a:r>
              <a:rPr lang="en-US" u="sng" dirty="0"/>
              <a:t>piece</a:t>
            </a:r>
            <a:r>
              <a:rPr lang="en-US" dirty="0"/>
              <a:t> of their company</a:t>
            </a:r>
          </a:p>
          <a:p>
            <a:pPr lvl="1"/>
            <a:endParaRPr lang="en-US" sz="1100" dirty="0"/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b="1" dirty="0"/>
              <a:t>Our lack of a holistic view of their company in data collection causes respondents confusion in responding to our surveys, which impacts:</a:t>
            </a:r>
          </a:p>
          <a:p>
            <a:pPr lvl="1">
              <a:buClr>
                <a:srgbClr val="FF0000"/>
              </a:buClr>
              <a:buFont typeface="Courier New" panose="02070309020205020404" pitchFamily="49" charset="0"/>
              <a:buChar char="o"/>
            </a:pPr>
            <a:r>
              <a:rPr lang="en-US" b="1" dirty="0"/>
              <a:t>Data quality</a:t>
            </a:r>
          </a:p>
          <a:p>
            <a:pPr lvl="1">
              <a:buClr>
                <a:srgbClr val="FF0000"/>
              </a:buClr>
              <a:buFont typeface="Courier New" panose="02070309020205020404" pitchFamily="49" charset="0"/>
              <a:buChar char="o"/>
            </a:pPr>
            <a:r>
              <a:rPr lang="en-US" b="1" dirty="0"/>
              <a:t>Reporting burden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6D4-27A9-4AE4-9EAE-AF75F97B179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356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Next Step 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9293"/>
            <a:ext cx="10515600" cy="4701299"/>
          </a:xfrm>
        </p:spPr>
        <p:txBody>
          <a:bodyPr>
            <a:normAutofit/>
          </a:bodyPr>
          <a:lstStyle/>
          <a:p>
            <a:r>
              <a:rPr lang="en-US" b="1" dirty="0"/>
              <a:t>Create proof of concept instrument that:</a:t>
            </a:r>
          </a:p>
          <a:p>
            <a:pPr lvl="1"/>
            <a:r>
              <a:rPr lang="en-US" b="1" dirty="0"/>
              <a:t>Starts with consolidated figures (e.g., “top level numbers”)</a:t>
            </a:r>
          </a:p>
          <a:p>
            <a:pPr lvl="1"/>
            <a:r>
              <a:rPr lang="en-US" b="1" dirty="0"/>
              <a:t>Asks for breakdown of data by:</a:t>
            </a:r>
          </a:p>
          <a:p>
            <a:pPr lvl="2"/>
            <a:r>
              <a:rPr lang="en-US" b="1" dirty="0"/>
              <a:t>Location?</a:t>
            </a:r>
          </a:p>
          <a:p>
            <a:pPr lvl="2"/>
            <a:r>
              <a:rPr lang="en-US" b="1" dirty="0"/>
              <a:t>Business segment? </a:t>
            </a:r>
          </a:p>
          <a:p>
            <a:pPr lvl="2"/>
            <a:r>
              <a:rPr lang="en-US" b="1" dirty="0"/>
              <a:t>Cost center?</a:t>
            </a:r>
          </a:p>
          <a:p>
            <a:pPr lvl="1"/>
            <a:r>
              <a:rPr lang="en-US" b="1" dirty="0"/>
              <a:t>Follows major categories of an Income Statement or Balance Sheet</a:t>
            </a:r>
          </a:p>
          <a:p>
            <a:r>
              <a:rPr lang="en-US" b="1" dirty="0"/>
              <a:t>Conduct cognitive testing of multiple alternatives</a:t>
            </a:r>
          </a:p>
          <a:p>
            <a:pPr lvl="1"/>
            <a:r>
              <a:rPr lang="en-US" b="1" dirty="0"/>
              <a:t>Which data are readily available at what level?</a:t>
            </a:r>
          </a:p>
          <a:p>
            <a:pPr lvl="1"/>
            <a:r>
              <a:rPr lang="en-US" b="1" dirty="0"/>
              <a:t>How to help respondents “map” their data to our requests?</a:t>
            </a:r>
          </a:p>
          <a:p>
            <a:pPr lvl="2"/>
            <a:r>
              <a:rPr lang="en-US" b="1" dirty="0"/>
              <a:t>Nature and degree of discrepancies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6D4-27A9-4AE4-9EAE-AF75F97B179B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8201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861848" y="104007"/>
            <a:ext cx="10426782" cy="85829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36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</a:t>
            </a:r>
            <a:r>
              <a:rPr lang="en-US" sz="3600" dirty="0">
                <a:solidFill>
                  <a:schemeClr val="tx2"/>
                </a:solidFill>
              </a:rPr>
              <a:t> Collection Strategy: Industry-based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6D4-27A9-4AE4-9EAE-AF75F97B179B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98368773"/>
              </p:ext>
            </p:extLst>
          </p:nvPr>
        </p:nvGraphicFramePr>
        <p:xfrm>
          <a:off x="735203" y="1730866"/>
          <a:ext cx="10962809" cy="4252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TextBox 14"/>
          <p:cNvSpPr txBox="1"/>
          <p:nvPr/>
        </p:nvSpPr>
        <p:spPr>
          <a:xfrm flipH="1">
            <a:off x="735202" y="1148582"/>
            <a:ext cx="10962809" cy="52322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HYPOTHETICAL COMPANY</a:t>
            </a:r>
          </a:p>
        </p:txBody>
      </p:sp>
    </p:spTree>
    <p:extLst>
      <p:ext uri="{BB962C8B-B14F-4D97-AF65-F5344CB8AC3E}">
        <p14:creationId xmlns:p14="http://schemas.microsoft.com/office/powerpoint/2010/main" val="41571777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735202" y="189187"/>
            <a:ext cx="10342701" cy="105708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3600" dirty="0">
                <a:solidFill>
                  <a:schemeClr val="tx2"/>
                </a:solidFill>
              </a:rPr>
              <a:t>Proof of Concept </a:t>
            </a:r>
            <a:r>
              <a:rPr lang="en-US" sz="36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PROPOSED</a:t>
            </a:r>
            <a:r>
              <a:rPr lang="en-US" sz="3600" dirty="0">
                <a:solidFill>
                  <a:schemeClr val="tx2"/>
                </a:solidFill>
              </a:rPr>
              <a:t> Collection Strategy: Topic/Account-based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6D4-27A9-4AE4-9EAE-AF75F97B179B}" type="slidenum">
              <a:rPr lang="en-US" smtClean="0"/>
              <a:t>14</a:t>
            </a:fld>
            <a:endParaRPr lang="en-US"/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21332457"/>
              </p:ext>
            </p:extLst>
          </p:nvPr>
        </p:nvGraphicFramePr>
        <p:xfrm>
          <a:off x="183668" y="1887619"/>
          <a:ext cx="11824664" cy="4252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TextBox 14"/>
          <p:cNvSpPr txBox="1"/>
          <p:nvPr/>
        </p:nvSpPr>
        <p:spPr>
          <a:xfrm flipH="1">
            <a:off x="183666" y="1305336"/>
            <a:ext cx="11824665" cy="52322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HYPOTHETICAL COMPANY</a:t>
            </a:r>
          </a:p>
        </p:txBody>
      </p:sp>
    </p:spTree>
    <p:extLst>
      <p:ext uri="{BB962C8B-B14F-4D97-AF65-F5344CB8AC3E}">
        <p14:creationId xmlns:p14="http://schemas.microsoft.com/office/powerpoint/2010/main" val="23008862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735202" y="189187"/>
            <a:ext cx="10342701" cy="105708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3600" dirty="0">
                <a:solidFill>
                  <a:schemeClr val="tx2"/>
                </a:solidFill>
              </a:rPr>
              <a:t>Proof of Concept </a:t>
            </a:r>
            <a:r>
              <a:rPr lang="en-US" sz="36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PROPOSED</a:t>
            </a:r>
            <a:r>
              <a:rPr lang="en-US" sz="3600" dirty="0">
                <a:solidFill>
                  <a:schemeClr val="tx2"/>
                </a:solidFill>
              </a:rPr>
              <a:t> Collection Strategy: Topic/Account-based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6D4-27A9-4AE4-9EAE-AF75F97B179B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16478652"/>
              </p:ext>
            </p:extLst>
          </p:nvPr>
        </p:nvGraphicFramePr>
        <p:xfrm>
          <a:off x="183668" y="1887620"/>
          <a:ext cx="11824664" cy="3886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TextBox 14"/>
          <p:cNvSpPr txBox="1"/>
          <p:nvPr/>
        </p:nvSpPr>
        <p:spPr>
          <a:xfrm flipH="1">
            <a:off x="183666" y="1305336"/>
            <a:ext cx="11824665" cy="52322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HYPOTHETICAL COMPANY</a:t>
            </a:r>
          </a:p>
        </p:txBody>
      </p:sp>
    </p:spTree>
    <p:extLst>
      <p:ext uri="{BB962C8B-B14F-4D97-AF65-F5344CB8AC3E}">
        <p14:creationId xmlns:p14="http://schemas.microsoft.com/office/powerpoint/2010/main" val="32956289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4918"/>
            <a:ext cx="10515600" cy="1052375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Thank you!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Diane K. Willimack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hlinkClick r:id="rId2"/>
              </a:rPr>
              <a:t>diane.k.willimack@census.gov</a:t>
            </a:r>
            <a:endParaRPr lang="en-US" dirty="0"/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/>
              <a:t>x3-3538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dirty="0">
                <a:solidFill>
                  <a:srgbClr val="000000"/>
                </a:solidFill>
              </a:rPr>
              <a:t>Erica Marquette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  <a:hlinkClick r:id="rId3"/>
              </a:rPr>
              <a:t>erica.marquette@census.gov</a:t>
            </a:r>
            <a:endParaRPr lang="en-US" dirty="0">
              <a:solidFill>
                <a:srgbClr val="000000"/>
              </a:solidFill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</a:rPr>
              <a:t>x3-7603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dirty="0">
                <a:solidFill>
                  <a:srgbClr val="000000"/>
                </a:solidFill>
              </a:rPr>
              <a:t>Demi Hanna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  <a:hlinkClick r:id="rId3"/>
              </a:rPr>
              <a:t>demetria.v.hanna@census.gov</a:t>
            </a:r>
            <a:endParaRPr lang="en-US" dirty="0">
              <a:solidFill>
                <a:srgbClr val="000000"/>
              </a:solidFill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</a:rPr>
              <a:t>x3-3351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dirty="0">
                <a:solidFill>
                  <a:srgbClr val="000000"/>
                </a:solidFill>
              </a:rPr>
              <a:t>Kristin </a:t>
            </a:r>
            <a:r>
              <a:rPr lang="en-US" dirty="0" err="1">
                <a:solidFill>
                  <a:srgbClr val="000000"/>
                </a:solidFill>
              </a:rPr>
              <a:t>Stettler</a:t>
            </a:r>
            <a:endParaRPr lang="en-US" dirty="0">
              <a:solidFill>
                <a:srgbClr val="000000"/>
              </a:solidFill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  <a:hlinkClick r:id="rId4"/>
              </a:rPr>
              <a:t>kristin.j.stettler@census.gov</a:t>
            </a:r>
            <a:endParaRPr lang="en-US" dirty="0">
              <a:solidFill>
                <a:srgbClr val="000000"/>
              </a:solidFill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</a:rPr>
              <a:t>x3-7596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dirty="0">
                <a:solidFill>
                  <a:srgbClr val="000000"/>
                </a:solidFill>
              </a:rPr>
              <a:t>Melissa </a:t>
            </a:r>
            <a:r>
              <a:rPr lang="en-US" dirty="0" err="1">
                <a:solidFill>
                  <a:srgbClr val="000000"/>
                </a:solidFill>
              </a:rPr>
              <a:t>Cidade</a:t>
            </a:r>
            <a:endParaRPr lang="en-US" dirty="0">
              <a:solidFill>
                <a:srgbClr val="000000"/>
              </a:solidFill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  <a:hlinkClick r:id="rId3"/>
              </a:rPr>
              <a:t>melissa.cidade@census.gov</a:t>
            </a:r>
            <a:endParaRPr lang="en-US" dirty="0">
              <a:solidFill>
                <a:srgbClr val="000000"/>
              </a:solidFill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</a:rPr>
              <a:t>x3-8325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6D4-27A9-4AE4-9EAE-AF75F97B179B}" type="slidenum">
              <a:rPr lang="en-US" smtClean="0"/>
              <a:t>16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62000" y="1027906"/>
            <a:ext cx="10515600" cy="618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i="1" u="sng" dirty="0">
                <a:solidFill>
                  <a:schemeClr val="tx2"/>
                </a:solidFill>
              </a:rPr>
              <a:t>Contact info</a:t>
            </a:r>
            <a:r>
              <a:rPr lang="en-US" sz="3600" b="1" dirty="0">
                <a:solidFill>
                  <a:schemeClr val="tx2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01676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Outline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618677"/>
            <a:ext cx="10515600" cy="4351338"/>
          </a:xfrm>
        </p:spPr>
        <p:txBody>
          <a:bodyPr>
            <a:normAutofit/>
          </a:bodyPr>
          <a:lstStyle/>
          <a:p>
            <a:r>
              <a:rPr lang="en-US" sz="3600" dirty="0"/>
              <a:t>Current Collection Strategy</a:t>
            </a:r>
          </a:p>
          <a:p>
            <a:r>
              <a:rPr lang="en-US" sz="3600" dirty="0"/>
              <a:t>Research Goals and Methods</a:t>
            </a:r>
          </a:p>
          <a:p>
            <a:r>
              <a:rPr lang="en-US" sz="3600" dirty="0"/>
              <a:t>Respondent Profile</a:t>
            </a:r>
          </a:p>
          <a:p>
            <a:r>
              <a:rPr lang="en-US" sz="3600" dirty="0"/>
              <a:t>Preliminary Findings and Conclusions</a:t>
            </a:r>
          </a:p>
          <a:p>
            <a:r>
              <a:rPr lang="en-US" sz="3600" dirty="0"/>
              <a:t>Next Step Recommendations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6D4-27A9-4AE4-9EAE-AF75F97B179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022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861848" y="104007"/>
            <a:ext cx="10426782" cy="85829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36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</a:t>
            </a:r>
            <a:r>
              <a:rPr lang="en-US" sz="3600" dirty="0">
                <a:solidFill>
                  <a:schemeClr val="tx2"/>
                </a:solidFill>
              </a:rPr>
              <a:t> Collection Strategy: Industry-based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6D4-27A9-4AE4-9EAE-AF75F97B179B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18600273"/>
              </p:ext>
            </p:extLst>
          </p:nvPr>
        </p:nvGraphicFramePr>
        <p:xfrm>
          <a:off x="735203" y="1730866"/>
          <a:ext cx="10962809" cy="4252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TextBox 14"/>
          <p:cNvSpPr txBox="1"/>
          <p:nvPr/>
        </p:nvSpPr>
        <p:spPr>
          <a:xfrm flipH="1">
            <a:off x="735202" y="1148582"/>
            <a:ext cx="10962809" cy="52322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HYPOTHETICAL COMPANY</a:t>
            </a:r>
          </a:p>
        </p:txBody>
      </p:sp>
    </p:spTree>
    <p:extLst>
      <p:ext uri="{BB962C8B-B14F-4D97-AF65-F5344CB8AC3E}">
        <p14:creationId xmlns:p14="http://schemas.microsoft.com/office/powerpoint/2010/main" val="643888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Research Goals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520328"/>
            <a:ext cx="10515600" cy="4656635"/>
          </a:xfrm>
        </p:spPr>
        <p:txBody>
          <a:bodyPr>
            <a:normAutofit/>
          </a:bodyPr>
          <a:lstStyle/>
          <a:p>
            <a:pPr lvl="0"/>
            <a:r>
              <a:rPr lang="en-US" b="1" dirty="0"/>
              <a:t>DEFINITION</a:t>
            </a:r>
            <a:r>
              <a:rPr lang="en-US" dirty="0"/>
              <a:t>: How do companies define data items based upon their charts of accounts and financial reporting requirements? Can we determine a harmonized definition that aligns with company records?</a:t>
            </a:r>
          </a:p>
          <a:p>
            <a:pPr lvl="0"/>
            <a:r>
              <a:rPr lang="en-US" b="1" dirty="0"/>
              <a:t>UNIT</a:t>
            </a:r>
            <a:r>
              <a:rPr lang="en-US" dirty="0"/>
              <a:t>: What data are available at what level?  (e.g. establishment, company, industry, state)</a:t>
            </a:r>
          </a:p>
          <a:p>
            <a:pPr lvl="0"/>
            <a:r>
              <a:rPr lang="en-US" b="1" dirty="0"/>
              <a:t>TIMING</a:t>
            </a:r>
            <a:r>
              <a:rPr lang="en-US" dirty="0"/>
              <a:t>: When are the data available? Are different data items available at different times? If so, what and when? </a:t>
            </a:r>
          </a:p>
          <a:p>
            <a:pPr lvl="0"/>
            <a:r>
              <a:rPr lang="en-US" b="1" dirty="0"/>
              <a:t>BURDEN</a:t>
            </a:r>
            <a:r>
              <a:rPr lang="en-US" dirty="0"/>
              <a:t>: How readily available is the information we are asking? Are some items easier? Harder? Why?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6D4-27A9-4AE4-9EAE-AF75F97B179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282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0888"/>
            <a:ext cx="10515600" cy="1325563"/>
          </a:xfrm>
        </p:spPr>
        <p:txBody>
          <a:bodyPr/>
          <a:lstStyle/>
          <a:p>
            <a:r>
              <a:rPr lang="en-US" b="1" dirty="0"/>
              <a:t>Research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233890"/>
            <a:ext cx="10964918" cy="4733753"/>
          </a:xfrm>
        </p:spPr>
        <p:txBody>
          <a:bodyPr>
            <a:noAutofit/>
          </a:bodyPr>
          <a:lstStyle/>
          <a:p>
            <a:pPr lvl="0"/>
            <a:r>
              <a:rPr lang="en-US" sz="3000" dirty="0"/>
              <a:t>Created interview guide with exploratory questions, for example: </a:t>
            </a:r>
          </a:p>
          <a:p>
            <a:pPr lvl="1"/>
            <a:r>
              <a:rPr lang="en-US" sz="2800" i="1" u="sng" dirty="0"/>
              <a:t>Definitions</a:t>
            </a:r>
            <a:r>
              <a:rPr lang="en-US" sz="2800" dirty="0"/>
              <a:t>: In what industry do you classify your business?</a:t>
            </a:r>
          </a:p>
          <a:p>
            <a:pPr lvl="1"/>
            <a:r>
              <a:rPr lang="en-US" sz="2800" i="1" u="sng" dirty="0"/>
              <a:t>Unit</a:t>
            </a:r>
            <a:r>
              <a:rPr lang="en-US" sz="2800" dirty="0"/>
              <a:t>: At what level is the data available?</a:t>
            </a:r>
          </a:p>
          <a:p>
            <a:pPr lvl="1"/>
            <a:r>
              <a:rPr lang="en-US" sz="2800" i="1" u="sng" dirty="0"/>
              <a:t>Timing &amp; Burden</a:t>
            </a:r>
            <a:r>
              <a:rPr lang="en-US" sz="2800" dirty="0"/>
              <a:t>: How much time does it take and how many people or data sources are involved?</a:t>
            </a:r>
          </a:p>
          <a:p>
            <a:pPr lvl="1"/>
            <a:r>
              <a:rPr lang="en-US" sz="2800" i="1" u="sng" dirty="0"/>
              <a:t>Burden</a:t>
            </a:r>
            <a:r>
              <a:rPr lang="en-US" sz="2800" dirty="0"/>
              <a:t>: How much manipulation of data in business records is involved in order to provide data that meets Census Bureau requirements</a:t>
            </a:r>
          </a:p>
          <a:p>
            <a:r>
              <a:rPr lang="en-US" sz="3000" dirty="0"/>
              <a:t>Interviewed 28 “medium size” companies August 5 –  November 14, 2019, in 4 cities in the Northeast and Southern regions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6D4-27A9-4AE4-9EAE-AF75F97B179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920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Respondent Profile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en-US" sz="3200" dirty="0"/>
              <a:t>All companies were sampled in at least two in-scope surveys</a:t>
            </a:r>
          </a:p>
          <a:p>
            <a:r>
              <a:rPr lang="en-US" sz="3200" dirty="0"/>
              <a:t>Nearly all interviewed companies were in at least 2 sectors</a:t>
            </a:r>
          </a:p>
          <a:p>
            <a:r>
              <a:rPr lang="en-US" sz="3200" dirty="0"/>
              <a:t>13 companies had over 50 establishments</a:t>
            </a:r>
          </a:p>
          <a:p>
            <a:r>
              <a:rPr lang="en-US" sz="3200" dirty="0"/>
              <a:t>17 companies operated in more than 5 states</a:t>
            </a:r>
          </a:p>
          <a:p>
            <a:r>
              <a:rPr lang="en-US" sz="3200" dirty="0"/>
              <a:t>4 public for-profit companies, 6 not for-profit companies</a:t>
            </a:r>
          </a:p>
          <a:p>
            <a:r>
              <a:rPr lang="en-US" sz="3200" dirty="0"/>
              <a:t>Over 70 different 6-digit NAICS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6D4-27A9-4AE4-9EAE-AF75F97B179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824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Preliminary Findings: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6423991" cy="3860472"/>
          </a:xfrm>
        </p:spPr>
        <p:txBody>
          <a:bodyPr/>
          <a:lstStyle/>
          <a:p>
            <a:r>
              <a:rPr lang="en-US" dirty="0"/>
              <a:t>All companies followed a general chart of accounts, the difference was in the detail </a:t>
            </a:r>
          </a:p>
          <a:p>
            <a:r>
              <a:rPr lang="en-US" dirty="0"/>
              <a:t>At least 7 companies may have been </a:t>
            </a:r>
            <a:r>
              <a:rPr lang="en-US" b="1" dirty="0"/>
              <a:t>misclassified</a:t>
            </a:r>
            <a:r>
              <a:rPr lang="en-US" dirty="0"/>
              <a:t> </a:t>
            </a:r>
            <a:r>
              <a:rPr lang="en-US" u="sng" dirty="0"/>
              <a:t>or</a:t>
            </a:r>
            <a:r>
              <a:rPr lang="en-US" dirty="0"/>
              <a:t> may not have understood our </a:t>
            </a:r>
            <a:r>
              <a:rPr lang="en-US" b="1" dirty="0"/>
              <a:t>distinction</a:t>
            </a:r>
            <a:r>
              <a:rPr lang="en-US" dirty="0"/>
              <a:t> among classifications</a:t>
            </a:r>
          </a:p>
          <a:p>
            <a:pPr lvl="1"/>
            <a:r>
              <a:rPr lang="en-US" dirty="0"/>
              <a:t>Different questionnaires = different industries (4- or 6-digit NAICS)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6D4-27A9-4AE4-9EAE-AF75F97B179B}" type="slidenum">
              <a:rPr lang="en-US" smtClean="0"/>
              <a:t>7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5151" y="1359482"/>
            <a:ext cx="3951840" cy="481748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35918" y="1441828"/>
            <a:ext cx="368913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Generic Chart of Accounts</a:t>
            </a:r>
          </a:p>
        </p:txBody>
      </p:sp>
    </p:spTree>
    <p:extLst>
      <p:ext uri="{BB962C8B-B14F-4D97-AF65-F5344CB8AC3E}">
        <p14:creationId xmlns:p14="http://schemas.microsoft.com/office/powerpoint/2010/main" val="1736345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Preliminary Findings: Unit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7572"/>
            <a:ext cx="10515600" cy="4579391"/>
          </a:xfrm>
        </p:spPr>
        <p:txBody>
          <a:bodyPr/>
          <a:lstStyle/>
          <a:p>
            <a:r>
              <a:rPr lang="en-US" dirty="0"/>
              <a:t>Companies do not use the term “establishment”	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Region, Office, Location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 center, Department, Business segment</a:t>
            </a:r>
            <a:endParaRPr lang="en-US" dirty="0"/>
          </a:p>
          <a:p>
            <a:r>
              <a:rPr lang="en-US" dirty="0"/>
              <a:t>“Establishment” level data:</a:t>
            </a:r>
          </a:p>
          <a:p>
            <a:pPr lvl="1"/>
            <a:r>
              <a:rPr lang="en-US" dirty="0"/>
              <a:t>For some companies, revenue was not easily attributed to individual locations</a:t>
            </a:r>
          </a:p>
          <a:p>
            <a:pPr lvl="1"/>
            <a:r>
              <a:rPr lang="en-US" dirty="0"/>
              <a:t>If location is meaningful to management decisions, records were kept to support that</a:t>
            </a:r>
          </a:p>
          <a:p>
            <a:pPr lvl="1"/>
            <a:r>
              <a:rPr lang="en-US" dirty="0"/>
              <a:t>Some companies track information by “establishment” for budget purposes</a:t>
            </a:r>
          </a:p>
          <a:p>
            <a:r>
              <a:rPr lang="en-US" dirty="0"/>
              <a:t>For almost all of the companies, their product details did not align with our categories 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6D4-27A9-4AE4-9EAE-AF75F97B179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778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Preliminary Findings: Timing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17 of the companies had fiscal years that were approximately calendar year</a:t>
            </a:r>
          </a:p>
          <a:p>
            <a:r>
              <a:rPr lang="en-US" dirty="0"/>
              <a:t>Almost all companies said June was a good time for survey response</a:t>
            </a:r>
          </a:p>
          <a:p>
            <a:r>
              <a:rPr lang="en-US" dirty="0"/>
              <a:t>50/50 split among respondents between reporting survey data all at once and staggering it</a:t>
            </a:r>
          </a:p>
          <a:p>
            <a:r>
              <a:rPr lang="en-US" dirty="0"/>
              <a:t>Want some type of “reporting calendar” so they know what is coming and when and what is the due date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6D4-27A9-4AE4-9EAE-AF75F97B179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4690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983"/>
</p:tagLst>
</file>

<file path=ppt/theme/theme1.xml><?xml version="1.0" encoding="utf-8"?>
<a:theme xmlns:a="http://schemas.openxmlformats.org/drawingml/2006/main" name="external census 2">
  <a:themeElements>
    <a:clrScheme name="Census Colors">
      <a:dk1>
        <a:srgbClr val="000000"/>
      </a:dk1>
      <a:lt1>
        <a:srgbClr val="FFFFFF"/>
      </a:lt1>
      <a:dk2>
        <a:srgbClr val="205493"/>
      </a:dk2>
      <a:lt2>
        <a:srgbClr val="A7C0CD"/>
      </a:lt2>
      <a:accent1>
        <a:srgbClr val="78909C"/>
      </a:accent1>
      <a:accent2>
        <a:srgbClr val="4B636E"/>
      </a:accent2>
      <a:accent3>
        <a:srgbClr val="FF7043"/>
      </a:accent3>
      <a:accent4>
        <a:srgbClr val="0095A8"/>
      </a:accent4>
      <a:accent5>
        <a:srgbClr val="981D3D"/>
      </a:accent5>
      <a:accent6>
        <a:srgbClr val="0072BC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l census 2" id="{D4B182AC-9AEA-416C-9727-43BF0C8B9BA7}" vid="{4C09BF48-CF2C-483B-954B-8D024747F31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external census 2</Template>
  <TotalTime>2745</TotalTime>
  <Words>1025</Words>
  <Application>Microsoft Office PowerPoint</Application>
  <PresentationFormat>Widescreen</PresentationFormat>
  <Paragraphs>199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Courier New</vt:lpstr>
      <vt:lpstr>Wingdings</vt:lpstr>
      <vt:lpstr>external census 2</vt:lpstr>
      <vt:lpstr>Odyssey Respondent Research Record Keeping Study</vt:lpstr>
      <vt:lpstr>Outline</vt:lpstr>
      <vt:lpstr>PowerPoint Presentation</vt:lpstr>
      <vt:lpstr>Research Goals</vt:lpstr>
      <vt:lpstr>Research Methods</vt:lpstr>
      <vt:lpstr>Respondent Profile</vt:lpstr>
      <vt:lpstr>Preliminary Findings: Definition</vt:lpstr>
      <vt:lpstr>Preliminary Findings: Unit</vt:lpstr>
      <vt:lpstr>Preliminary Findings: Timing</vt:lpstr>
      <vt:lpstr>Preliminary Findings: Burden</vt:lpstr>
      <vt:lpstr>Conclusions</vt:lpstr>
      <vt:lpstr>Next Step Recommendations</vt:lpstr>
      <vt:lpstr>PowerPoint Presentation</vt:lpstr>
      <vt:lpstr>PowerPoint Presentation</vt:lpstr>
      <vt:lpstr>PowerPoint Presentation</vt:lpstr>
      <vt:lpstr>Thank you!</vt:lpstr>
    </vt:vector>
  </TitlesOfParts>
  <Company>Bureau of the Census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Erica Marquette (CENSUS/EMD FED)</dc:creator>
  <cp:lastModifiedBy>Melissa A Cidade (CENSUS/ESMD FED)</cp:lastModifiedBy>
  <cp:revision>211</cp:revision>
  <cp:lastPrinted>2019-12-19T18:26:41Z</cp:lastPrinted>
  <dcterms:created xsi:type="dcterms:W3CDTF">2019-11-25T16:35:12Z</dcterms:created>
  <dcterms:modified xsi:type="dcterms:W3CDTF">2021-10-13T11:47:46Z</dcterms:modified>
  <cp:contentStatus/>
</cp:coreProperties>
</file>