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10" r:id="rId5"/>
  </p:sldMasterIdLst>
  <p:notesMasterIdLst>
    <p:notesMasterId r:id="rId29"/>
  </p:notesMasterIdLst>
  <p:sldIdLst>
    <p:sldId id="256" r:id="rId6"/>
    <p:sldId id="257" r:id="rId7"/>
    <p:sldId id="262" r:id="rId8"/>
    <p:sldId id="263" r:id="rId9"/>
    <p:sldId id="264" r:id="rId10"/>
    <p:sldId id="278" r:id="rId11"/>
    <p:sldId id="258" r:id="rId12"/>
    <p:sldId id="270" r:id="rId13"/>
    <p:sldId id="265" r:id="rId14"/>
    <p:sldId id="272" r:id="rId15"/>
    <p:sldId id="271" r:id="rId16"/>
    <p:sldId id="268" r:id="rId17"/>
    <p:sldId id="279" r:id="rId18"/>
    <p:sldId id="277" r:id="rId19"/>
    <p:sldId id="266" r:id="rId20"/>
    <p:sldId id="273" r:id="rId21"/>
    <p:sldId id="274" r:id="rId22"/>
    <p:sldId id="275" r:id="rId23"/>
    <p:sldId id="276" r:id="rId24"/>
    <p:sldId id="282" r:id="rId25"/>
    <p:sldId id="280" r:id="rId26"/>
    <p:sldId id="260" r:id="rId27"/>
    <p:sldId id="26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in J Stettler (CENSUS/ESMD FED)" initials="KJS(F" lastIdx="12" clrIdx="0">
    <p:extLst>
      <p:ext uri="{19B8F6BF-5375-455C-9EA6-DF929625EA0E}">
        <p15:presenceInfo xmlns:p15="http://schemas.microsoft.com/office/powerpoint/2012/main" userId="S::kristin.j.stettler@census.gov::480061b3-aa1e-402d-9ba0-f44475ba250a" providerId="AD"/>
      </p:ext>
    </p:extLst>
  </p:cmAuthor>
  <p:cmAuthor id="2" name="Rebecca Keegan (CENSUS/ESMD FED)" initials="RK(F" lastIdx="1" clrIdx="1">
    <p:extLst>
      <p:ext uri="{19B8F6BF-5375-455C-9EA6-DF929625EA0E}">
        <p15:presenceInfo xmlns:p15="http://schemas.microsoft.com/office/powerpoint/2012/main" userId="S::rebecca.keegan@census.gov::807cf501-1127-4ffd-9ea7-76b77e798bc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231F20"/>
    <a:srgbClr val="215493"/>
    <a:srgbClr val="FFC000"/>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showGuides="1">
      <p:cViewPr varScale="1">
        <p:scale>
          <a:sx n="68" d="100"/>
          <a:sy n="68" d="100"/>
        </p:scale>
        <p:origin x="612"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commentAuthors" Target="commentAuthors.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D6985F-A066-42EE-86AD-694DF46B2329}"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15AF52-C18E-4FEF-A68A-51556A132924}" type="slidenum">
              <a:rPr lang="en-US" smtClean="0"/>
              <a:t>‹#›</a:t>
            </a:fld>
            <a:endParaRPr lang="en-US"/>
          </a:p>
        </p:txBody>
      </p:sp>
    </p:spTree>
    <p:extLst>
      <p:ext uri="{BB962C8B-B14F-4D97-AF65-F5344CB8AC3E}">
        <p14:creationId xmlns:p14="http://schemas.microsoft.com/office/powerpoint/2010/main" val="433420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age-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862359"/>
            <a:ext cx="10240964" cy="1655762"/>
          </a:xfrm>
        </p:spPr>
        <p:txBody>
          <a:bodyPr anchor="ctr"/>
          <a:lstStyle>
            <a:lvl1pPr algn="l">
              <a:defRPr sz="4800" spc="60" baseline="0">
                <a:solidFill>
                  <a:schemeClr val="accent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hasCustomPrompt="1"/>
          </p:nvPr>
        </p:nvSpPr>
        <p:spPr>
          <a:xfrm>
            <a:off x="669925" y="3145536"/>
            <a:ext cx="4572000" cy="640080"/>
          </a:xfr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lang="en-US" sz="1350" b="0" kern="1200" spc="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Month XX, XXXX</a:t>
            </a:r>
          </a:p>
        </p:txBody>
      </p:sp>
      <p:pic>
        <p:nvPicPr>
          <p:cNvPr id="11" name="Picture 10">
            <a:extLst>
              <a:ext uri="{FF2B5EF4-FFF2-40B4-BE49-F238E27FC236}">
                <a16:creationId xmlns:a16="http://schemas.microsoft.com/office/drawing/2014/main" id="{0A5534A1-45C2-4BC4-9111-4906214CEA3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2" name="Group 11">
            <a:extLst>
              <a:ext uri="{FF2B5EF4-FFF2-40B4-BE49-F238E27FC236}">
                <a16:creationId xmlns:a16="http://schemas.microsoft.com/office/drawing/2014/main" id="{C496FAC1-AEBE-44D8-959E-3993D567591C}"/>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0ECD62B-D0A2-469D-B0C2-BEC9CF4C0A58}"/>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582EB22C-F569-47FA-91B6-6150F9136E3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0" name="Text Placeholder 2">
            <a:extLst>
              <a:ext uri="{FF2B5EF4-FFF2-40B4-BE49-F238E27FC236}">
                <a16:creationId xmlns:a16="http://schemas.microsoft.com/office/drawing/2014/main" id="{CC65FAAB-D49B-4633-B569-25B58908887F}"/>
              </a:ext>
            </a:extLst>
          </p:cNvPr>
          <p:cNvSpPr>
            <a:spLocks noGrp="1"/>
          </p:cNvSpPr>
          <p:nvPr>
            <p:ph type="body" idx="12" hasCustomPrompt="1"/>
          </p:nvPr>
        </p:nvSpPr>
        <p:spPr>
          <a:xfrm>
            <a:off x="669924" y="2551176"/>
            <a:ext cx="10241280" cy="603504"/>
          </a:xfrm>
        </p:spPr>
        <p:txBody>
          <a:bodyPr anchor="t">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800" b="1" spc="4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to edit Master subhead style</a:t>
            </a:r>
          </a:p>
        </p:txBody>
      </p:sp>
      <p:sp>
        <p:nvSpPr>
          <p:cNvPr id="9" name="Rectangle 8">
            <a:extLst>
              <a:ext uri="{FF2B5EF4-FFF2-40B4-BE49-F238E27FC236}">
                <a16:creationId xmlns:a16="http://schemas.microsoft.com/office/drawing/2014/main" id="{52E66882-7F09-4A76-B965-60F2637DDCBF}"/>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7811986"/>
      </p:ext>
    </p:extLst>
  </p:cSld>
  <p:clrMapOvr>
    <a:masterClrMapping/>
  </p:clrMapOvr>
  <p:extLst>
    <p:ext uri="{DCECCB84-F9BA-43D5-87BE-67443E8EF086}">
      <p15:sldGuideLst xmlns:p15="http://schemas.microsoft.com/office/powerpoint/2012/main">
        <p15:guide id="1" orient="horz" pos="2112" userDrawn="1">
          <p15:clr>
            <a:srgbClr val="FBAE40"/>
          </p15:clr>
        </p15:guide>
        <p15:guide id="2" orient="horz" pos="177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 Title &amp; Content-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902B8-F3CA-499C-B842-E89ED460649A}"/>
              </a:ext>
            </a:extLst>
          </p:cNvPr>
          <p:cNvSpPr>
            <a:spLocks noGrp="1"/>
          </p:cNvSpPr>
          <p:nvPr>
            <p:ph type="title"/>
          </p:nvPr>
        </p:nvSpPr>
        <p:spPr>
          <a:xfrm>
            <a:off x="666568" y="741789"/>
            <a:ext cx="6400800" cy="1325563"/>
          </a:xfrm>
        </p:spPr>
        <p:txBody>
          <a:bodyPr/>
          <a:lstStyle>
            <a:lvl1pPr>
              <a:defRPr spc="60" baseline="0">
                <a:solidFill>
                  <a:schemeClr val="accent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83ED4B9-837D-46E2-B8FA-F25600A5F2F0}"/>
              </a:ext>
            </a:extLst>
          </p:cNvPr>
          <p:cNvSpPr>
            <a:spLocks noGrp="1"/>
          </p:cNvSpPr>
          <p:nvPr>
            <p:ph type="body" idx="1"/>
          </p:nvPr>
        </p:nvSpPr>
        <p:spPr>
          <a:xfrm>
            <a:off x="668948" y="2090139"/>
            <a:ext cx="6400800" cy="823912"/>
          </a:xfrm>
        </p:spPr>
        <p:txBody>
          <a:bodyPr anchor="b">
            <a:normAutofit/>
          </a:bodyPr>
          <a:lstStyle>
            <a:lvl1pPr marL="0" indent="0">
              <a:buNone/>
              <a:defRPr sz="1800" b="1" spc="4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9518F8-4BC8-455D-9B37-6E03E5E07DB7}"/>
              </a:ext>
            </a:extLst>
          </p:cNvPr>
          <p:cNvSpPr>
            <a:spLocks noGrp="1"/>
          </p:cNvSpPr>
          <p:nvPr>
            <p:ph sz="half" idx="2"/>
          </p:nvPr>
        </p:nvSpPr>
        <p:spPr>
          <a:xfrm>
            <a:off x="663537" y="2933099"/>
            <a:ext cx="6400800" cy="2735689"/>
          </a:xfrm>
        </p:spPr>
        <p:txBody>
          <a:bodyPr/>
          <a:lstStyle>
            <a:lvl1pPr>
              <a:lnSpc>
                <a:spcPts val="1750"/>
              </a:lnSpc>
              <a:defRPr sz="1400" b="0" spc="-20" baseline="0">
                <a:latin typeface="+mn-lt"/>
              </a:defRPr>
            </a:lvl1pPr>
            <a:lvl2pPr>
              <a:spcBef>
                <a:spcPts val="600"/>
              </a:spcBef>
              <a:defRPr sz="1200" spc="-20" baseline="0"/>
            </a:lvl2pPr>
            <a:lvl3pPr>
              <a:spcBef>
                <a:spcPts val="600"/>
              </a:spcBef>
              <a:defRPr sz="1200" spc="-20" baseline="0"/>
            </a:lvl3pPr>
            <a:lvl4pPr>
              <a:spcBef>
                <a:spcPts val="600"/>
              </a:spcBef>
              <a:defRPr sz="1200" spc="-20" baseline="0"/>
            </a:lvl4pPr>
            <a:lvl5pPr>
              <a:spcBef>
                <a:spcPts val="600"/>
              </a:spcBef>
              <a:defRPr sz="1200" spc="-20"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a:extLst>
              <a:ext uri="{FF2B5EF4-FFF2-40B4-BE49-F238E27FC236}">
                <a16:creationId xmlns:a16="http://schemas.microsoft.com/office/drawing/2014/main" id="{6666D4D5-7B8E-4B5E-A380-71BC94FB88AA}"/>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12" name="Group 11">
            <a:extLst>
              <a:ext uri="{FF2B5EF4-FFF2-40B4-BE49-F238E27FC236}">
                <a16:creationId xmlns:a16="http://schemas.microsoft.com/office/drawing/2014/main" id="{C0D0B430-7B0E-4B5F-9BB7-7EB3F8FA543B}"/>
              </a:ext>
            </a:extLst>
          </p:cNvPr>
          <p:cNvGrpSpPr/>
          <p:nvPr userDrawn="1"/>
        </p:nvGrpSpPr>
        <p:grpSpPr>
          <a:xfrm>
            <a:off x="10910889" y="5668963"/>
            <a:ext cx="1281112" cy="1188607"/>
            <a:chOff x="10910889" y="5668963"/>
            <a:chExt cx="1281112" cy="1188607"/>
          </a:xfrm>
        </p:grpSpPr>
        <p:sp>
          <p:nvSpPr>
            <p:cNvPr id="13" name="Rectangle 12">
              <a:extLst>
                <a:ext uri="{FF2B5EF4-FFF2-40B4-BE49-F238E27FC236}">
                  <a16:creationId xmlns:a16="http://schemas.microsoft.com/office/drawing/2014/main" id="{4BEF32CA-AF69-4062-A38E-3358CB82CCF8}"/>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0EC2BE9B-8C85-4211-88DB-41BD75BA481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7" name="Footer Placeholder 16">
            <a:extLst>
              <a:ext uri="{FF2B5EF4-FFF2-40B4-BE49-F238E27FC236}">
                <a16:creationId xmlns:a16="http://schemas.microsoft.com/office/drawing/2014/main" id="{67D8B219-7E83-4EED-915C-3A47CA346F1C}"/>
              </a:ext>
            </a:extLst>
          </p:cNvPr>
          <p:cNvSpPr>
            <a:spLocks noGrp="1"/>
          </p:cNvSpPr>
          <p:nvPr>
            <p:ph type="ftr" sz="quarter" idx="10"/>
          </p:nvPr>
        </p:nvSpPr>
        <p:spPr/>
        <p:txBody>
          <a:bodyPr/>
          <a:lstStyle/>
          <a:p>
            <a:endParaRPr lang="en-US" dirty="0"/>
          </a:p>
        </p:txBody>
      </p:sp>
      <p:sp>
        <p:nvSpPr>
          <p:cNvPr id="18" name="Slide Number Placeholder 17">
            <a:extLst>
              <a:ext uri="{FF2B5EF4-FFF2-40B4-BE49-F238E27FC236}">
                <a16:creationId xmlns:a16="http://schemas.microsoft.com/office/drawing/2014/main" id="{8BE6E05C-801E-40C0-BC0C-8AC371F58039}"/>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580440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 Title &amp; Content-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902B8-F3CA-499C-B842-E89ED460649A}"/>
              </a:ext>
            </a:extLst>
          </p:cNvPr>
          <p:cNvSpPr>
            <a:spLocks noGrp="1"/>
          </p:cNvSpPr>
          <p:nvPr>
            <p:ph type="title"/>
          </p:nvPr>
        </p:nvSpPr>
        <p:spPr>
          <a:xfrm>
            <a:off x="666569" y="741789"/>
            <a:ext cx="6400800" cy="1325563"/>
          </a:xfrm>
        </p:spPr>
        <p:txBody>
          <a:bodyPr/>
          <a:lstStyle>
            <a:lvl1pPr>
              <a:defRPr spc="60" baseline="0">
                <a:solidFill>
                  <a:schemeClr val="accent3"/>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83ED4B9-837D-46E2-B8FA-F25600A5F2F0}"/>
              </a:ext>
            </a:extLst>
          </p:cNvPr>
          <p:cNvSpPr>
            <a:spLocks noGrp="1"/>
          </p:cNvSpPr>
          <p:nvPr>
            <p:ph type="body" idx="1"/>
          </p:nvPr>
        </p:nvSpPr>
        <p:spPr>
          <a:xfrm>
            <a:off x="664808" y="2092694"/>
            <a:ext cx="6400800" cy="823912"/>
          </a:xfrm>
        </p:spPr>
        <p:txBody>
          <a:bodyPr anchor="b">
            <a:normAutofit/>
          </a:bodyPr>
          <a:lstStyle>
            <a:lvl1pPr marL="0" indent="0">
              <a:buNone/>
              <a:defRPr sz="1800" b="1" spc="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9518F8-4BC8-455D-9B37-6E03E5E07DB7}"/>
              </a:ext>
            </a:extLst>
          </p:cNvPr>
          <p:cNvSpPr>
            <a:spLocks noGrp="1"/>
          </p:cNvSpPr>
          <p:nvPr>
            <p:ph sz="half" idx="2"/>
          </p:nvPr>
        </p:nvSpPr>
        <p:spPr>
          <a:xfrm>
            <a:off x="667512" y="2933273"/>
            <a:ext cx="6400800" cy="2735689"/>
          </a:xfrm>
        </p:spPr>
        <p:txBody>
          <a:bodyPr/>
          <a:lstStyle>
            <a:lvl1pPr>
              <a:lnSpc>
                <a:spcPts val="1750"/>
              </a:lnSpc>
              <a:defRPr sz="1400" b="0" baseline="0">
                <a:latin typeface="+mn-lt"/>
              </a:defRPr>
            </a:lvl1pPr>
            <a:lvl2pPr>
              <a:spcBef>
                <a:spcPts val="600"/>
              </a:spcBef>
              <a:defRPr sz="1600" baseline="0">
                <a:latin typeface="+mn-lt"/>
              </a:defRPr>
            </a:lvl2pPr>
            <a:lvl3pPr>
              <a:spcBef>
                <a:spcPts val="600"/>
              </a:spcBef>
              <a:defRPr sz="1600" baseline="0">
                <a:latin typeface="+mn-lt"/>
              </a:defRPr>
            </a:lvl3pPr>
            <a:lvl4pPr>
              <a:spcBef>
                <a:spcPts val="600"/>
              </a:spcBef>
              <a:defRPr sz="1400" baseline="0">
                <a:latin typeface="+mn-lt"/>
              </a:defRPr>
            </a:lvl4pPr>
            <a:lvl5pPr>
              <a:spcBef>
                <a:spcPts val="600"/>
              </a:spcBef>
              <a:defRPr sz="1400" baseline="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5" name="Picture 14">
            <a:extLst>
              <a:ext uri="{FF2B5EF4-FFF2-40B4-BE49-F238E27FC236}">
                <a16:creationId xmlns:a16="http://schemas.microsoft.com/office/drawing/2014/main" id="{A6E556C2-B159-418C-88D2-51B27699A4A2}"/>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16" name="Group 15">
            <a:extLst>
              <a:ext uri="{FF2B5EF4-FFF2-40B4-BE49-F238E27FC236}">
                <a16:creationId xmlns:a16="http://schemas.microsoft.com/office/drawing/2014/main" id="{0F8AD144-028E-4AF9-9D03-30467FF62333}"/>
              </a:ext>
            </a:extLst>
          </p:cNvPr>
          <p:cNvGrpSpPr/>
          <p:nvPr userDrawn="1"/>
        </p:nvGrpSpPr>
        <p:grpSpPr>
          <a:xfrm>
            <a:off x="10910889" y="5668963"/>
            <a:ext cx="1281112" cy="1188607"/>
            <a:chOff x="10910889" y="5668963"/>
            <a:chExt cx="1281112" cy="1188607"/>
          </a:xfrm>
        </p:grpSpPr>
        <p:sp>
          <p:nvSpPr>
            <p:cNvPr id="17" name="Rectangle 16">
              <a:extLst>
                <a:ext uri="{FF2B5EF4-FFF2-40B4-BE49-F238E27FC236}">
                  <a16:creationId xmlns:a16="http://schemas.microsoft.com/office/drawing/2014/main" id="{E0394F07-9AE2-471B-8510-29268744E1DF}"/>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036DA6D5-0DC1-4631-BCAC-DBB3BAE7833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46A3E3BD-7D55-4999-8EB9-4C0E68BEB02F}"/>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DF58777F-D8D1-4360-995F-1B9875FF0426}"/>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5956244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 Title &amp; Content-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902B8-F3CA-499C-B842-E89ED460649A}"/>
              </a:ext>
            </a:extLst>
          </p:cNvPr>
          <p:cNvSpPr>
            <a:spLocks noGrp="1"/>
          </p:cNvSpPr>
          <p:nvPr>
            <p:ph type="title"/>
          </p:nvPr>
        </p:nvSpPr>
        <p:spPr>
          <a:xfrm>
            <a:off x="666569" y="741789"/>
            <a:ext cx="6400800" cy="1325563"/>
          </a:xfrm>
        </p:spPr>
        <p:txBody>
          <a:bodyPr/>
          <a:lstStyle>
            <a:lvl1pPr>
              <a:defRPr spc="60" baseline="0">
                <a:solidFill>
                  <a:schemeClr val="accent6"/>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83ED4B9-837D-46E2-B8FA-F25600A5F2F0}"/>
              </a:ext>
            </a:extLst>
          </p:cNvPr>
          <p:cNvSpPr>
            <a:spLocks noGrp="1"/>
          </p:cNvSpPr>
          <p:nvPr>
            <p:ph type="body" idx="1"/>
          </p:nvPr>
        </p:nvSpPr>
        <p:spPr>
          <a:xfrm>
            <a:off x="664808" y="2092694"/>
            <a:ext cx="6400800" cy="823912"/>
          </a:xfrm>
        </p:spPr>
        <p:txBody>
          <a:bodyPr anchor="b">
            <a:normAutofit/>
          </a:bodyPr>
          <a:lstStyle>
            <a:lvl1pPr marL="0" indent="0">
              <a:buNone/>
              <a:defRPr sz="1800" b="1" spc="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9518F8-4BC8-455D-9B37-6E03E5E07DB7}"/>
              </a:ext>
            </a:extLst>
          </p:cNvPr>
          <p:cNvSpPr>
            <a:spLocks noGrp="1"/>
          </p:cNvSpPr>
          <p:nvPr>
            <p:ph sz="half" idx="2"/>
          </p:nvPr>
        </p:nvSpPr>
        <p:spPr>
          <a:xfrm>
            <a:off x="667512" y="2933273"/>
            <a:ext cx="6400800" cy="2735689"/>
          </a:xfrm>
        </p:spPr>
        <p:txBody>
          <a:bodyPr/>
          <a:lstStyle>
            <a:lvl1pPr>
              <a:lnSpc>
                <a:spcPts val="1750"/>
              </a:lnSpc>
              <a:defRPr sz="1400" b="0">
                <a:latin typeface="+mn-lt"/>
              </a:defRPr>
            </a:lvl1pPr>
            <a:lvl2pPr>
              <a:spcBef>
                <a:spcPts val="600"/>
              </a:spcBef>
              <a:defRPr sz="1200">
                <a:latin typeface="+mn-lt"/>
              </a:defRPr>
            </a:lvl2pPr>
            <a:lvl3pPr>
              <a:spcBef>
                <a:spcPts val="600"/>
              </a:spcBef>
              <a:defRPr sz="1200">
                <a:latin typeface="+mn-lt"/>
              </a:defRPr>
            </a:lvl3pPr>
            <a:lvl4pPr>
              <a:spcBef>
                <a:spcPts val="600"/>
              </a:spcBef>
              <a:defRPr sz="1200">
                <a:latin typeface="+mn-lt"/>
              </a:defRPr>
            </a:lvl4pPr>
            <a:lvl5pPr>
              <a:spcBef>
                <a:spcPts val="600"/>
              </a:spcBef>
              <a:defRPr sz="12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5" name="Group 14">
            <a:extLst>
              <a:ext uri="{FF2B5EF4-FFF2-40B4-BE49-F238E27FC236}">
                <a16:creationId xmlns:a16="http://schemas.microsoft.com/office/drawing/2014/main" id="{2324B20E-5C69-47EA-9DA6-89619C0E91CB}"/>
              </a:ext>
            </a:extLst>
          </p:cNvPr>
          <p:cNvGrpSpPr/>
          <p:nvPr userDrawn="1"/>
        </p:nvGrpSpPr>
        <p:grpSpPr>
          <a:xfrm>
            <a:off x="10910889" y="5668963"/>
            <a:ext cx="1281112" cy="1188607"/>
            <a:chOff x="10910889" y="5668963"/>
            <a:chExt cx="1281112" cy="1188607"/>
          </a:xfrm>
        </p:grpSpPr>
        <p:sp>
          <p:nvSpPr>
            <p:cNvPr id="16" name="Rectangle 15">
              <a:extLst>
                <a:ext uri="{FF2B5EF4-FFF2-40B4-BE49-F238E27FC236}">
                  <a16:creationId xmlns:a16="http://schemas.microsoft.com/office/drawing/2014/main" id="{8854D9C2-AC0A-41D7-90F3-291E62F2C221}"/>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9EA32F3F-6A74-434D-B507-5592222B14D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8" name="Picture 17">
            <a:extLst>
              <a:ext uri="{FF2B5EF4-FFF2-40B4-BE49-F238E27FC236}">
                <a16:creationId xmlns:a16="http://schemas.microsoft.com/office/drawing/2014/main" id="{FA7FF34E-36E1-40E8-91AB-F00AD4BD3B30}"/>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5" name="Footer Placeholder 4">
            <a:extLst>
              <a:ext uri="{FF2B5EF4-FFF2-40B4-BE49-F238E27FC236}">
                <a16:creationId xmlns:a16="http://schemas.microsoft.com/office/drawing/2014/main" id="{50FA5EA8-C67B-4366-92D3-3315A555066C}"/>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313D0653-8891-45D6-916F-443B729E5947}"/>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858740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vider-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1058863"/>
            <a:ext cx="10240964" cy="1655762"/>
          </a:xfrm>
        </p:spPr>
        <p:txBody>
          <a:bodyPr anchor="b"/>
          <a:lstStyle>
            <a:lvl1pPr algn="l">
              <a:defRPr sz="4800" spc="60" baseline="0">
                <a:solidFill>
                  <a:schemeClr val="accent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p:nvPr>
        </p:nvSpPr>
        <p:spPr>
          <a:xfrm>
            <a:off x="669925" y="3139861"/>
            <a:ext cx="10240964" cy="1655762"/>
          </a:xfrm>
        </p:spPr>
        <p:txBody>
          <a:bodyPr>
            <a:normAutofit/>
          </a:bodyPr>
          <a:lstStyle>
            <a:lvl1pPr marL="0" indent="0" algn="l">
              <a:buNone/>
              <a:defRPr sz="1600" spc="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1" name="Picture 10">
            <a:extLst>
              <a:ext uri="{FF2B5EF4-FFF2-40B4-BE49-F238E27FC236}">
                <a16:creationId xmlns:a16="http://schemas.microsoft.com/office/drawing/2014/main" id="{0A5534A1-45C2-4BC4-9111-4906214CEA3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2" name="Group 11">
            <a:extLst>
              <a:ext uri="{FF2B5EF4-FFF2-40B4-BE49-F238E27FC236}">
                <a16:creationId xmlns:a16="http://schemas.microsoft.com/office/drawing/2014/main" id="{C496FAC1-AEBE-44D8-959E-3993D567591C}"/>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0ECD62B-D0A2-469D-B0C2-BEC9CF4C0A58}"/>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582EB22C-F569-47FA-91B6-6150F9136E3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22" name="Rectangle 21">
            <a:extLst>
              <a:ext uri="{FF2B5EF4-FFF2-40B4-BE49-F238E27FC236}">
                <a16:creationId xmlns:a16="http://schemas.microsoft.com/office/drawing/2014/main" id="{F9DD796A-F622-48E6-BAB6-8954EED494A3}"/>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25166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vider-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1058863"/>
            <a:ext cx="10240964" cy="1655762"/>
          </a:xfrm>
        </p:spPr>
        <p:txBody>
          <a:bodyPr anchor="b"/>
          <a:lstStyle>
            <a:lvl1pPr algn="l">
              <a:defRPr sz="4800" spc="60" baseline="0">
                <a:solidFill>
                  <a:schemeClr val="accent5"/>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p:nvPr>
        </p:nvSpPr>
        <p:spPr>
          <a:xfrm>
            <a:off x="669925" y="3139861"/>
            <a:ext cx="10240964" cy="1655762"/>
          </a:xfrm>
        </p:spPr>
        <p:txBody>
          <a:bodyPr>
            <a:normAutofit/>
          </a:bodyPr>
          <a:lstStyle>
            <a:lvl1pPr marL="0" indent="0" algn="l">
              <a:buNone/>
              <a:defRPr sz="1600" spc="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1" name="Picture 10">
            <a:extLst>
              <a:ext uri="{FF2B5EF4-FFF2-40B4-BE49-F238E27FC236}">
                <a16:creationId xmlns:a16="http://schemas.microsoft.com/office/drawing/2014/main" id="{3A174E65-3AEB-4DA9-B498-C87D051D2847}"/>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12" name="Group 11">
            <a:extLst>
              <a:ext uri="{FF2B5EF4-FFF2-40B4-BE49-F238E27FC236}">
                <a16:creationId xmlns:a16="http://schemas.microsoft.com/office/drawing/2014/main" id="{D5CE6D60-C148-4C6B-8EA1-55C1D1374CAD}"/>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0210EC05-CC1E-4A78-B459-9243BE04F2E9}"/>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5DD83A96-2042-4BC8-BB16-3155F5E1464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22" name="Rectangle 21">
            <a:extLst>
              <a:ext uri="{FF2B5EF4-FFF2-40B4-BE49-F238E27FC236}">
                <a16:creationId xmlns:a16="http://schemas.microsoft.com/office/drawing/2014/main" id="{04BBA029-6AF2-478D-80FB-0DBFB5907644}"/>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4793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Divider-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1058863"/>
            <a:ext cx="10240964" cy="1655762"/>
          </a:xfrm>
        </p:spPr>
        <p:txBody>
          <a:bodyPr anchor="b"/>
          <a:lstStyle>
            <a:lvl1pPr algn="l">
              <a:defRPr sz="4800" spc="60" baseline="0">
                <a:solidFill>
                  <a:schemeClr val="accent3"/>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p:nvPr>
        </p:nvSpPr>
        <p:spPr>
          <a:xfrm>
            <a:off x="669925" y="3139861"/>
            <a:ext cx="10240964" cy="1655762"/>
          </a:xfrm>
        </p:spPr>
        <p:txBody>
          <a:bodyPr>
            <a:normAutofit/>
          </a:bodyPr>
          <a:lstStyle>
            <a:lvl1pPr marL="0" indent="0" algn="l">
              <a:buNone/>
              <a:defRPr sz="1600" spc="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a:extLst>
              <a:ext uri="{FF2B5EF4-FFF2-40B4-BE49-F238E27FC236}">
                <a16:creationId xmlns:a16="http://schemas.microsoft.com/office/drawing/2014/main" id="{5DD58402-143E-48B4-8A50-A95C9B7B2F96}"/>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17" name="Group 16">
            <a:extLst>
              <a:ext uri="{FF2B5EF4-FFF2-40B4-BE49-F238E27FC236}">
                <a16:creationId xmlns:a16="http://schemas.microsoft.com/office/drawing/2014/main" id="{2370C17E-BBB4-4EFF-A766-B15315134A52}"/>
              </a:ext>
            </a:extLst>
          </p:cNvPr>
          <p:cNvGrpSpPr/>
          <p:nvPr userDrawn="1"/>
        </p:nvGrpSpPr>
        <p:grpSpPr>
          <a:xfrm>
            <a:off x="10910889" y="5668963"/>
            <a:ext cx="1281112" cy="1188607"/>
            <a:chOff x="10910889" y="5668963"/>
            <a:chExt cx="1281112" cy="1188607"/>
          </a:xfrm>
        </p:grpSpPr>
        <p:sp>
          <p:nvSpPr>
            <p:cNvPr id="16" name="Rectangle 15">
              <a:extLst>
                <a:ext uri="{FF2B5EF4-FFF2-40B4-BE49-F238E27FC236}">
                  <a16:creationId xmlns:a16="http://schemas.microsoft.com/office/drawing/2014/main" id="{CEE50C69-2149-431B-A72F-89CC01A78D19}"/>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103916D9-9F79-4B6A-8F09-36FBF72B3A6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26" name="Rectangle 25">
            <a:extLst>
              <a:ext uri="{FF2B5EF4-FFF2-40B4-BE49-F238E27FC236}">
                <a16:creationId xmlns:a16="http://schemas.microsoft.com/office/drawing/2014/main" id="{B97AA0DD-D696-4513-A9F2-27B503B322B8}"/>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6529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Divider-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1058863"/>
            <a:ext cx="10240964" cy="1655762"/>
          </a:xfrm>
        </p:spPr>
        <p:txBody>
          <a:bodyPr anchor="b"/>
          <a:lstStyle>
            <a:lvl1pPr algn="l">
              <a:defRPr sz="4800" spc="60" baseline="0">
                <a:solidFill>
                  <a:schemeClr val="accent6"/>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p:nvPr>
        </p:nvSpPr>
        <p:spPr>
          <a:xfrm>
            <a:off x="669925" y="3139861"/>
            <a:ext cx="10240964" cy="1655762"/>
          </a:xfrm>
        </p:spPr>
        <p:txBody>
          <a:bodyPr>
            <a:normAutofit/>
          </a:bodyPr>
          <a:lstStyle>
            <a:lvl1pPr marL="0" indent="0" algn="l">
              <a:buNone/>
              <a:defRPr sz="1600" spc="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11" name="Group 10">
            <a:extLst>
              <a:ext uri="{FF2B5EF4-FFF2-40B4-BE49-F238E27FC236}">
                <a16:creationId xmlns:a16="http://schemas.microsoft.com/office/drawing/2014/main" id="{0A716230-CCC0-44AB-9C40-FE869AA7BA19}"/>
              </a:ext>
            </a:extLst>
          </p:cNvPr>
          <p:cNvGrpSpPr/>
          <p:nvPr userDrawn="1"/>
        </p:nvGrpSpPr>
        <p:grpSpPr>
          <a:xfrm>
            <a:off x="10910889" y="5668963"/>
            <a:ext cx="1281112" cy="1188607"/>
            <a:chOff x="10910889" y="5668963"/>
            <a:chExt cx="1281112" cy="1188607"/>
          </a:xfrm>
        </p:grpSpPr>
        <p:sp>
          <p:nvSpPr>
            <p:cNvPr id="12" name="Rectangle 11">
              <a:extLst>
                <a:ext uri="{FF2B5EF4-FFF2-40B4-BE49-F238E27FC236}">
                  <a16:creationId xmlns:a16="http://schemas.microsoft.com/office/drawing/2014/main" id="{4DF84A93-9520-4FD9-BF26-CD7E9AE7AADF}"/>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85B937BA-63FB-451C-870C-97F819C8EC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21" name="Picture 20">
            <a:extLst>
              <a:ext uri="{FF2B5EF4-FFF2-40B4-BE49-F238E27FC236}">
                <a16:creationId xmlns:a16="http://schemas.microsoft.com/office/drawing/2014/main" id="{A690AE51-04D4-420B-9EE0-E38637205A97}"/>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22" name="Rectangle 21">
            <a:extLst>
              <a:ext uri="{FF2B5EF4-FFF2-40B4-BE49-F238E27FC236}">
                <a16:creationId xmlns:a16="http://schemas.microsoft.com/office/drawing/2014/main" id="{98B64B58-2DD9-49FB-AFD1-234C347355DA}"/>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24757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3 Text &amp; Picture-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65661" y="82141"/>
            <a:ext cx="10707189" cy="1325563"/>
          </a:xfrm>
        </p:spPr>
        <p:txBody>
          <a:bodyPr/>
          <a:lstStyle>
            <a:lvl1pPr>
              <a:defRPr spc="60" baseline="0">
                <a:solidFill>
                  <a:schemeClr val="accent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10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D562E63-E7A9-476C-ABAE-E400FCB8C702}"/>
              </a:ext>
            </a:extLst>
          </p:cNvPr>
          <p:cNvSpPr>
            <a:spLocks noGrp="1"/>
          </p:cNvSpPr>
          <p:nvPr>
            <p:ph sz="half" idx="2"/>
          </p:nvPr>
        </p:nvSpPr>
        <p:spPr>
          <a:xfrm>
            <a:off x="4338116" y="1574673"/>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9" name="Group 8">
            <a:extLst>
              <a:ext uri="{FF2B5EF4-FFF2-40B4-BE49-F238E27FC236}">
                <a16:creationId xmlns:a16="http://schemas.microsoft.com/office/drawing/2014/main" id="{16E62D7C-BD65-4280-A42E-70108AE311AD}"/>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EC26170F-46EA-4EF1-9F10-AAB7B61DBF2F}"/>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6192315B-5F75-4CD6-9AF7-7AA67E38E4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3" name="Content Placeholder 3">
            <a:extLst>
              <a:ext uri="{FF2B5EF4-FFF2-40B4-BE49-F238E27FC236}">
                <a16:creationId xmlns:a16="http://schemas.microsoft.com/office/drawing/2014/main" id="{71890339-595F-446B-A193-2011ADDC622A}"/>
              </a:ext>
            </a:extLst>
          </p:cNvPr>
          <p:cNvSpPr>
            <a:spLocks noGrp="1"/>
          </p:cNvSpPr>
          <p:nvPr>
            <p:ph sz="half" idx="13"/>
          </p:nvPr>
        </p:nvSpPr>
        <p:spPr>
          <a:xfrm>
            <a:off x="799571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Picture Placeholder 14">
            <a:extLst>
              <a:ext uri="{FF2B5EF4-FFF2-40B4-BE49-F238E27FC236}">
                <a16:creationId xmlns:a16="http://schemas.microsoft.com/office/drawing/2014/main" id="{88D9CED3-5C85-42A6-B79C-0149CB3D9464}"/>
              </a:ext>
            </a:extLst>
          </p:cNvPr>
          <p:cNvSpPr>
            <a:spLocks noGrp="1"/>
          </p:cNvSpPr>
          <p:nvPr>
            <p:ph type="pic" sz="quarter" idx="14"/>
          </p:nvPr>
        </p:nvSpPr>
        <p:spPr>
          <a:xfrm>
            <a:off x="768350" y="2659063"/>
            <a:ext cx="10648950" cy="2674937"/>
          </a:xfrm>
        </p:spPr>
        <p:txBody>
          <a:bodyPr/>
          <a:lstStyle/>
          <a:p>
            <a:r>
              <a:rPr lang="en-US"/>
              <a:t>Click icon to add picture</a:t>
            </a:r>
          </a:p>
        </p:txBody>
      </p:sp>
      <p:sp>
        <p:nvSpPr>
          <p:cNvPr id="16" name="Footer Placeholder 15">
            <a:extLst>
              <a:ext uri="{FF2B5EF4-FFF2-40B4-BE49-F238E27FC236}">
                <a16:creationId xmlns:a16="http://schemas.microsoft.com/office/drawing/2014/main" id="{56A1E31A-4EDE-4DCB-993F-94EC5ED80A14}"/>
              </a:ext>
            </a:extLst>
          </p:cNvPr>
          <p:cNvSpPr>
            <a:spLocks noGrp="1"/>
          </p:cNvSpPr>
          <p:nvPr>
            <p:ph type="ftr" sz="quarter" idx="15"/>
          </p:nvPr>
        </p:nvSpPr>
        <p:spPr/>
        <p:txBody>
          <a:bodyPr/>
          <a:lstStyle/>
          <a:p>
            <a:endParaRPr lang="en-US" dirty="0"/>
          </a:p>
        </p:txBody>
      </p:sp>
      <p:sp>
        <p:nvSpPr>
          <p:cNvPr id="17" name="Slide Number Placeholder 16">
            <a:extLst>
              <a:ext uri="{FF2B5EF4-FFF2-40B4-BE49-F238E27FC236}">
                <a16:creationId xmlns:a16="http://schemas.microsoft.com/office/drawing/2014/main" id="{9466D0E8-1009-4871-9CF7-1DF36D4B96D6}"/>
              </a:ext>
            </a:extLst>
          </p:cNvPr>
          <p:cNvSpPr>
            <a:spLocks noGrp="1"/>
          </p:cNvSpPr>
          <p:nvPr>
            <p:ph type="sldNum" sz="quarter" idx="16"/>
          </p:nvPr>
        </p:nvSpPr>
        <p:spPr/>
        <p:txBody>
          <a:bodyPr/>
          <a:lstStyle/>
          <a:p>
            <a:fld id="{2BEE099A-8562-47CA-944D-F82EDDAC5192}" type="slidenum">
              <a:rPr lang="en-US" smtClean="0"/>
              <a:pPr/>
              <a:t>‹#›</a:t>
            </a:fld>
            <a:endParaRPr lang="en-US" dirty="0"/>
          </a:p>
        </p:txBody>
      </p:sp>
      <p:pic>
        <p:nvPicPr>
          <p:cNvPr id="14" name="Picture 13">
            <a:extLst>
              <a:ext uri="{FF2B5EF4-FFF2-40B4-BE49-F238E27FC236}">
                <a16:creationId xmlns:a16="http://schemas.microsoft.com/office/drawing/2014/main" id="{B55A38CA-24B8-4D96-905F-F3118C02640F}"/>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spTree>
    <p:extLst>
      <p:ext uri="{BB962C8B-B14F-4D97-AF65-F5344CB8AC3E}">
        <p14:creationId xmlns:p14="http://schemas.microsoft.com/office/powerpoint/2010/main" val="9869435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3 Text &amp; Picture-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65661" y="82141"/>
            <a:ext cx="10707189" cy="1325563"/>
          </a:xfrm>
        </p:spPr>
        <p:txBody>
          <a:bodyPr/>
          <a:lstStyle>
            <a:lvl1pPr>
              <a:defRPr spc="60" baseline="0">
                <a:solidFill>
                  <a:schemeClr val="accent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10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D562E63-E7A9-476C-ABAE-E400FCB8C702}"/>
              </a:ext>
            </a:extLst>
          </p:cNvPr>
          <p:cNvSpPr>
            <a:spLocks noGrp="1"/>
          </p:cNvSpPr>
          <p:nvPr>
            <p:ph sz="half" idx="2"/>
          </p:nvPr>
        </p:nvSpPr>
        <p:spPr>
          <a:xfrm>
            <a:off x="4338116" y="1574673"/>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9" name="Group 8">
            <a:extLst>
              <a:ext uri="{FF2B5EF4-FFF2-40B4-BE49-F238E27FC236}">
                <a16:creationId xmlns:a16="http://schemas.microsoft.com/office/drawing/2014/main" id="{16E62D7C-BD65-4280-A42E-70108AE311AD}"/>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EC26170F-46EA-4EF1-9F10-AAB7B61DBF2F}"/>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192315B-5F75-4CD6-9AF7-7AA67E38E4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3" name="Content Placeholder 3">
            <a:extLst>
              <a:ext uri="{FF2B5EF4-FFF2-40B4-BE49-F238E27FC236}">
                <a16:creationId xmlns:a16="http://schemas.microsoft.com/office/drawing/2014/main" id="{71890339-595F-446B-A193-2011ADDC622A}"/>
              </a:ext>
            </a:extLst>
          </p:cNvPr>
          <p:cNvSpPr>
            <a:spLocks noGrp="1"/>
          </p:cNvSpPr>
          <p:nvPr>
            <p:ph sz="half" idx="13"/>
          </p:nvPr>
        </p:nvSpPr>
        <p:spPr>
          <a:xfrm>
            <a:off x="799571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Picture Placeholder 14">
            <a:extLst>
              <a:ext uri="{FF2B5EF4-FFF2-40B4-BE49-F238E27FC236}">
                <a16:creationId xmlns:a16="http://schemas.microsoft.com/office/drawing/2014/main" id="{88D9CED3-5C85-42A6-B79C-0149CB3D9464}"/>
              </a:ext>
            </a:extLst>
          </p:cNvPr>
          <p:cNvSpPr>
            <a:spLocks noGrp="1"/>
          </p:cNvSpPr>
          <p:nvPr>
            <p:ph type="pic" sz="quarter" idx="14"/>
          </p:nvPr>
        </p:nvSpPr>
        <p:spPr>
          <a:xfrm>
            <a:off x="768350" y="2659063"/>
            <a:ext cx="10648950" cy="2674937"/>
          </a:xfrm>
        </p:spPr>
        <p:txBody>
          <a:bodyPr/>
          <a:lstStyle/>
          <a:p>
            <a:r>
              <a:rPr lang="en-US"/>
              <a:t>Click icon to add picture</a:t>
            </a:r>
          </a:p>
        </p:txBody>
      </p:sp>
      <p:sp>
        <p:nvSpPr>
          <p:cNvPr id="16" name="Footer Placeholder 15">
            <a:extLst>
              <a:ext uri="{FF2B5EF4-FFF2-40B4-BE49-F238E27FC236}">
                <a16:creationId xmlns:a16="http://schemas.microsoft.com/office/drawing/2014/main" id="{56A1E31A-4EDE-4DCB-993F-94EC5ED80A14}"/>
              </a:ext>
            </a:extLst>
          </p:cNvPr>
          <p:cNvSpPr>
            <a:spLocks noGrp="1"/>
          </p:cNvSpPr>
          <p:nvPr>
            <p:ph type="ftr" sz="quarter" idx="15"/>
          </p:nvPr>
        </p:nvSpPr>
        <p:spPr/>
        <p:txBody>
          <a:bodyPr/>
          <a:lstStyle/>
          <a:p>
            <a:endParaRPr lang="en-US" dirty="0"/>
          </a:p>
        </p:txBody>
      </p:sp>
      <p:sp>
        <p:nvSpPr>
          <p:cNvPr id="17" name="Slide Number Placeholder 16">
            <a:extLst>
              <a:ext uri="{FF2B5EF4-FFF2-40B4-BE49-F238E27FC236}">
                <a16:creationId xmlns:a16="http://schemas.microsoft.com/office/drawing/2014/main" id="{9466D0E8-1009-4871-9CF7-1DF36D4B96D6}"/>
              </a:ext>
            </a:extLst>
          </p:cNvPr>
          <p:cNvSpPr>
            <a:spLocks noGrp="1"/>
          </p:cNvSpPr>
          <p:nvPr>
            <p:ph type="sldNum" sz="quarter" idx="16"/>
          </p:nvPr>
        </p:nvSpPr>
        <p:spPr/>
        <p:txBody>
          <a:bodyPr/>
          <a:lstStyle/>
          <a:p>
            <a:fld id="{2BEE099A-8562-47CA-944D-F82EDDAC5192}" type="slidenum">
              <a:rPr lang="en-US" smtClean="0"/>
              <a:pPr/>
              <a:t>‹#›</a:t>
            </a:fld>
            <a:endParaRPr lang="en-US" dirty="0"/>
          </a:p>
        </p:txBody>
      </p:sp>
      <p:pic>
        <p:nvPicPr>
          <p:cNvPr id="14" name="Picture 13">
            <a:extLst>
              <a:ext uri="{FF2B5EF4-FFF2-40B4-BE49-F238E27FC236}">
                <a16:creationId xmlns:a16="http://schemas.microsoft.com/office/drawing/2014/main" id="{CBB101B8-D628-4355-8646-9535BBB3468A}"/>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spTree>
    <p:extLst>
      <p:ext uri="{BB962C8B-B14F-4D97-AF65-F5344CB8AC3E}">
        <p14:creationId xmlns:p14="http://schemas.microsoft.com/office/powerpoint/2010/main" val="27659705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3 Text &amp; Picture-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65661" y="82141"/>
            <a:ext cx="10707189" cy="1325563"/>
          </a:xfrm>
        </p:spPr>
        <p:txBody>
          <a:bodyPr/>
          <a:lstStyle>
            <a:lvl1pPr>
              <a:defRPr spc="60" baseline="0">
                <a:solidFill>
                  <a:schemeClr val="accent3"/>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10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D562E63-E7A9-476C-ABAE-E400FCB8C702}"/>
              </a:ext>
            </a:extLst>
          </p:cNvPr>
          <p:cNvSpPr>
            <a:spLocks noGrp="1"/>
          </p:cNvSpPr>
          <p:nvPr>
            <p:ph sz="half" idx="2"/>
          </p:nvPr>
        </p:nvSpPr>
        <p:spPr>
          <a:xfrm>
            <a:off x="4338116" y="1574673"/>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9" name="Group 8">
            <a:extLst>
              <a:ext uri="{FF2B5EF4-FFF2-40B4-BE49-F238E27FC236}">
                <a16:creationId xmlns:a16="http://schemas.microsoft.com/office/drawing/2014/main" id="{16E62D7C-BD65-4280-A42E-70108AE311AD}"/>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EC26170F-46EA-4EF1-9F10-AAB7B61DBF2F}"/>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192315B-5F75-4CD6-9AF7-7AA67E38E4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3" name="Content Placeholder 3">
            <a:extLst>
              <a:ext uri="{FF2B5EF4-FFF2-40B4-BE49-F238E27FC236}">
                <a16:creationId xmlns:a16="http://schemas.microsoft.com/office/drawing/2014/main" id="{71890339-595F-446B-A193-2011ADDC622A}"/>
              </a:ext>
            </a:extLst>
          </p:cNvPr>
          <p:cNvSpPr>
            <a:spLocks noGrp="1"/>
          </p:cNvSpPr>
          <p:nvPr>
            <p:ph sz="half" idx="13"/>
          </p:nvPr>
        </p:nvSpPr>
        <p:spPr>
          <a:xfrm>
            <a:off x="799571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Picture Placeholder 14">
            <a:extLst>
              <a:ext uri="{FF2B5EF4-FFF2-40B4-BE49-F238E27FC236}">
                <a16:creationId xmlns:a16="http://schemas.microsoft.com/office/drawing/2014/main" id="{88D9CED3-5C85-42A6-B79C-0149CB3D9464}"/>
              </a:ext>
            </a:extLst>
          </p:cNvPr>
          <p:cNvSpPr>
            <a:spLocks noGrp="1"/>
          </p:cNvSpPr>
          <p:nvPr>
            <p:ph type="pic" sz="quarter" idx="14"/>
          </p:nvPr>
        </p:nvSpPr>
        <p:spPr>
          <a:xfrm>
            <a:off x="768350" y="2659063"/>
            <a:ext cx="10648950" cy="2674937"/>
          </a:xfrm>
        </p:spPr>
        <p:txBody>
          <a:bodyPr/>
          <a:lstStyle/>
          <a:p>
            <a:r>
              <a:rPr lang="en-US"/>
              <a:t>Click icon to add picture</a:t>
            </a:r>
          </a:p>
        </p:txBody>
      </p:sp>
      <p:sp>
        <p:nvSpPr>
          <p:cNvPr id="16" name="Footer Placeholder 15">
            <a:extLst>
              <a:ext uri="{FF2B5EF4-FFF2-40B4-BE49-F238E27FC236}">
                <a16:creationId xmlns:a16="http://schemas.microsoft.com/office/drawing/2014/main" id="{56A1E31A-4EDE-4DCB-993F-94EC5ED80A14}"/>
              </a:ext>
            </a:extLst>
          </p:cNvPr>
          <p:cNvSpPr>
            <a:spLocks noGrp="1"/>
          </p:cNvSpPr>
          <p:nvPr>
            <p:ph type="ftr" sz="quarter" idx="15"/>
          </p:nvPr>
        </p:nvSpPr>
        <p:spPr/>
        <p:txBody>
          <a:bodyPr/>
          <a:lstStyle/>
          <a:p>
            <a:endParaRPr lang="en-US" dirty="0"/>
          </a:p>
        </p:txBody>
      </p:sp>
      <p:sp>
        <p:nvSpPr>
          <p:cNvPr id="17" name="Slide Number Placeholder 16">
            <a:extLst>
              <a:ext uri="{FF2B5EF4-FFF2-40B4-BE49-F238E27FC236}">
                <a16:creationId xmlns:a16="http://schemas.microsoft.com/office/drawing/2014/main" id="{9466D0E8-1009-4871-9CF7-1DF36D4B96D6}"/>
              </a:ext>
            </a:extLst>
          </p:cNvPr>
          <p:cNvSpPr>
            <a:spLocks noGrp="1"/>
          </p:cNvSpPr>
          <p:nvPr>
            <p:ph type="sldNum" sz="quarter" idx="16"/>
          </p:nvPr>
        </p:nvSpPr>
        <p:spPr/>
        <p:txBody>
          <a:bodyPr/>
          <a:lstStyle/>
          <a:p>
            <a:fld id="{2BEE099A-8562-47CA-944D-F82EDDAC5192}" type="slidenum">
              <a:rPr lang="en-US" smtClean="0"/>
              <a:pPr/>
              <a:t>‹#›</a:t>
            </a:fld>
            <a:endParaRPr lang="en-US" dirty="0"/>
          </a:p>
        </p:txBody>
      </p:sp>
      <p:pic>
        <p:nvPicPr>
          <p:cNvPr id="14" name="Picture 13">
            <a:extLst>
              <a:ext uri="{FF2B5EF4-FFF2-40B4-BE49-F238E27FC236}">
                <a16:creationId xmlns:a16="http://schemas.microsoft.com/office/drawing/2014/main" id="{C32857DD-1015-4F78-B3F4-C9C9C0FA1B09}"/>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spTree>
    <p:extLst>
      <p:ext uri="{BB962C8B-B14F-4D97-AF65-F5344CB8AC3E}">
        <p14:creationId xmlns:p14="http://schemas.microsoft.com/office/powerpoint/2010/main" val="1551753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age-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862359"/>
            <a:ext cx="10240964" cy="1655762"/>
          </a:xfrm>
        </p:spPr>
        <p:txBody>
          <a:bodyPr anchor="ctr"/>
          <a:lstStyle>
            <a:lvl1pPr algn="l">
              <a:defRPr sz="4800" spc="60" baseline="0">
                <a:solidFill>
                  <a:schemeClr val="accent5"/>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hasCustomPrompt="1"/>
          </p:nvPr>
        </p:nvSpPr>
        <p:spPr>
          <a:xfrm>
            <a:off x="669925" y="3145536"/>
            <a:ext cx="4572000" cy="640080"/>
          </a:xfr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lang="en-US" sz="1350" b="0" kern="1200" spc="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Month XX, XXXX</a:t>
            </a:r>
          </a:p>
        </p:txBody>
      </p:sp>
      <p:grpSp>
        <p:nvGrpSpPr>
          <p:cNvPr id="12" name="Group 11">
            <a:extLst>
              <a:ext uri="{FF2B5EF4-FFF2-40B4-BE49-F238E27FC236}">
                <a16:creationId xmlns:a16="http://schemas.microsoft.com/office/drawing/2014/main" id="{C496FAC1-AEBE-44D8-959E-3993D567591C}"/>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0ECD62B-D0A2-469D-B0C2-BEC9CF4C0A58}"/>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582EB22C-F569-47FA-91B6-6150F9136E3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0" name="Text Placeholder 2">
            <a:extLst>
              <a:ext uri="{FF2B5EF4-FFF2-40B4-BE49-F238E27FC236}">
                <a16:creationId xmlns:a16="http://schemas.microsoft.com/office/drawing/2014/main" id="{CC65FAAB-D49B-4633-B569-25B58908887F}"/>
              </a:ext>
            </a:extLst>
          </p:cNvPr>
          <p:cNvSpPr>
            <a:spLocks noGrp="1"/>
          </p:cNvSpPr>
          <p:nvPr>
            <p:ph type="body" idx="12" hasCustomPrompt="1"/>
          </p:nvPr>
        </p:nvSpPr>
        <p:spPr>
          <a:xfrm>
            <a:off x="669924" y="2551176"/>
            <a:ext cx="10241280" cy="603504"/>
          </a:xfrm>
        </p:spPr>
        <p:txBody>
          <a:bodyPr anchor="t">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800" b="1" spc="4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to edit Master subhead style</a:t>
            </a:r>
          </a:p>
        </p:txBody>
      </p:sp>
      <p:sp>
        <p:nvSpPr>
          <p:cNvPr id="9" name="Rectangle 8">
            <a:extLst>
              <a:ext uri="{FF2B5EF4-FFF2-40B4-BE49-F238E27FC236}">
                <a16:creationId xmlns:a16="http://schemas.microsoft.com/office/drawing/2014/main" id="{52E66882-7F09-4A76-B965-60F2637DDCBF}"/>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DCC28CF4-64A9-4A10-A3F8-8486FB06D260}"/>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spTree>
    <p:extLst>
      <p:ext uri="{BB962C8B-B14F-4D97-AF65-F5344CB8AC3E}">
        <p14:creationId xmlns:p14="http://schemas.microsoft.com/office/powerpoint/2010/main" val="527509995"/>
      </p:ext>
    </p:extLst>
  </p:cSld>
  <p:clrMapOvr>
    <a:masterClrMapping/>
  </p:clrMapOvr>
  <p:extLst>
    <p:ext uri="{DCECCB84-F9BA-43D5-87BE-67443E8EF086}">
      <p15:sldGuideLst xmlns:p15="http://schemas.microsoft.com/office/powerpoint/2012/main">
        <p15:guide id="1" orient="horz" pos="2112">
          <p15:clr>
            <a:srgbClr val="FBAE40"/>
          </p15:clr>
        </p15:guide>
        <p15:guide id="2" orient="horz" pos="1776">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3 Text &amp; Picture-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65661" y="82141"/>
            <a:ext cx="10707189" cy="1325563"/>
          </a:xfrm>
        </p:spPr>
        <p:txBody>
          <a:bodyPr/>
          <a:lstStyle>
            <a:lvl1pPr>
              <a:defRPr spc="60" baseline="0">
                <a:solidFill>
                  <a:schemeClr val="accent6"/>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10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D562E63-E7A9-476C-ABAE-E400FCB8C702}"/>
              </a:ext>
            </a:extLst>
          </p:cNvPr>
          <p:cNvSpPr>
            <a:spLocks noGrp="1"/>
          </p:cNvSpPr>
          <p:nvPr>
            <p:ph sz="half" idx="2"/>
          </p:nvPr>
        </p:nvSpPr>
        <p:spPr>
          <a:xfrm>
            <a:off x="4338116" y="1574673"/>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9" name="Group 8">
            <a:extLst>
              <a:ext uri="{FF2B5EF4-FFF2-40B4-BE49-F238E27FC236}">
                <a16:creationId xmlns:a16="http://schemas.microsoft.com/office/drawing/2014/main" id="{16E62D7C-BD65-4280-A42E-70108AE311AD}"/>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EC26170F-46EA-4EF1-9F10-AAB7B61DBF2F}"/>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192315B-5F75-4CD6-9AF7-7AA67E38E4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2" name="Picture 11">
            <a:extLst>
              <a:ext uri="{FF2B5EF4-FFF2-40B4-BE49-F238E27FC236}">
                <a16:creationId xmlns:a16="http://schemas.microsoft.com/office/drawing/2014/main" id="{CFEE9956-DD3A-4817-A224-F77B7D782EA3}"/>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13" name="Content Placeholder 3">
            <a:extLst>
              <a:ext uri="{FF2B5EF4-FFF2-40B4-BE49-F238E27FC236}">
                <a16:creationId xmlns:a16="http://schemas.microsoft.com/office/drawing/2014/main" id="{71890339-595F-446B-A193-2011ADDC622A}"/>
              </a:ext>
            </a:extLst>
          </p:cNvPr>
          <p:cNvSpPr>
            <a:spLocks noGrp="1"/>
          </p:cNvSpPr>
          <p:nvPr>
            <p:ph sz="half" idx="13"/>
          </p:nvPr>
        </p:nvSpPr>
        <p:spPr>
          <a:xfrm>
            <a:off x="7995716" y="1577848"/>
            <a:ext cx="3466919" cy="1188720"/>
          </a:xfrm>
        </p:spPr>
        <p:txBody>
          <a:bodyPr/>
          <a:lstStyle>
            <a:lvl1pPr>
              <a:defRPr spc="40" baseline="0"/>
            </a:lvl1pPr>
            <a:lvl2pPr>
              <a:spcBef>
                <a:spcPts val="200"/>
              </a:spcBef>
              <a:defRPr spc="40" baseline="0"/>
            </a:lvl2pPr>
            <a:lvl3pPr>
              <a:spcBef>
                <a:spcPts val="200"/>
              </a:spcBef>
              <a:defRPr spc="40" baseline="0"/>
            </a:lvl3pPr>
            <a:lvl4pPr>
              <a:spcBef>
                <a:spcPts val="200"/>
              </a:spcBef>
              <a:defRPr spc="40" baseline="0"/>
            </a:lvl4pPr>
            <a:lvl5pPr>
              <a:spcBef>
                <a:spcPts val="200"/>
              </a:spcBef>
              <a:defRPr spc="4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Picture Placeholder 14">
            <a:extLst>
              <a:ext uri="{FF2B5EF4-FFF2-40B4-BE49-F238E27FC236}">
                <a16:creationId xmlns:a16="http://schemas.microsoft.com/office/drawing/2014/main" id="{88D9CED3-5C85-42A6-B79C-0149CB3D9464}"/>
              </a:ext>
            </a:extLst>
          </p:cNvPr>
          <p:cNvSpPr>
            <a:spLocks noGrp="1"/>
          </p:cNvSpPr>
          <p:nvPr>
            <p:ph type="pic" sz="quarter" idx="14"/>
          </p:nvPr>
        </p:nvSpPr>
        <p:spPr>
          <a:xfrm>
            <a:off x="768350" y="2659063"/>
            <a:ext cx="10648950" cy="2674937"/>
          </a:xfrm>
        </p:spPr>
        <p:txBody>
          <a:bodyPr/>
          <a:lstStyle/>
          <a:p>
            <a:r>
              <a:rPr lang="en-US"/>
              <a:t>Click icon to add picture</a:t>
            </a:r>
          </a:p>
        </p:txBody>
      </p:sp>
      <p:sp>
        <p:nvSpPr>
          <p:cNvPr id="16" name="Footer Placeholder 15">
            <a:extLst>
              <a:ext uri="{FF2B5EF4-FFF2-40B4-BE49-F238E27FC236}">
                <a16:creationId xmlns:a16="http://schemas.microsoft.com/office/drawing/2014/main" id="{56A1E31A-4EDE-4DCB-993F-94EC5ED80A14}"/>
              </a:ext>
            </a:extLst>
          </p:cNvPr>
          <p:cNvSpPr>
            <a:spLocks noGrp="1"/>
          </p:cNvSpPr>
          <p:nvPr>
            <p:ph type="ftr" sz="quarter" idx="15"/>
          </p:nvPr>
        </p:nvSpPr>
        <p:spPr/>
        <p:txBody>
          <a:bodyPr/>
          <a:lstStyle/>
          <a:p>
            <a:endParaRPr lang="en-US" dirty="0"/>
          </a:p>
        </p:txBody>
      </p:sp>
      <p:sp>
        <p:nvSpPr>
          <p:cNvPr id="17" name="Slide Number Placeholder 16">
            <a:extLst>
              <a:ext uri="{FF2B5EF4-FFF2-40B4-BE49-F238E27FC236}">
                <a16:creationId xmlns:a16="http://schemas.microsoft.com/office/drawing/2014/main" id="{9466D0E8-1009-4871-9CF7-1DF36D4B96D6}"/>
              </a:ext>
            </a:extLst>
          </p:cNvPr>
          <p:cNvSpPr>
            <a:spLocks noGrp="1"/>
          </p:cNvSpPr>
          <p:nvPr>
            <p:ph type="sldNum" sz="quarter" idx="16"/>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4239664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Left Text &amp; Picture-Blue">
    <p:bg>
      <p:bgPr>
        <a:solidFill>
          <a:schemeClr val="accent1"/>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AECE7C4-7847-4F18-878C-675EEB65FF35}"/>
              </a:ext>
            </a:extLst>
          </p:cNvPr>
          <p:cNvSpPr>
            <a:spLocks noGrp="1"/>
          </p:cNvSpPr>
          <p:nvPr>
            <p:ph type="pic" sz="quarter" idx="13"/>
          </p:nvPr>
        </p:nvSpPr>
        <p:spPr>
          <a:xfrm>
            <a:off x="6252210" y="723900"/>
            <a:ext cx="5184775" cy="4675188"/>
          </a:xfrm>
        </p:spPr>
        <p:txBody>
          <a:bodyPr/>
          <a:lstStyle/>
          <a:p>
            <a:r>
              <a:rPr lang="en-US"/>
              <a:t>Click icon to add picture</a:t>
            </a:r>
          </a:p>
        </p:txBody>
      </p:sp>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70426" y="735240"/>
            <a:ext cx="5830387" cy="1325563"/>
          </a:xfrm>
        </p:spPr>
        <p:txBody>
          <a:bodyPr/>
          <a:lstStyle>
            <a:lvl1pPr>
              <a:defRPr spc="6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079" y="2580478"/>
            <a:ext cx="5582130" cy="3505993"/>
          </a:xfrm>
        </p:spPr>
        <p:txBody>
          <a:bodyPr/>
          <a:lstStyle>
            <a:lvl1pPr>
              <a:lnSpc>
                <a:spcPts val="1900"/>
              </a:lnSpc>
              <a:spcBef>
                <a:spcPts val="0"/>
              </a:spcBef>
              <a:spcAft>
                <a:spcPts val="800"/>
              </a:spcAft>
              <a:defRPr spc="40" baseline="0"/>
            </a:lvl1pPr>
            <a:lvl2pPr>
              <a:lnSpc>
                <a:spcPts val="1750"/>
              </a:lnSpc>
              <a:spcBef>
                <a:spcPts val="0"/>
              </a:spcBef>
              <a:spcAft>
                <a:spcPts val="1800"/>
              </a:spcAft>
              <a:defRPr spc="30" baseline="0"/>
            </a:lvl2pPr>
            <a:lvl3pPr>
              <a:spcBef>
                <a:spcPts val="0"/>
              </a:spcBef>
              <a:spcAft>
                <a:spcPts val="300"/>
              </a:spcAft>
              <a:defRPr spc="30" baseline="0"/>
            </a:lvl3pPr>
            <a:lvl4pPr>
              <a:spcBef>
                <a:spcPts val="0"/>
              </a:spcBef>
              <a:spcAft>
                <a:spcPts val="300"/>
              </a:spcAft>
              <a:defRPr spc="30" baseline="0"/>
            </a:lvl4pPr>
            <a:lvl5pPr>
              <a:spcBef>
                <a:spcPts val="0"/>
              </a:spcBef>
              <a:spcAft>
                <a:spcPts val="300"/>
              </a:spcAft>
              <a:defRPr spc="3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11">
            <a:extLst>
              <a:ext uri="{FF2B5EF4-FFF2-40B4-BE49-F238E27FC236}">
                <a16:creationId xmlns:a16="http://schemas.microsoft.com/office/drawing/2014/main" id="{ACAE3D7F-2B7C-44F1-BCB3-9C9015CEFD7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3" name="Group 12">
            <a:extLst>
              <a:ext uri="{FF2B5EF4-FFF2-40B4-BE49-F238E27FC236}">
                <a16:creationId xmlns:a16="http://schemas.microsoft.com/office/drawing/2014/main" id="{7DA78D2F-2D16-44D2-A903-CA76C938041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78C90F5B-84C9-4653-8B78-38CBCCD92433}"/>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18363CEC-F2E0-499C-8410-072D6DE703B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6" name="Footer Placeholder 15">
            <a:extLst>
              <a:ext uri="{FF2B5EF4-FFF2-40B4-BE49-F238E27FC236}">
                <a16:creationId xmlns:a16="http://schemas.microsoft.com/office/drawing/2014/main" id="{84284A3D-9E89-467F-9F64-650E4CB6DF8D}"/>
              </a:ext>
            </a:extLst>
          </p:cNvPr>
          <p:cNvSpPr>
            <a:spLocks noGrp="1"/>
          </p:cNvSpPr>
          <p:nvPr>
            <p:ph type="ftr" sz="quarter" idx="14"/>
          </p:nvPr>
        </p:nvSpPr>
        <p:spPr/>
        <p:txBody>
          <a:bodyPr/>
          <a:lstStyle/>
          <a:p>
            <a:endParaRPr lang="en-US" dirty="0"/>
          </a:p>
        </p:txBody>
      </p:sp>
      <p:sp>
        <p:nvSpPr>
          <p:cNvPr id="17" name="Slide Number Placeholder 16">
            <a:extLst>
              <a:ext uri="{FF2B5EF4-FFF2-40B4-BE49-F238E27FC236}">
                <a16:creationId xmlns:a16="http://schemas.microsoft.com/office/drawing/2014/main" id="{EDDC720E-E682-4FBA-BDF2-60B56D0CE885}"/>
              </a:ext>
            </a:extLst>
          </p:cNvPr>
          <p:cNvSpPr>
            <a:spLocks noGrp="1"/>
          </p:cNvSpPr>
          <p:nvPr>
            <p:ph type="sldNum" sz="quarter" idx="15"/>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5711198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Left Text &amp; Picture-Teal">
    <p:bg>
      <p:bgPr>
        <a:solidFill>
          <a:schemeClr val="accent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AECE7C4-7847-4F18-878C-675EEB65FF35}"/>
              </a:ext>
            </a:extLst>
          </p:cNvPr>
          <p:cNvSpPr>
            <a:spLocks noGrp="1"/>
          </p:cNvSpPr>
          <p:nvPr>
            <p:ph type="pic" sz="quarter" idx="13"/>
          </p:nvPr>
        </p:nvSpPr>
        <p:spPr>
          <a:xfrm>
            <a:off x="6252210" y="723900"/>
            <a:ext cx="5184775" cy="4675188"/>
          </a:xfrm>
        </p:spPr>
        <p:txBody>
          <a:bodyPr/>
          <a:lstStyle/>
          <a:p>
            <a:r>
              <a:rPr lang="en-US"/>
              <a:t>Click icon to add picture</a:t>
            </a:r>
          </a:p>
        </p:txBody>
      </p:sp>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70426" y="735240"/>
            <a:ext cx="5830387" cy="1325563"/>
          </a:xfrm>
        </p:spPr>
        <p:txBody>
          <a:bodyPr/>
          <a:lstStyle>
            <a:lvl1pPr>
              <a:defRPr spc="60" baseline="0">
                <a:solidFill>
                  <a:schemeClr val="accent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079" y="2580478"/>
            <a:ext cx="5582130" cy="3505993"/>
          </a:xfrm>
        </p:spPr>
        <p:txBody>
          <a:bodyPr/>
          <a:lstStyle>
            <a:lvl1pPr>
              <a:lnSpc>
                <a:spcPts val="1900"/>
              </a:lnSpc>
              <a:spcBef>
                <a:spcPts val="0"/>
              </a:spcBef>
              <a:spcAft>
                <a:spcPts val="800"/>
              </a:spcAft>
              <a:defRPr spc="40" baseline="0"/>
            </a:lvl1pPr>
            <a:lvl2pPr>
              <a:lnSpc>
                <a:spcPts val="1750"/>
              </a:lnSpc>
              <a:spcBef>
                <a:spcPts val="0"/>
              </a:spcBef>
              <a:spcAft>
                <a:spcPts val="1800"/>
              </a:spcAft>
              <a:defRPr spc="30" baseline="0"/>
            </a:lvl2pPr>
            <a:lvl3pPr>
              <a:spcBef>
                <a:spcPts val="0"/>
              </a:spcBef>
              <a:spcAft>
                <a:spcPts val="300"/>
              </a:spcAft>
              <a:defRPr spc="30" baseline="0"/>
            </a:lvl3pPr>
            <a:lvl4pPr>
              <a:spcBef>
                <a:spcPts val="0"/>
              </a:spcBef>
              <a:spcAft>
                <a:spcPts val="300"/>
              </a:spcAft>
              <a:defRPr spc="30" baseline="0"/>
            </a:lvl4pPr>
            <a:lvl5pPr>
              <a:spcBef>
                <a:spcPts val="0"/>
              </a:spcBef>
              <a:spcAft>
                <a:spcPts val="300"/>
              </a:spcAft>
              <a:defRPr spc="3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3" name="Group 12">
            <a:extLst>
              <a:ext uri="{FF2B5EF4-FFF2-40B4-BE49-F238E27FC236}">
                <a16:creationId xmlns:a16="http://schemas.microsoft.com/office/drawing/2014/main" id="{7DA78D2F-2D16-44D2-A903-CA76C938041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78C90F5B-84C9-4653-8B78-38CBCCD92433}"/>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18363CEC-F2E0-499C-8410-072D6DE703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6" name="Footer Placeholder 15">
            <a:extLst>
              <a:ext uri="{FF2B5EF4-FFF2-40B4-BE49-F238E27FC236}">
                <a16:creationId xmlns:a16="http://schemas.microsoft.com/office/drawing/2014/main" id="{84284A3D-9E89-467F-9F64-650E4CB6DF8D}"/>
              </a:ext>
            </a:extLst>
          </p:cNvPr>
          <p:cNvSpPr>
            <a:spLocks noGrp="1"/>
          </p:cNvSpPr>
          <p:nvPr>
            <p:ph type="ftr" sz="quarter" idx="14"/>
          </p:nvPr>
        </p:nvSpPr>
        <p:spPr/>
        <p:txBody>
          <a:bodyPr/>
          <a:lstStyle/>
          <a:p>
            <a:endParaRPr lang="en-US" dirty="0"/>
          </a:p>
        </p:txBody>
      </p:sp>
      <p:sp>
        <p:nvSpPr>
          <p:cNvPr id="17" name="Slide Number Placeholder 16">
            <a:extLst>
              <a:ext uri="{FF2B5EF4-FFF2-40B4-BE49-F238E27FC236}">
                <a16:creationId xmlns:a16="http://schemas.microsoft.com/office/drawing/2014/main" id="{EDDC720E-E682-4FBA-BDF2-60B56D0CE885}"/>
              </a:ext>
            </a:extLst>
          </p:cNvPr>
          <p:cNvSpPr>
            <a:spLocks noGrp="1"/>
          </p:cNvSpPr>
          <p:nvPr>
            <p:ph type="sldNum" sz="quarter" idx="15"/>
          </p:nvPr>
        </p:nvSpPr>
        <p:spPr/>
        <p:txBody>
          <a:bodyPr/>
          <a:lstStyle/>
          <a:p>
            <a:fld id="{2BEE099A-8562-47CA-944D-F82EDDAC5192}" type="slidenum">
              <a:rPr lang="en-US" smtClean="0"/>
              <a:pPr/>
              <a:t>‹#›</a:t>
            </a:fld>
            <a:endParaRPr lang="en-US" dirty="0"/>
          </a:p>
        </p:txBody>
      </p:sp>
      <p:pic>
        <p:nvPicPr>
          <p:cNvPr id="18" name="Picture 17">
            <a:extLst>
              <a:ext uri="{FF2B5EF4-FFF2-40B4-BE49-F238E27FC236}">
                <a16:creationId xmlns:a16="http://schemas.microsoft.com/office/drawing/2014/main" id="{5A25CF9F-220B-40F9-B4C7-4939405D6470}"/>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spTree>
    <p:extLst>
      <p:ext uri="{BB962C8B-B14F-4D97-AF65-F5344CB8AC3E}">
        <p14:creationId xmlns:p14="http://schemas.microsoft.com/office/powerpoint/2010/main" val="28031223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Left Text &amp; Picture-Red">
    <p:bg>
      <p:bgPr>
        <a:solidFill>
          <a:schemeClr val="accent3"/>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AECE7C4-7847-4F18-878C-675EEB65FF35}"/>
              </a:ext>
            </a:extLst>
          </p:cNvPr>
          <p:cNvSpPr>
            <a:spLocks noGrp="1"/>
          </p:cNvSpPr>
          <p:nvPr>
            <p:ph type="pic" sz="quarter" idx="13"/>
          </p:nvPr>
        </p:nvSpPr>
        <p:spPr>
          <a:xfrm>
            <a:off x="6252210" y="723900"/>
            <a:ext cx="5184775" cy="4675188"/>
          </a:xfrm>
        </p:spPr>
        <p:txBody>
          <a:bodyPr/>
          <a:lstStyle/>
          <a:p>
            <a:r>
              <a:rPr lang="en-US"/>
              <a:t>Click icon to add picture</a:t>
            </a:r>
          </a:p>
        </p:txBody>
      </p:sp>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70426" y="735240"/>
            <a:ext cx="5830387" cy="1325563"/>
          </a:xfrm>
        </p:spPr>
        <p:txBody>
          <a:bodyPr/>
          <a:lstStyle>
            <a:lvl1pPr>
              <a:defRPr spc="60" baseline="0">
                <a:solidFill>
                  <a:schemeClr val="accent3"/>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079" y="2580478"/>
            <a:ext cx="5582130" cy="3505993"/>
          </a:xfrm>
        </p:spPr>
        <p:txBody>
          <a:bodyPr/>
          <a:lstStyle>
            <a:lvl1pPr>
              <a:lnSpc>
                <a:spcPts val="1900"/>
              </a:lnSpc>
              <a:spcBef>
                <a:spcPts val="0"/>
              </a:spcBef>
              <a:spcAft>
                <a:spcPts val="800"/>
              </a:spcAft>
              <a:defRPr spc="40" baseline="0"/>
            </a:lvl1pPr>
            <a:lvl2pPr>
              <a:lnSpc>
                <a:spcPts val="1750"/>
              </a:lnSpc>
              <a:spcBef>
                <a:spcPts val="0"/>
              </a:spcBef>
              <a:spcAft>
                <a:spcPts val="1800"/>
              </a:spcAft>
              <a:defRPr spc="30" baseline="0"/>
            </a:lvl2pPr>
            <a:lvl3pPr>
              <a:spcBef>
                <a:spcPts val="0"/>
              </a:spcBef>
              <a:spcAft>
                <a:spcPts val="300"/>
              </a:spcAft>
              <a:defRPr spc="30" baseline="0"/>
            </a:lvl3pPr>
            <a:lvl4pPr>
              <a:spcBef>
                <a:spcPts val="0"/>
              </a:spcBef>
              <a:spcAft>
                <a:spcPts val="300"/>
              </a:spcAft>
              <a:defRPr spc="30" baseline="0"/>
            </a:lvl4pPr>
            <a:lvl5pPr>
              <a:spcBef>
                <a:spcPts val="0"/>
              </a:spcBef>
              <a:spcAft>
                <a:spcPts val="300"/>
              </a:spcAft>
              <a:defRPr spc="3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3" name="Group 12">
            <a:extLst>
              <a:ext uri="{FF2B5EF4-FFF2-40B4-BE49-F238E27FC236}">
                <a16:creationId xmlns:a16="http://schemas.microsoft.com/office/drawing/2014/main" id="{7DA78D2F-2D16-44D2-A903-CA76C938041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78C90F5B-84C9-4653-8B78-38CBCCD92433}"/>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18363CEC-F2E0-499C-8410-072D6DE703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6" name="Footer Placeholder 15">
            <a:extLst>
              <a:ext uri="{FF2B5EF4-FFF2-40B4-BE49-F238E27FC236}">
                <a16:creationId xmlns:a16="http://schemas.microsoft.com/office/drawing/2014/main" id="{84284A3D-9E89-467F-9F64-650E4CB6DF8D}"/>
              </a:ext>
            </a:extLst>
          </p:cNvPr>
          <p:cNvSpPr>
            <a:spLocks noGrp="1"/>
          </p:cNvSpPr>
          <p:nvPr>
            <p:ph type="ftr" sz="quarter" idx="14"/>
          </p:nvPr>
        </p:nvSpPr>
        <p:spPr/>
        <p:txBody>
          <a:bodyPr/>
          <a:lstStyle/>
          <a:p>
            <a:endParaRPr lang="en-US" dirty="0"/>
          </a:p>
        </p:txBody>
      </p:sp>
      <p:sp>
        <p:nvSpPr>
          <p:cNvPr id="17" name="Slide Number Placeholder 16">
            <a:extLst>
              <a:ext uri="{FF2B5EF4-FFF2-40B4-BE49-F238E27FC236}">
                <a16:creationId xmlns:a16="http://schemas.microsoft.com/office/drawing/2014/main" id="{EDDC720E-E682-4FBA-BDF2-60B56D0CE885}"/>
              </a:ext>
            </a:extLst>
          </p:cNvPr>
          <p:cNvSpPr>
            <a:spLocks noGrp="1"/>
          </p:cNvSpPr>
          <p:nvPr>
            <p:ph type="sldNum" sz="quarter" idx="15"/>
          </p:nvPr>
        </p:nvSpPr>
        <p:spPr/>
        <p:txBody>
          <a:bodyPr/>
          <a:lstStyle/>
          <a:p>
            <a:fld id="{2BEE099A-8562-47CA-944D-F82EDDAC5192}" type="slidenum">
              <a:rPr lang="en-US" smtClean="0"/>
              <a:pPr/>
              <a:t>‹#›</a:t>
            </a:fld>
            <a:endParaRPr lang="en-US" dirty="0"/>
          </a:p>
        </p:txBody>
      </p:sp>
      <p:pic>
        <p:nvPicPr>
          <p:cNvPr id="18" name="Picture 17">
            <a:extLst>
              <a:ext uri="{FF2B5EF4-FFF2-40B4-BE49-F238E27FC236}">
                <a16:creationId xmlns:a16="http://schemas.microsoft.com/office/drawing/2014/main" id="{81C55D88-784A-4006-B2B7-8F39417CD5C0}"/>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spTree>
    <p:extLst>
      <p:ext uri="{BB962C8B-B14F-4D97-AF65-F5344CB8AC3E}">
        <p14:creationId xmlns:p14="http://schemas.microsoft.com/office/powerpoint/2010/main" val="35596086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Left Text &amp; Picture-Green">
    <p:bg>
      <p:bgPr>
        <a:solidFill>
          <a:schemeClr val="accent4"/>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AECE7C4-7847-4F18-878C-675EEB65FF35}"/>
              </a:ext>
            </a:extLst>
          </p:cNvPr>
          <p:cNvSpPr>
            <a:spLocks noGrp="1"/>
          </p:cNvSpPr>
          <p:nvPr>
            <p:ph type="pic" sz="quarter" idx="13"/>
          </p:nvPr>
        </p:nvSpPr>
        <p:spPr>
          <a:xfrm>
            <a:off x="6252210" y="723900"/>
            <a:ext cx="5184775" cy="4675188"/>
          </a:xfrm>
        </p:spPr>
        <p:txBody>
          <a:bodyPr/>
          <a:lstStyle/>
          <a:p>
            <a:r>
              <a:rPr lang="en-US"/>
              <a:t>Click icon to add picture</a:t>
            </a:r>
          </a:p>
        </p:txBody>
      </p:sp>
      <p:sp>
        <p:nvSpPr>
          <p:cNvPr id="2" name="Title 1">
            <a:extLst>
              <a:ext uri="{FF2B5EF4-FFF2-40B4-BE49-F238E27FC236}">
                <a16:creationId xmlns:a16="http://schemas.microsoft.com/office/drawing/2014/main" id="{108127B8-8C14-47B2-A497-0C901009033F}"/>
              </a:ext>
            </a:extLst>
          </p:cNvPr>
          <p:cNvSpPr>
            <a:spLocks noGrp="1"/>
          </p:cNvSpPr>
          <p:nvPr>
            <p:ph type="title"/>
          </p:nvPr>
        </p:nvSpPr>
        <p:spPr>
          <a:xfrm>
            <a:off x="670426" y="735240"/>
            <a:ext cx="5830387" cy="1325563"/>
          </a:xfrm>
        </p:spPr>
        <p:txBody>
          <a:bodyPr/>
          <a:lstStyle>
            <a:lvl1pPr>
              <a:defRPr spc="60" baseline="0">
                <a:solidFill>
                  <a:schemeClr val="accent6"/>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4B5ABE-6010-4172-AB39-29DAE57AF578}"/>
              </a:ext>
            </a:extLst>
          </p:cNvPr>
          <p:cNvSpPr>
            <a:spLocks noGrp="1"/>
          </p:cNvSpPr>
          <p:nvPr>
            <p:ph sz="half" idx="1"/>
          </p:nvPr>
        </p:nvSpPr>
        <p:spPr>
          <a:xfrm>
            <a:off x="670079" y="2580478"/>
            <a:ext cx="5582130" cy="3505993"/>
          </a:xfrm>
        </p:spPr>
        <p:txBody>
          <a:bodyPr/>
          <a:lstStyle>
            <a:lvl1pPr>
              <a:lnSpc>
                <a:spcPts val="1900"/>
              </a:lnSpc>
              <a:spcBef>
                <a:spcPts val="0"/>
              </a:spcBef>
              <a:spcAft>
                <a:spcPts val="800"/>
              </a:spcAft>
              <a:defRPr spc="40" baseline="0"/>
            </a:lvl1pPr>
            <a:lvl2pPr>
              <a:lnSpc>
                <a:spcPts val="1750"/>
              </a:lnSpc>
              <a:spcBef>
                <a:spcPts val="0"/>
              </a:spcBef>
              <a:spcAft>
                <a:spcPts val="1800"/>
              </a:spcAft>
              <a:defRPr spc="30" baseline="0"/>
            </a:lvl2pPr>
            <a:lvl3pPr>
              <a:spcBef>
                <a:spcPts val="0"/>
              </a:spcBef>
              <a:spcAft>
                <a:spcPts val="300"/>
              </a:spcAft>
              <a:defRPr spc="30" baseline="0"/>
            </a:lvl3pPr>
            <a:lvl4pPr>
              <a:spcBef>
                <a:spcPts val="0"/>
              </a:spcBef>
              <a:spcAft>
                <a:spcPts val="300"/>
              </a:spcAft>
              <a:defRPr spc="30" baseline="0"/>
            </a:lvl4pPr>
            <a:lvl5pPr>
              <a:spcBef>
                <a:spcPts val="0"/>
              </a:spcBef>
              <a:spcAft>
                <a:spcPts val="300"/>
              </a:spcAft>
              <a:defRPr spc="3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3" name="Group 12">
            <a:extLst>
              <a:ext uri="{FF2B5EF4-FFF2-40B4-BE49-F238E27FC236}">
                <a16:creationId xmlns:a16="http://schemas.microsoft.com/office/drawing/2014/main" id="{7DA78D2F-2D16-44D2-A903-CA76C938041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78C90F5B-84C9-4653-8B78-38CBCCD92433}"/>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18363CEC-F2E0-499C-8410-072D6DE703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6" name="Footer Placeholder 15">
            <a:extLst>
              <a:ext uri="{FF2B5EF4-FFF2-40B4-BE49-F238E27FC236}">
                <a16:creationId xmlns:a16="http://schemas.microsoft.com/office/drawing/2014/main" id="{84284A3D-9E89-467F-9F64-650E4CB6DF8D}"/>
              </a:ext>
            </a:extLst>
          </p:cNvPr>
          <p:cNvSpPr>
            <a:spLocks noGrp="1"/>
          </p:cNvSpPr>
          <p:nvPr>
            <p:ph type="ftr" sz="quarter" idx="14"/>
          </p:nvPr>
        </p:nvSpPr>
        <p:spPr/>
        <p:txBody>
          <a:bodyPr/>
          <a:lstStyle/>
          <a:p>
            <a:endParaRPr lang="en-US" dirty="0"/>
          </a:p>
        </p:txBody>
      </p:sp>
      <p:sp>
        <p:nvSpPr>
          <p:cNvPr id="17" name="Slide Number Placeholder 16">
            <a:extLst>
              <a:ext uri="{FF2B5EF4-FFF2-40B4-BE49-F238E27FC236}">
                <a16:creationId xmlns:a16="http://schemas.microsoft.com/office/drawing/2014/main" id="{EDDC720E-E682-4FBA-BDF2-60B56D0CE885}"/>
              </a:ext>
            </a:extLst>
          </p:cNvPr>
          <p:cNvSpPr>
            <a:spLocks noGrp="1"/>
          </p:cNvSpPr>
          <p:nvPr>
            <p:ph type="sldNum" sz="quarter" idx="15"/>
          </p:nvPr>
        </p:nvSpPr>
        <p:spPr/>
        <p:txBody>
          <a:bodyPr/>
          <a:lstStyle/>
          <a:p>
            <a:fld id="{2BEE099A-8562-47CA-944D-F82EDDAC5192}" type="slidenum">
              <a:rPr lang="en-US" smtClean="0"/>
              <a:pPr/>
              <a:t>‹#›</a:t>
            </a:fld>
            <a:endParaRPr lang="en-US" dirty="0"/>
          </a:p>
        </p:txBody>
      </p:sp>
      <p:pic>
        <p:nvPicPr>
          <p:cNvPr id="18" name="Picture 17">
            <a:extLst>
              <a:ext uri="{FF2B5EF4-FFF2-40B4-BE49-F238E27FC236}">
                <a16:creationId xmlns:a16="http://schemas.microsoft.com/office/drawing/2014/main" id="{170B2B84-363C-4D17-8764-77C36E95E119}"/>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Tree>
    <p:extLst>
      <p:ext uri="{BB962C8B-B14F-4D97-AF65-F5344CB8AC3E}">
        <p14:creationId xmlns:p14="http://schemas.microsoft.com/office/powerpoint/2010/main" val="5663649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only-Blue">
    <p:bg>
      <p:bgPr>
        <a:solidFill>
          <a:schemeClr val="accent1"/>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25F9BE4-17DE-4934-AD0A-236E937C491E}"/>
              </a:ext>
            </a:extLst>
          </p:cNvPr>
          <p:cNvSpPr>
            <a:spLocks noGrp="1"/>
          </p:cNvSpPr>
          <p:nvPr>
            <p:ph type="pic" sz="quarter" idx="13"/>
          </p:nvPr>
        </p:nvSpPr>
        <p:spPr>
          <a:xfrm>
            <a:off x="188976" y="192087"/>
            <a:ext cx="11814048" cy="5486400"/>
          </a:xfrm>
        </p:spPr>
        <p:txBody>
          <a:bodyPr/>
          <a:lstStyle/>
          <a:p>
            <a:r>
              <a:rPr lang="en-US"/>
              <a:t>Click icon to add picture</a:t>
            </a:r>
          </a:p>
        </p:txBody>
      </p:sp>
      <p:pic>
        <p:nvPicPr>
          <p:cNvPr id="12" name="Picture 11">
            <a:extLst>
              <a:ext uri="{FF2B5EF4-FFF2-40B4-BE49-F238E27FC236}">
                <a16:creationId xmlns:a16="http://schemas.microsoft.com/office/drawing/2014/main" id="{0E2F4232-6841-474A-BD6A-F4DE2F232EC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3" name="Group 12">
            <a:extLst>
              <a:ext uri="{FF2B5EF4-FFF2-40B4-BE49-F238E27FC236}">
                <a16:creationId xmlns:a16="http://schemas.microsoft.com/office/drawing/2014/main" id="{E7C3CF12-5271-4E88-B4B7-29364CE4F354}"/>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3FA8D6E-5006-42A5-805B-A1540417783F}"/>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1A4EBCB1-0E8C-4C44-B8D1-B7704D1AC53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77B3255C-6C14-4AA6-A5C2-043732116831}"/>
              </a:ext>
            </a:extLst>
          </p:cNvPr>
          <p:cNvSpPr>
            <a:spLocks noGrp="1"/>
          </p:cNvSpPr>
          <p:nvPr>
            <p:ph type="ftr" sz="quarter" idx="14"/>
          </p:nvPr>
        </p:nvSpPr>
        <p:spPr/>
        <p:txBody>
          <a:bodyPr/>
          <a:lstStyle/>
          <a:p>
            <a:endParaRPr lang="en-US" dirty="0"/>
          </a:p>
        </p:txBody>
      </p:sp>
      <p:sp>
        <p:nvSpPr>
          <p:cNvPr id="6" name="Slide Number Placeholder 5">
            <a:extLst>
              <a:ext uri="{FF2B5EF4-FFF2-40B4-BE49-F238E27FC236}">
                <a16:creationId xmlns:a16="http://schemas.microsoft.com/office/drawing/2014/main" id="{2ABE8458-5B23-4B39-967C-93D029470616}"/>
              </a:ext>
            </a:extLst>
          </p:cNvPr>
          <p:cNvSpPr>
            <a:spLocks noGrp="1"/>
          </p:cNvSpPr>
          <p:nvPr>
            <p:ph type="sldNum" sz="quarter" idx="15"/>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17191978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only-Teal">
    <p:bg>
      <p:bgPr>
        <a:solidFill>
          <a:schemeClr val="accent2"/>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25F9BE4-17DE-4934-AD0A-236E937C491E}"/>
              </a:ext>
            </a:extLst>
          </p:cNvPr>
          <p:cNvSpPr>
            <a:spLocks noGrp="1"/>
          </p:cNvSpPr>
          <p:nvPr>
            <p:ph type="pic" sz="quarter" idx="13"/>
          </p:nvPr>
        </p:nvSpPr>
        <p:spPr>
          <a:xfrm>
            <a:off x="188976" y="192087"/>
            <a:ext cx="11814048" cy="5486400"/>
          </a:xfrm>
        </p:spPr>
        <p:txBody>
          <a:bodyPr/>
          <a:lstStyle/>
          <a:p>
            <a:r>
              <a:rPr lang="en-US"/>
              <a:t>Click icon to add picture</a:t>
            </a:r>
            <a:endParaRPr lang="en-US" dirty="0"/>
          </a:p>
        </p:txBody>
      </p:sp>
      <p:pic>
        <p:nvPicPr>
          <p:cNvPr id="8" name="Picture 7">
            <a:extLst>
              <a:ext uri="{FF2B5EF4-FFF2-40B4-BE49-F238E27FC236}">
                <a16:creationId xmlns:a16="http://schemas.microsoft.com/office/drawing/2014/main" id="{B47F680C-E86C-4630-B1F2-0A790F0B5FA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9" name="Group 8">
            <a:extLst>
              <a:ext uri="{FF2B5EF4-FFF2-40B4-BE49-F238E27FC236}">
                <a16:creationId xmlns:a16="http://schemas.microsoft.com/office/drawing/2014/main" id="{D351B73B-AC25-4420-8D95-06E3BC1D3DC8}"/>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A72CB1DE-0041-4663-BB8C-BCC3C6E0A54E}"/>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5A4008EA-A6C1-4A99-A859-0E3024A81F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2" name="Footer Placeholder 11">
            <a:extLst>
              <a:ext uri="{FF2B5EF4-FFF2-40B4-BE49-F238E27FC236}">
                <a16:creationId xmlns:a16="http://schemas.microsoft.com/office/drawing/2014/main" id="{01AB6E27-9934-4A1F-BED0-1C33804133CC}"/>
              </a:ext>
            </a:extLst>
          </p:cNvPr>
          <p:cNvSpPr>
            <a:spLocks noGrp="1"/>
          </p:cNvSpPr>
          <p:nvPr>
            <p:ph type="ftr" sz="quarter" idx="14"/>
          </p:nvPr>
        </p:nvSpPr>
        <p:spPr/>
        <p:txBody>
          <a:bodyPr/>
          <a:lstStyle/>
          <a:p>
            <a:endParaRPr lang="en-US" dirty="0"/>
          </a:p>
        </p:txBody>
      </p:sp>
      <p:sp>
        <p:nvSpPr>
          <p:cNvPr id="13" name="Slide Number Placeholder 12">
            <a:extLst>
              <a:ext uri="{FF2B5EF4-FFF2-40B4-BE49-F238E27FC236}">
                <a16:creationId xmlns:a16="http://schemas.microsoft.com/office/drawing/2014/main" id="{037C6B79-45C2-4C2D-96F4-BC9FBACA5A2A}"/>
              </a:ext>
            </a:extLst>
          </p:cNvPr>
          <p:cNvSpPr>
            <a:spLocks noGrp="1"/>
          </p:cNvSpPr>
          <p:nvPr>
            <p:ph type="sldNum" sz="quarter" idx="15"/>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5552295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 only-Red">
    <p:bg>
      <p:bgPr>
        <a:solidFill>
          <a:schemeClr val="accent3"/>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25F9BE4-17DE-4934-AD0A-236E937C491E}"/>
              </a:ext>
            </a:extLst>
          </p:cNvPr>
          <p:cNvSpPr>
            <a:spLocks noGrp="1"/>
          </p:cNvSpPr>
          <p:nvPr>
            <p:ph type="pic" sz="quarter" idx="13"/>
          </p:nvPr>
        </p:nvSpPr>
        <p:spPr>
          <a:xfrm>
            <a:off x="188976" y="192087"/>
            <a:ext cx="11814048" cy="5486400"/>
          </a:xfrm>
        </p:spPr>
        <p:txBody>
          <a:bodyPr/>
          <a:lstStyle/>
          <a:p>
            <a:r>
              <a:rPr lang="en-US"/>
              <a:t>Click icon to add picture</a:t>
            </a:r>
          </a:p>
        </p:txBody>
      </p:sp>
      <p:pic>
        <p:nvPicPr>
          <p:cNvPr id="12" name="Picture 11">
            <a:extLst>
              <a:ext uri="{FF2B5EF4-FFF2-40B4-BE49-F238E27FC236}">
                <a16:creationId xmlns:a16="http://schemas.microsoft.com/office/drawing/2014/main" id="{DFF2B610-55D0-41DD-92F8-7A2660F1187F}"/>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13" name="Group 12">
            <a:extLst>
              <a:ext uri="{FF2B5EF4-FFF2-40B4-BE49-F238E27FC236}">
                <a16:creationId xmlns:a16="http://schemas.microsoft.com/office/drawing/2014/main" id="{99533E50-7322-43E4-87D4-6FF77C02D787}"/>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E2C95C0-C429-4397-A138-08903A367561}"/>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12F2B6E4-A700-47F3-85BB-5B7FF96AE89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D1C71F76-F689-4CD7-997B-954BD8090E07}"/>
              </a:ext>
            </a:extLst>
          </p:cNvPr>
          <p:cNvSpPr>
            <a:spLocks noGrp="1"/>
          </p:cNvSpPr>
          <p:nvPr>
            <p:ph type="ftr" sz="quarter" idx="14"/>
          </p:nvPr>
        </p:nvSpPr>
        <p:spPr/>
        <p:txBody>
          <a:bodyPr/>
          <a:lstStyle/>
          <a:p>
            <a:endParaRPr lang="en-US" dirty="0"/>
          </a:p>
        </p:txBody>
      </p:sp>
      <p:sp>
        <p:nvSpPr>
          <p:cNvPr id="6" name="Slide Number Placeholder 5">
            <a:extLst>
              <a:ext uri="{FF2B5EF4-FFF2-40B4-BE49-F238E27FC236}">
                <a16:creationId xmlns:a16="http://schemas.microsoft.com/office/drawing/2014/main" id="{4D519FAB-F9CC-4334-8193-81B85DDC0A73}"/>
              </a:ext>
            </a:extLst>
          </p:cNvPr>
          <p:cNvSpPr>
            <a:spLocks noGrp="1"/>
          </p:cNvSpPr>
          <p:nvPr>
            <p:ph type="sldNum" sz="quarter" idx="15"/>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7053545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 only-Green">
    <p:bg>
      <p:bgPr>
        <a:solidFill>
          <a:schemeClr val="accent4"/>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25F9BE4-17DE-4934-AD0A-236E937C491E}"/>
              </a:ext>
            </a:extLst>
          </p:cNvPr>
          <p:cNvSpPr>
            <a:spLocks noGrp="1"/>
          </p:cNvSpPr>
          <p:nvPr>
            <p:ph type="pic" sz="quarter" idx="13"/>
          </p:nvPr>
        </p:nvSpPr>
        <p:spPr>
          <a:xfrm>
            <a:off x="188976" y="192087"/>
            <a:ext cx="11814048" cy="5486400"/>
          </a:xfrm>
        </p:spPr>
        <p:txBody>
          <a:bodyPr/>
          <a:lstStyle/>
          <a:p>
            <a:r>
              <a:rPr lang="en-US"/>
              <a:t>Click icon to add picture</a:t>
            </a:r>
          </a:p>
        </p:txBody>
      </p:sp>
      <p:grpSp>
        <p:nvGrpSpPr>
          <p:cNvPr id="12" name="Group 11">
            <a:extLst>
              <a:ext uri="{FF2B5EF4-FFF2-40B4-BE49-F238E27FC236}">
                <a16:creationId xmlns:a16="http://schemas.microsoft.com/office/drawing/2014/main" id="{C0DB1B7F-307C-46AE-89D8-B226EE00E847}"/>
              </a:ext>
            </a:extLst>
          </p:cNvPr>
          <p:cNvGrpSpPr/>
          <p:nvPr userDrawn="1"/>
        </p:nvGrpSpPr>
        <p:grpSpPr>
          <a:xfrm>
            <a:off x="10910889" y="5668963"/>
            <a:ext cx="1281112" cy="1188607"/>
            <a:chOff x="10910889" y="5668963"/>
            <a:chExt cx="1281112" cy="1188607"/>
          </a:xfrm>
        </p:grpSpPr>
        <p:sp>
          <p:nvSpPr>
            <p:cNvPr id="13" name="Rectangle 12">
              <a:extLst>
                <a:ext uri="{FF2B5EF4-FFF2-40B4-BE49-F238E27FC236}">
                  <a16:creationId xmlns:a16="http://schemas.microsoft.com/office/drawing/2014/main" id="{9AE4BBB7-BCBD-44AE-9ECD-B2C2A7A8564C}"/>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0DCD47EC-C3FB-41DA-9DB8-9A51C21E76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5" name="Picture 14">
            <a:extLst>
              <a:ext uri="{FF2B5EF4-FFF2-40B4-BE49-F238E27FC236}">
                <a16:creationId xmlns:a16="http://schemas.microsoft.com/office/drawing/2014/main" id="{3565F273-2816-479E-9939-940B7E156E13}"/>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5" name="Footer Placeholder 4">
            <a:extLst>
              <a:ext uri="{FF2B5EF4-FFF2-40B4-BE49-F238E27FC236}">
                <a16:creationId xmlns:a16="http://schemas.microsoft.com/office/drawing/2014/main" id="{B761E179-80EF-4897-A3F2-C22D24CE8D0A}"/>
              </a:ext>
            </a:extLst>
          </p:cNvPr>
          <p:cNvSpPr>
            <a:spLocks noGrp="1"/>
          </p:cNvSpPr>
          <p:nvPr>
            <p:ph type="ftr" sz="quarter" idx="14"/>
          </p:nvPr>
        </p:nvSpPr>
        <p:spPr/>
        <p:txBody>
          <a:bodyPr/>
          <a:lstStyle/>
          <a:p>
            <a:endParaRPr lang="en-US" dirty="0"/>
          </a:p>
        </p:txBody>
      </p:sp>
      <p:sp>
        <p:nvSpPr>
          <p:cNvPr id="6" name="Slide Number Placeholder 5">
            <a:extLst>
              <a:ext uri="{FF2B5EF4-FFF2-40B4-BE49-F238E27FC236}">
                <a16:creationId xmlns:a16="http://schemas.microsoft.com/office/drawing/2014/main" id="{7EA53351-5447-4D4E-85EC-ECBF1AF689EB}"/>
              </a:ext>
            </a:extLst>
          </p:cNvPr>
          <p:cNvSpPr>
            <a:spLocks noGrp="1"/>
          </p:cNvSpPr>
          <p:nvPr>
            <p:ph type="sldNum" sz="quarter" idx="15"/>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6071576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FE028-B232-40EE-99A5-FFA6EF65DAC6}"/>
              </a:ext>
            </a:extLst>
          </p:cNvPr>
          <p:cNvSpPr>
            <a:spLocks noGrp="1"/>
          </p:cNvSpPr>
          <p:nvPr>
            <p:ph type="title"/>
          </p:nvPr>
        </p:nvSpPr>
        <p:spPr>
          <a:xfrm>
            <a:off x="667512" y="738414"/>
            <a:ext cx="10707189" cy="1325563"/>
          </a:xfrm>
        </p:spPr>
        <p:txBody>
          <a:bodyPr/>
          <a:lstStyle>
            <a:lvl1pPr>
              <a:defRPr>
                <a:solidFill>
                  <a:schemeClr val="accent1"/>
                </a:solidFill>
              </a:defRPr>
            </a:lvl1pPr>
          </a:lstStyle>
          <a:p>
            <a:r>
              <a:rPr lang="en-US"/>
              <a:t>Click to edit Master title style</a:t>
            </a:r>
            <a:endParaRPr lang="en-US" dirty="0"/>
          </a:p>
        </p:txBody>
      </p:sp>
      <p:pic>
        <p:nvPicPr>
          <p:cNvPr id="10" name="Picture 9">
            <a:extLst>
              <a:ext uri="{FF2B5EF4-FFF2-40B4-BE49-F238E27FC236}">
                <a16:creationId xmlns:a16="http://schemas.microsoft.com/office/drawing/2014/main" id="{78D0480C-D0F0-4D64-91F7-253C93EA69C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1" name="Group 10">
            <a:extLst>
              <a:ext uri="{FF2B5EF4-FFF2-40B4-BE49-F238E27FC236}">
                <a16:creationId xmlns:a16="http://schemas.microsoft.com/office/drawing/2014/main" id="{2DC6D3C9-6C92-4E30-9A17-99F65DB4D299}"/>
              </a:ext>
            </a:extLst>
          </p:cNvPr>
          <p:cNvGrpSpPr/>
          <p:nvPr userDrawn="1"/>
        </p:nvGrpSpPr>
        <p:grpSpPr>
          <a:xfrm>
            <a:off x="10910889" y="5668963"/>
            <a:ext cx="1281112" cy="1188607"/>
            <a:chOff x="10910889" y="5668963"/>
            <a:chExt cx="1281112" cy="1188607"/>
          </a:xfrm>
        </p:grpSpPr>
        <p:sp>
          <p:nvSpPr>
            <p:cNvPr id="12" name="Rectangle 11">
              <a:extLst>
                <a:ext uri="{FF2B5EF4-FFF2-40B4-BE49-F238E27FC236}">
                  <a16:creationId xmlns:a16="http://schemas.microsoft.com/office/drawing/2014/main" id="{55001050-7ABC-4538-9DD1-EDD54675A790}"/>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EC3EE77B-3F02-437B-89D4-A144513ABBF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4" name="Footer Placeholder 13">
            <a:extLst>
              <a:ext uri="{FF2B5EF4-FFF2-40B4-BE49-F238E27FC236}">
                <a16:creationId xmlns:a16="http://schemas.microsoft.com/office/drawing/2014/main" id="{425EF643-ACB6-49DE-99F2-122CA76F9200}"/>
              </a:ext>
            </a:extLst>
          </p:cNvPr>
          <p:cNvSpPr>
            <a:spLocks noGrp="1"/>
          </p:cNvSpPr>
          <p:nvPr>
            <p:ph type="ftr" sz="quarter" idx="10"/>
          </p:nvPr>
        </p:nvSpPr>
        <p:spPr/>
        <p:txBody>
          <a:bodyPr/>
          <a:lstStyle/>
          <a:p>
            <a:endParaRPr lang="en-US" dirty="0"/>
          </a:p>
        </p:txBody>
      </p:sp>
      <p:sp>
        <p:nvSpPr>
          <p:cNvPr id="15" name="Slide Number Placeholder 14">
            <a:extLst>
              <a:ext uri="{FF2B5EF4-FFF2-40B4-BE49-F238E27FC236}">
                <a16:creationId xmlns:a16="http://schemas.microsoft.com/office/drawing/2014/main" id="{A4A0623B-63CD-47FB-83FB-AC9D4A8A10E5}"/>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4274551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age-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862359"/>
            <a:ext cx="10240964" cy="1655762"/>
          </a:xfrm>
        </p:spPr>
        <p:txBody>
          <a:bodyPr anchor="ctr"/>
          <a:lstStyle>
            <a:lvl1pPr algn="l">
              <a:defRPr sz="4800" spc="60" baseline="0">
                <a:solidFill>
                  <a:schemeClr val="accent3"/>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hasCustomPrompt="1"/>
          </p:nvPr>
        </p:nvSpPr>
        <p:spPr>
          <a:xfrm>
            <a:off x="669925" y="3145536"/>
            <a:ext cx="4572000" cy="640080"/>
          </a:xfr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lang="en-US" sz="1350" b="0" kern="1200" spc="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Month XX, XXXX</a:t>
            </a:r>
          </a:p>
        </p:txBody>
      </p:sp>
      <p:grpSp>
        <p:nvGrpSpPr>
          <p:cNvPr id="12" name="Group 11">
            <a:extLst>
              <a:ext uri="{FF2B5EF4-FFF2-40B4-BE49-F238E27FC236}">
                <a16:creationId xmlns:a16="http://schemas.microsoft.com/office/drawing/2014/main" id="{C496FAC1-AEBE-44D8-959E-3993D567591C}"/>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0ECD62B-D0A2-469D-B0C2-BEC9CF4C0A58}"/>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582EB22C-F569-47FA-91B6-6150F9136E3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0" name="Text Placeholder 2">
            <a:extLst>
              <a:ext uri="{FF2B5EF4-FFF2-40B4-BE49-F238E27FC236}">
                <a16:creationId xmlns:a16="http://schemas.microsoft.com/office/drawing/2014/main" id="{CC65FAAB-D49B-4633-B569-25B58908887F}"/>
              </a:ext>
            </a:extLst>
          </p:cNvPr>
          <p:cNvSpPr>
            <a:spLocks noGrp="1"/>
          </p:cNvSpPr>
          <p:nvPr>
            <p:ph type="body" idx="12" hasCustomPrompt="1"/>
          </p:nvPr>
        </p:nvSpPr>
        <p:spPr>
          <a:xfrm>
            <a:off x="669924" y="2551176"/>
            <a:ext cx="10241280" cy="603504"/>
          </a:xfrm>
        </p:spPr>
        <p:txBody>
          <a:bodyPr anchor="t">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800" b="1" spc="4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to edit Master subhead style</a:t>
            </a:r>
          </a:p>
        </p:txBody>
      </p:sp>
      <p:sp>
        <p:nvSpPr>
          <p:cNvPr id="9" name="Rectangle 8">
            <a:extLst>
              <a:ext uri="{FF2B5EF4-FFF2-40B4-BE49-F238E27FC236}">
                <a16:creationId xmlns:a16="http://schemas.microsoft.com/office/drawing/2014/main" id="{52E66882-7F09-4A76-B965-60F2637DDCBF}"/>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83A295C-2DC0-4B28-B19C-4099FCDCF236}"/>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spTree>
    <p:extLst>
      <p:ext uri="{BB962C8B-B14F-4D97-AF65-F5344CB8AC3E}">
        <p14:creationId xmlns:p14="http://schemas.microsoft.com/office/powerpoint/2010/main" val="665759991"/>
      </p:ext>
    </p:extLst>
  </p:cSld>
  <p:clrMapOvr>
    <a:masterClrMapping/>
  </p:clrMapOvr>
  <p:extLst>
    <p:ext uri="{DCECCB84-F9BA-43D5-87BE-67443E8EF086}">
      <p15:sldGuideLst xmlns:p15="http://schemas.microsoft.com/office/powerpoint/2012/main">
        <p15:guide id="1" orient="horz" pos="2112">
          <p15:clr>
            <a:srgbClr val="FBAE40"/>
          </p15:clr>
        </p15:guide>
        <p15:guide id="2" orient="horz" pos="1776">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FE028-B232-40EE-99A5-FFA6EF65DAC6}"/>
              </a:ext>
            </a:extLst>
          </p:cNvPr>
          <p:cNvSpPr>
            <a:spLocks noGrp="1"/>
          </p:cNvSpPr>
          <p:nvPr>
            <p:ph type="title"/>
          </p:nvPr>
        </p:nvSpPr>
        <p:spPr>
          <a:xfrm>
            <a:off x="667512" y="738414"/>
            <a:ext cx="10707189" cy="1325563"/>
          </a:xfrm>
        </p:spPr>
        <p:txBody>
          <a:bodyPr/>
          <a:lstStyle>
            <a:lvl1pPr>
              <a:defRPr>
                <a:solidFill>
                  <a:schemeClr val="accent5"/>
                </a:solidFill>
              </a:defRPr>
            </a:lvl1pPr>
          </a:lstStyle>
          <a:p>
            <a:r>
              <a:rPr lang="en-US"/>
              <a:t>Click to edit Master title style</a:t>
            </a:r>
            <a:endParaRPr lang="en-US" dirty="0"/>
          </a:p>
        </p:txBody>
      </p:sp>
      <p:pic>
        <p:nvPicPr>
          <p:cNvPr id="10" name="Picture 9">
            <a:extLst>
              <a:ext uri="{FF2B5EF4-FFF2-40B4-BE49-F238E27FC236}">
                <a16:creationId xmlns:a16="http://schemas.microsoft.com/office/drawing/2014/main" id="{3403CA97-0323-4929-B4B0-48C22FE9C76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11" name="Group 10">
            <a:extLst>
              <a:ext uri="{FF2B5EF4-FFF2-40B4-BE49-F238E27FC236}">
                <a16:creationId xmlns:a16="http://schemas.microsoft.com/office/drawing/2014/main" id="{88F04A9F-F5D6-476A-9430-C3F567740C80}"/>
              </a:ext>
            </a:extLst>
          </p:cNvPr>
          <p:cNvGrpSpPr/>
          <p:nvPr userDrawn="1"/>
        </p:nvGrpSpPr>
        <p:grpSpPr>
          <a:xfrm>
            <a:off x="10910889" y="5668963"/>
            <a:ext cx="1281112" cy="1188607"/>
            <a:chOff x="10910889" y="5668963"/>
            <a:chExt cx="1281112" cy="1188607"/>
          </a:xfrm>
        </p:grpSpPr>
        <p:sp>
          <p:nvSpPr>
            <p:cNvPr id="12" name="Rectangle 11">
              <a:extLst>
                <a:ext uri="{FF2B5EF4-FFF2-40B4-BE49-F238E27FC236}">
                  <a16:creationId xmlns:a16="http://schemas.microsoft.com/office/drawing/2014/main" id="{30D5D03F-619B-46AB-BA94-83D6CCD258BA}"/>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F19A46EE-D912-4DE1-BDC0-5262FDFD58F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4" name="Footer Placeholder 13">
            <a:extLst>
              <a:ext uri="{FF2B5EF4-FFF2-40B4-BE49-F238E27FC236}">
                <a16:creationId xmlns:a16="http://schemas.microsoft.com/office/drawing/2014/main" id="{65899BB5-6137-4F73-9841-E37D1B210038}"/>
              </a:ext>
            </a:extLst>
          </p:cNvPr>
          <p:cNvSpPr>
            <a:spLocks noGrp="1"/>
          </p:cNvSpPr>
          <p:nvPr>
            <p:ph type="ftr" sz="quarter" idx="10"/>
          </p:nvPr>
        </p:nvSpPr>
        <p:spPr/>
        <p:txBody>
          <a:bodyPr/>
          <a:lstStyle/>
          <a:p>
            <a:endParaRPr lang="en-US" dirty="0"/>
          </a:p>
        </p:txBody>
      </p:sp>
      <p:sp>
        <p:nvSpPr>
          <p:cNvPr id="15" name="Slide Number Placeholder 14">
            <a:extLst>
              <a:ext uri="{FF2B5EF4-FFF2-40B4-BE49-F238E27FC236}">
                <a16:creationId xmlns:a16="http://schemas.microsoft.com/office/drawing/2014/main" id="{AA50B008-20D9-4672-B91C-E5DCAD4F1317}"/>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4760607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FE028-B232-40EE-99A5-FFA6EF65DAC6}"/>
              </a:ext>
            </a:extLst>
          </p:cNvPr>
          <p:cNvSpPr>
            <a:spLocks noGrp="1"/>
          </p:cNvSpPr>
          <p:nvPr>
            <p:ph type="title"/>
          </p:nvPr>
        </p:nvSpPr>
        <p:spPr>
          <a:xfrm>
            <a:off x="667512" y="738414"/>
            <a:ext cx="10707189" cy="1325563"/>
          </a:xfrm>
        </p:spPr>
        <p:txBody>
          <a:bodyPr/>
          <a:lstStyle>
            <a:lvl1pPr>
              <a:defRPr>
                <a:solidFill>
                  <a:schemeClr val="accent3"/>
                </a:solidFill>
              </a:defRPr>
            </a:lvl1pPr>
          </a:lstStyle>
          <a:p>
            <a:r>
              <a:rPr lang="en-US"/>
              <a:t>Click to edit Master title style</a:t>
            </a:r>
            <a:endParaRPr lang="en-US" dirty="0"/>
          </a:p>
        </p:txBody>
      </p:sp>
      <p:pic>
        <p:nvPicPr>
          <p:cNvPr id="6" name="Picture 5">
            <a:extLst>
              <a:ext uri="{FF2B5EF4-FFF2-40B4-BE49-F238E27FC236}">
                <a16:creationId xmlns:a16="http://schemas.microsoft.com/office/drawing/2014/main" id="{62BA346D-C8BC-45E6-8B74-91008AFF9DEB}"/>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7" name="Group 6">
            <a:extLst>
              <a:ext uri="{FF2B5EF4-FFF2-40B4-BE49-F238E27FC236}">
                <a16:creationId xmlns:a16="http://schemas.microsoft.com/office/drawing/2014/main" id="{000E2F0A-A266-4FEC-9AA2-0094D2E78CEF}"/>
              </a:ext>
            </a:extLst>
          </p:cNvPr>
          <p:cNvGrpSpPr/>
          <p:nvPr userDrawn="1"/>
        </p:nvGrpSpPr>
        <p:grpSpPr>
          <a:xfrm>
            <a:off x="10910889" y="5668963"/>
            <a:ext cx="1281112" cy="1188607"/>
            <a:chOff x="10910889" y="5668963"/>
            <a:chExt cx="1281112" cy="1188607"/>
          </a:xfrm>
        </p:grpSpPr>
        <p:sp>
          <p:nvSpPr>
            <p:cNvPr id="8" name="Rectangle 7">
              <a:extLst>
                <a:ext uri="{FF2B5EF4-FFF2-40B4-BE49-F238E27FC236}">
                  <a16:creationId xmlns:a16="http://schemas.microsoft.com/office/drawing/2014/main" id="{7BC7CEEB-F271-410B-A816-E60D4EC465F7}"/>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97EFA4DD-7457-4601-A0BA-1657499BE79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0" name="Footer Placeholder 9">
            <a:extLst>
              <a:ext uri="{FF2B5EF4-FFF2-40B4-BE49-F238E27FC236}">
                <a16:creationId xmlns:a16="http://schemas.microsoft.com/office/drawing/2014/main" id="{92FC9649-CE0C-41FA-860C-0F31C8EC1956}"/>
              </a:ext>
            </a:extLst>
          </p:cNvPr>
          <p:cNvSpPr>
            <a:spLocks noGrp="1"/>
          </p:cNvSpPr>
          <p:nvPr>
            <p:ph type="ftr" sz="quarter" idx="10"/>
          </p:nvPr>
        </p:nvSpPr>
        <p:spPr/>
        <p:txBody>
          <a:bodyPr/>
          <a:lstStyle/>
          <a:p>
            <a:endParaRPr lang="en-US" dirty="0"/>
          </a:p>
        </p:txBody>
      </p:sp>
      <p:sp>
        <p:nvSpPr>
          <p:cNvPr id="11" name="Slide Number Placeholder 10">
            <a:extLst>
              <a:ext uri="{FF2B5EF4-FFF2-40B4-BE49-F238E27FC236}">
                <a16:creationId xmlns:a16="http://schemas.microsoft.com/office/drawing/2014/main" id="{1FB29D45-148E-4CE3-ABDE-FD9683BBA442}"/>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19105770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FE028-B232-40EE-99A5-FFA6EF65DAC6}"/>
              </a:ext>
            </a:extLst>
          </p:cNvPr>
          <p:cNvSpPr>
            <a:spLocks noGrp="1"/>
          </p:cNvSpPr>
          <p:nvPr>
            <p:ph type="title"/>
          </p:nvPr>
        </p:nvSpPr>
        <p:spPr>
          <a:xfrm>
            <a:off x="667512" y="738414"/>
            <a:ext cx="10707189" cy="1325563"/>
          </a:xfrm>
        </p:spPr>
        <p:txBody>
          <a:bodyPr/>
          <a:lstStyle>
            <a:lvl1pPr>
              <a:defRPr>
                <a:solidFill>
                  <a:schemeClr val="accent6"/>
                </a:solidFill>
              </a:defRPr>
            </a:lvl1pPr>
          </a:lstStyle>
          <a:p>
            <a:r>
              <a:rPr lang="en-US"/>
              <a:t>Click to edit Master title style</a:t>
            </a:r>
            <a:endParaRPr lang="en-US" dirty="0"/>
          </a:p>
        </p:txBody>
      </p:sp>
      <p:grpSp>
        <p:nvGrpSpPr>
          <p:cNvPr id="10" name="Group 9">
            <a:extLst>
              <a:ext uri="{FF2B5EF4-FFF2-40B4-BE49-F238E27FC236}">
                <a16:creationId xmlns:a16="http://schemas.microsoft.com/office/drawing/2014/main" id="{6F2415A4-BE91-4823-A4F1-1D9454169C66}"/>
              </a:ext>
            </a:extLst>
          </p:cNvPr>
          <p:cNvGrpSpPr/>
          <p:nvPr userDrawn="1"/>
        </p:nvGrpSpPr>
        <p:grpSpPr>
          <a:xfrm>
            <a:off x="10910889" y="5668963"/>
            <a:ext cx="1281112" cy="1188607"/>
            <a:chOff x="10910889" y="5668963"/>
            <a:chExt cx="1281112" cy="1188607"/>
          </a:xfrm>
        </p:grpSpPr>
        <p:sp>
          <p:nvSpPr>
            <p:cNvPr id="11" name="Rectangle 10">
              <a:extLst>
                <a:ext uri="{FF2B5EF4-FFF2-40B4-BE49-F238E27FC236}">
                  <a16:creationId xmlns:a16="http://schemas.microsoft.com/office/drawing/2014/main" id="{21593BF5-FC4B-495E-BD01-6AA2D3501B03}"/>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98DC6A2C-3169-41D3-8C10-0D4374B55C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3" name="Picture 12">
            <a:extLst>
              <a:ext uri="{FF2B5EF4-FFF2-40B4-BE49-F238E27FC236}">
                <a16:creationId xmlns:a16="http://schemas.microsoft.com/office/drawing/2014/main" id="{EE067285-DD00-4769-81F0-DAE16D894141}"/>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14" name="Footer Placeholder 13">
            <a:extLst>
              <a:ext uri="{FF2B5EF4-FFF2-40B4-BE49-F238E27FC236}">
                <a16:creationId xmlns:a16="http://schemas.microsoft.com/office/drawing/2014/main" id="{CBDDE1E3-A151-4D21-B486-A5C1196BCC85}"/>
              </a:ext>
            </a:extLst>
          </p:cNvPr>
          <p:cNvSpPr>
            <a:spLocks noGrp="1"/>
          </p:cNvSpPr>
          <p:nvPr>
            <p:ph type="ftr" sz="quarter" idx="10"/>
          </p:nvPr>
        </p:nvSpPr>
        <p:spPr/>
        <p:txBody>
          <a:bodyPr/>
          <a:lstStyle/>
          <a:p>
            <a:endParaRPr lang="en-US" dirty="0"/>
          </a:p>
        </p:txBody>
      </p:sp>
      <p:sp>
        <p:nvSpPr>
          <p:cNvPr id="15" name="Slide Number Placeholder 14">
            <a:extLst>
              <a:ext uri="{FF2B5EF4-FFF2-40B4-BE49-F238E27FC236}">
                <a16:creationId xmlns:a16="http://schemas.microsoft.com/office/drawing/2014/main" id="{87A12082-A3DF-4748-8F07-85CFBE92D602}"/>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41795837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lank-Blue">
    <p:bg>
      <p:bgPr>
        <a:solidFill>
          <a:schemeClr val="accent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2A22F3B3-9E50-40AB-A7A5-2C79264EBC1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3" name="Group 12">
            <a:extLst>
              <a:ext uri="{FF2B5EF4-FFF2-40B4-BE49-F238E27FC236}">
                <a16:creationId xmlns:a16="http://schemas.microsoft.com/office/drawing/2014/main" id="{B9593DAD-5CBA-4B3B-AA03-E1025FC4FE37}"/>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5AF440FC-9DE4-41F9-A23E-8220ED868EEC}"/>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CBF48938-0590-48DF-9BA6-25EF409F918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3CFC89FF-A961-43A9-8BA0-DCD81E668B38}"/>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DFB108EE-430F-4075-A50D-89B43C70277A}"/>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6961760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ank-Teal">
    <p:bg>
      <p:bgPr>
        <a:solidFill>
          <a:schemeClr val="accent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47F680C-E86C-4630-B1F2-0A790F0B5FA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9" name="Group 8">
            <a:extLst>
              <a:ext uri="{FF2B5EF4-FFF2-40B4-BE49-F238E27FC236}">
                <a16:creationId xmlns:a16="http://schemas.microsoft.com/office/drawing/2014/main" id="{D351B73B-AC25-4420-8D95-06E3BC1D3DC8}"/>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A72CB1DE-0041-4663-BB8C-BCC3C6E0A54E}"/>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5A4008EA-A6C1-4A99-A859-0E3024A81F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27D92168-F0C5-4AFA-A7D6-DBA4424B974D}"/>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F690B747-253F-4062-83D3-11A9F1163520}"/>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409423676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lank-Red">
    <p:bg>
      <p:bgPr>
        <a:solidFill>
          <a:schemeClr val="accent3"/>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7D32EDD-167A-4B2E-BA7E-E9CCADDF678A}"/>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13" name="Group 12">
            <a:extLst>
              <a:ext uri="{FF2B5EF4-FFF2-40B4-BE49-F238E27FC236}">
                <a16:creationId xmlns:a16="http://schemas.microsoft.com/office/drawing/2014/main" id="{5071A42B-EF95-43FF-B6EC-7943AF759750}"/>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C771A908-BF5D-434C-800D-4782D1FB1934}"/>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0ADB4AD5-9CC7-4531-B315-A0D3966256F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C0096EF0-20D4-4AA1-BF4C-04E3BA46FE8F}"/>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4CE24A0A-5ECF-4A9E-A6F4-2FAF4CDC172F}"/>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93636858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Green">
    <p:bg>
      <p:bgPr>
        <a:solidFill>
          <a:schemeClr val="accent4"/>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B28AFA83-26C7-45F0-94B4-8D7261621B2B}"/>
              </a:ext>
            </a:extLst>
          </p:cNvPr>
          <p:cNvGrpSpPr/>
          <p:nvPr userDrawn="1"/>
        </p:nvGrpSpPr>
        <p:grpSpPr>
          <a:xfrm>
            <a:off x="10910889" y="5668963"/>
            <a:ext cx="1281112" cy="1188607"/>
            <a:chOff x="10910889" y="5668963"/>
            <a:chExt cx="1281112" cy="1188607"/>
          </a:xfrm>
        </p:grpSpPr>
        <p:sp>
          <p:nvSpPr>
            <p:cNvPr id="13" name="Rectangle 12">
              <a:extLst>
                <a:ext uri="{FF2B5EF4-FFF2-40B4-BE49-F238E27FC236}">
                  <a16:creationId xmlns:a16="http://schemas.microsoft.com/office/drawing/2014/main" id="{599E9A34-9034-45D4-B084-71904A9D8B9E}"/>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3EB6A35F-E960-4297-AA29-3585EA1EEE8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5" name="Picture 14">
            <a:extLst>
              <a:ext uri="{FF2B5EF4-FFF2-40B4-BE49-F238E27FC236}">
                <a16:creationId xmlns:a16="http://schemas.microsoft.com/office/drawing/2014/main" id="{49EC12C3-77B3-47EF-B70B-A375A44ECF6B}"/>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5" name="Footer Placeholder 4">
            <a:extLst>
              <a:ext uri="{FF2B5EF4-FFF2-40B4-BE49-F238E27FC236}">
                <a16:creationId xmlns:a16="http://schemas.microsoft.com/office/drawing/2014/main" id="{4E74E256-6803-42E2-90A4-4E5E29B8A3DB}"/>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F56BD49E-B7C1-4E59-AEEE-E2D5A58D63E6}"/>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7781615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31CCFBE-562C-48E4-98E6-77C9A843AD31}"/>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43B40C2B-653B-4BAE-9F7C-B8503F8D6C9D}"/>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3035497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FACFB-9076-4456-A107-4A3701757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AB4D07-5B60-4E42-ACE9-4CD05685DC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2C0ED2B-C851-4D0B-B86B-3F6798D2C03E}"/>
              </a:ext>
            </a:extLst>
          </p:cNvPr>
          <p:cNvSpPr>
            <a:spLocks noGrp="1"/>
          </p:cNvSpPr>
          <p:nvPr>
            <p:ph type="dt" sz="half" idx="10"/>
          </p:nvPr>
        </p:nvSpPr>
        <p:spPr/>
        <p:txBody>
          <a:bodyPr/>
          <a:lstStyle/>
          <a:p>
            <a:fld id="{FA04B6B9-C280-4182-A165-B09F548AD259}" type="datetimeFigureOut">
              <a:rPr lang="en-US" smtClean="0"/>
              <a:t>11/7/2022</a:t>
            </a:fld>
            <a:endParaRPr lang="en-US"/>
          </a:p>
        </p:txBody>
      </p:sp>
      <p:sp>
        <p:nvSpPr>
          <p:cNvPr id="5" name="Footer Placeholder 4">
            <a:extLst>
              <a:ext uri="{FF2B5EF4-FFF2-40B4-BE49-F238E27FC236}">
                <a16:creationId xmlns:a16="http://schemas.microsoft.com/office/drawing/2014/main" id="{2CBA23A6-617E-42D3-9368-97342CE8CC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FAF203-C92A-4AEF-8A7F-C382F1882EFB}"/>
              </a:ext>
            </a:extLst>
          </p:cNvPr>
          <p:cNvSpPr>
            <a:spLocks noGrp="1"/>
          </p:cNvSpPr>
          <p:nvPr>
            <p:ph type="sldNum" sz="quarter" idx="12"/>
          </p:nvPr>
        </p:nvSpPr>
        <p:spPr/>
        <p:txBody>
          <a:bodyPr/>
          <a:lstStyle/>
          <a:p>
            <a:fld id="{D1A0B695-D11E-4218-93F5-C2C7ECFF3BF2}" type="slidenum">
              <a:rPr lang="en-US" smtClean="0"/>
              <a:t>‹#›</a:t>
            </a:fld>
            <a:endParaRPr lang="en-US"/>
          </a:p>
        </p:txBody>
      </p:sp>
    </p:spTree>
    <p:extLst>
      <p:ext uri="{BB962C8B-B14F-4D97-AF65-F5344CB8AC3E}">
        <p14:creationId xmlns:p14="http://schemas.microsoft.com/office/powerpoint/2010/main" val="124065104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28B1E-92B7-4A5C-896F-15C760B765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E369CC-12EE-4FB0-855F-EE7AC4C434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9F4A68-8594-413F-B2ED-CE72426CA26B}"/>
              </a:ext>
            </a:extLst>
          </p:cNvPr>
          <p:cNvSpPr>
            <a:spLocks noGrp="1"/>
          </p:cNvSpPr>
          <p:nvPr>
            <p:ph type="dt" sz="half" idx="10"/>
          </p:nvPr>
        </p:nvSpPr>
        <p:spPr/>
        <p:txBody>
          <a:bodyPr/>
          <a:lstStyle/>
          <a:p>
            <a:fld id="{FA04B6B9-C280-4182-A165-B09F548AD259}" type="datetimeFigureOut">
              <a:rPr lang="en-US" smtClean="0"/>
              <a:t>11/7/2022</a:t>
            </a:fld>
            <a:endParaRPr lang="en-US"/>
          </a:p>
        </p:txBody>
      </p:sp>
      <p:sp>
        <p:nvSpPr>
          <p:cNvPr id="5" name="Footer Placeholder 4">
            <a:extLst>
              <a:ext uri="{FF2B5EF4-FFF2-40B4-BE49-F238E27FC236}">
                <a16:creationId xmlns:a16="http://schemas.microsoft.com/office/drawing/2014/main" id="{0452AC41-5090-4723-A11A-0A3414D038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DDC27E-A2A5-46FE-905C-8D4A330606C5}"/>
              </a:ext>
            </a:extLst>
          </p:cNvPr>
          <p:cNvSpPr>
            <a:spLocks noGrp="1"/>
          </p:cNvSpPr>
          <p:nvPr>
            <p:ph type="sldNum" sz="quarter" idx="12"/>
          </p:nvPr>
        </p:nvSpPr>
        <p:spPr/>
        <p:txBody>
          <a:bodyPr/>
          <a:lstStyle/>
          <a:p>
            <a:fld id="{D1A0B695-D11E-4218-93F5-C2C7ECFF3BF2}" type="slidenum">
              <a:rPr lang="en-US" smtClean="0"/>
              <a:t>‹#›</a:t>
            </a:fld>
            <a:endParaRPr lang="en-US"/>
          </a:p>
        </p:txBody>
      </p:sp>
    </p:spTree>
    <p:extLst>
      <p:ext uri="{BB962C8B-B14F-4D97-AF65-F5344CB8AC3E}">
        <p14:creationId xmlns:p14="http://schemas.microsoft.com/office/powerpoint/2010/main" val="2840262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Page-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A5E3-533D-458D-96FF-E3E50DFDD174}"/>
              </a:ext>
            </a:extLst>
          </p:cNvPr>
          <p:cNvSpPr>
            <a:spLocks noGrp="1"/>
          </p:cNvSpPr>
          <p:nvPr>
            <p:ph type="ctrTitle"/>
          </p:nvPr>
        </p:nvSpPr>
        <p:spPr>
          <a:xfrm>
            <a:off x="669925" y="862359"/>
            <a:ext cx="10240964" cy="1655762"/>
          </a:xfrm>
        </p:spPr>
        <p:txBody>
          <a:bodyPr anchor="ctr"/>
          <a:lstStyle>
            <a:lvl1pPr algn="l">
              <a:defRPr sz="4800" spc="60" baseline="0">
                <a:solidFill>
                  <a:schemeClr val="accent6"/>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453560F-98B5-44B1-BF40-2B12B5C038B1}"/>
              </a:ext>
            </a:extLst>
          </p:cNvPr>
          <p:cNvSpPr>
            <a:spLocks noGrp="1"/>
          </p:cNvSpPr>
          <p:nvPr>
            <p:ph type="subTitle" idx="1" hasCustomPrompt="1"/>
          </p:nvPr>
        </p:nvSpPr>
        <p:spPr>
          <a:xfrm>
            <a:off x="669925" y="3145536"/>
            <a:ext cx="4572000" cy="640080"/>
          </a:xfr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lang="en-US" sz="1350" b="0" kern="1200" spc="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Month XX, XXXX</a:t>
            </a:r>
          </a:p>
        </p:txBody>
      </p:sp>
      <p:grpSp>
        <p:nvGrpSpPr>
          <p:cNvPr id="12" name="Group 11">
            <a:extLst>
              <a:ext uri="{FF2B5EF4-FFF2-40B4-BE49-F238E27FC236}">
                <a16:creationId xmlns:a16="http://schemas.microsoft.com/office/drawing/2014/main" id="{C496FAC1-AEBE-44D8-959E-3993D567591C}"/>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40ECD62B-D0A2-469D-B0C2-BEC9CF4C0A58}"/>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582EB22C-F569-47FA-91B6-6150F9136E3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0" name="Text Placeholder 2">
            <a:extLst>
              <a:ext uri="{FF2B5EF4-FFF2-40B4-BE49-F238E27FC236}">
                <a16:creationId xmlns:a16="http://schemas.microsoft.com/office/drawing/2014/main" id="{CC65FAAB-D49B-4633-B569-25B58908887F}"/>
              </a:ext>
            </a:extLst>
          </p:cNvPr>
          <p:cNvSpPr>
            <a:spLocks noGrp="1"/>
          </p:cNvSpPr>
          <p:nvPr>
            <p:ph type="body" idx="12" hasCustomPrompt="1"/>
          </p:nvPr>
        </p:nvSpPr>
        <p:spPr>
          <a:xfrm>
            <a:off x="669924" y="2551176"/>
            <a:ext cx="10241280" cy="603504"/>
          </a:xfrm>
        </p:spPr>
        <p:txBody>
          <a:bodyPr anchor="t">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800" b="1" spc="4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to edit Master subhead style</a:t>
            </a:r>
          </a:p>
        </p:txBody>
      </p:sp>
      <p:sp>
        <p:nvSpPr>
          <p:cNvPr id="9" name="Rectangle 8">
            <a:extLst>
              <a:ext uri="{FF2B5EF4-FFF2-40B4-BE49-F238E27FC236}">
                <a16:creationId xmlns:a16="http://schemas.microsoft.com/office/drawing/2014/main" id="{52E66882-7F09-4A76-B965-60F2637DDCBF}"/>
              </a:ext>
            </a:extLst>
          </p:cNvPr>
          <p:cNvSpPr/>
          <p:nvPr userDrawn="1"/>
        </p:nvSpPr>
        <p:spPr>
          <a:xfrm>
            <a:off x="1018903" y="6283234"/>
            <a:ext cx="1449977" cy="2220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44B4D81-88CD-470E-8625-6F4D2E43AD03}"/>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Tree>
    <p:extLst>
      <p:ext uri="{BB962C8B-B14F-4D97-AF65-F5344CB8AC3E}">
        <p14:creationId xmlns:p14="http://schemas.microsoft.com/office/powerpoint/2010/main" val="1602274905"/>
      </p:ext>
    </p:extLst>
  </p:cSld>
  <p:clrMapOvr>
    <a:masterClrMapping/>
  </p:clrMapOvr>
  <p:extLst>
    <p:ext uri="{DCECCB84-F9BA-43D5-87BE-67443E8EF086}">
      <p15:sldGuideLst xmlns:p15="http://schemas.microsoft.com/office/powerpoint/2012/main">
        <p15:guide id="1" orient="horz" pos="2112">
          <p15:clr>
            <a:srgbClr val="FBAE40"/>
          </p15:clr>
        </p15:guide>
        <p15:guide id="2" orient="horz" pos="1776">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768CE-365B-43AB-9AAF-9680E4CBB4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C46949-E1D2-424F-937E-9F36C188D5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A0966B-2996-4000-A547-06C114EAF201}"/>
              </a:ext>
            </a:extLst>
          </p:cNvPr>
          <p:cNvSpPr>
            <a:spLocks noGrp="1"/>
          </p:cNvSpPr>
          <p:nvPr>
            <p:ph type="dt" sz="half" idx="10"/>
          </p:nvPr>
        </p:nvSpPr>
        <p:spPr/>
        <p:txBody>
          <a:bodyPr/>
          <a:lstStyle/>
          <a:p>
            <a:fld id="{FA04B6B9-C280-4182-A165-B09F548AD259}" type="datetimeFigureOut">
              <a:rPr lang="en-US" smtClean="0"/>
              <a:t>11/7/2022</a:t>
            </a:fld>
            <a:endParaRPr lang="en-US"/>
          </a:p>
        </p:txBody>
      </p:sp>
      <p:sp>
        <p:nvSpPr>
          <p:cNvPr id="5" name="Footer Placeholder 4">
            <a:extLst>
              <a:ext uri="{FF2B5EF4-FFF2-40B4-BE49-F238E27FC236}">
                <a16:creationId xmlns:a16="http://schemas.microsoft.com/office/drawing/2014/main" id="{E8BBDB0B-97B7-4325-919B-FAD27CEC4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A7D7B-CC57-413D-B409-19E6A15BF833}"/>
              </a:ext>
            </a:extLst>
          </p:cNvPr>
          <p:cNvSpPr>
            <a:spLocks noGrp="1"/>
          </p:cNvSpPr>
          <p:nvPr>
            <p:ph type="sldNum" sz="quarter" idx="12"/>
          </p:nvPr>
        </p:nvSpPr>
        <p:spPr/>
        <p:txBody>
          <a:bodyPr/>
          <a:lstStyle/>
          <a:p>
            <a:fld id="{D1A0B695-D11E-4218-93F5-C2C7ECFF3BF2}" type="slidenum">
              <a:rPr lang="en-US" smtClean="0"/>
              <a:t>‹#›</a:t>
            </a:fld>
            <a:endParaRPr lang="en-US"/>
          </a:p>
        </p:txBody>
      </p:sp>
    </p:spTree>
    <p:extLst>
      <p:ext uri="{BB962C8B-B14F-4D97-AF65-F5344CB8AC3E}">
        <p14:creationId xmlns:p14="http://schemas.microsoft.com/office/powerpoint/2010/main" val="404499941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28F0E-BED9-472E-86C8-A2093121C8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EE84B3-8DEA-476C-9A5D-90A04FEF54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22E8317-DDAD-46B2-B11B-D966D44F78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5039A84-26D8-423C-8D18-CD120153E9AE}"/>
              </a:ext>
            </a:extLst>
          </p:cNvPr>
          <p:cNvSpPr>
            <a:spLocks noGrp="1"/>
          </p:cNvSpPr>
          <p:nvPr>
            <p:ph type="dt" sz="half" idx="10"/>
          </p:nvPr>
        </p:nvSpPr>
        <p:spPr/>
        <p:txBody>
          <a:bodyPr/>
          <a:lstStyle/>
          <a:p>
            <a:fld id="{FA04B6B9-C280-4182-A165-B09F548AD259}" type="datetimeFigureOut">
              <a:rPr lang="en-US" smtClean="0"/>
              <a:t>11/7/2022</a:t>
            </a:fld>
            <a:endParaRPr lang="en-US"/>
          </a:p>
        </p:txBody>
      </p:sp>
      <p:sp>
        <p:nvSpPr>
          <p:cNvPr id="6" name="Footer Placeholder 5">
            <a:extLst>
              <a:ext uri="{FF2B5EF4-FFF2-40B4-BE49-F238E27FC236}">
                <a16:creationId xmlns:a16="http://schemas.microsoft.com/office/drawing/2014/main" id="{BE9E8CDC-17FF-4D7A-952D-FF11D21F31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B543F4-1199-4206-B11D-F54BD5606E39}"/>
              </a:ext>
            </a:extLst>
          </p:cNvPr>
          <p:cNvSpPr>
            <a:spLocks noGrp="1"/>
          </p:cNvSpPr>
          <p:nvPr>
            <p:ph type="sldNum" sz="quarter" idx="12"/>
          </p:nvPr>
        </p:nvSpPr>
        <p:spPr/>
        <p:txBody>
          <a:bodyPr/>
          <a:lstStyle/>
          <a:p>
            <a:fld id="{D1A0B695-D11E-4218-93F5-C2C7ECFF3BF2}" type="slidenum">
              <a:rPr lang="en-US" smtClean="0"/>
              <a:t>‹#›</a:t>
            </a:fld>
            <a:endParaRPr lang="en-US"/>
          </a:p>
        </p:txBody>
      </p:sp>
    </p:spTree>
    <p:extLst>
      <p:ext uri="{BB962C8B-B14F-4D97-AF65-F5344CB8AC3E}">
        <p14:creationId xmlns:p14="http://schemas.microsoft.com/office/powerpoint/2010/main" val="26804872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494F0-6BBF-4C23-B542-7D6179A195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A44524B-1D25-4079-B977-EB589A90FE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C80893-0C16-4BEF-9847-B8F4FD7AE6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3A3FA7-CC19-4949-9988-257EACFD34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F08FD7-75CA-4BE4-A9CF-C111C728AD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85C13F4-90FE-4C87-8C7B-8E888CDD3DB5}"/>
              </a:ext>
            </a:extLst>
          </p:cNvPr>
          <p:cNvSpPr>
            <a:spLocks noGrp="1"/>
          </p:cNvSpPr>
          <p:nvPr>
            <p:ph type="dt" sz="half" idx="10"/>
          </p:nvPr>
        </p:nvSpPr>
        <p:spPr/>
        <p:txBody>
          <a:bodyPr/>
          <a:lstStyle/>
          <a:p>
            <a:fld id="{FA04B6B9-C280-4182-A165-B09F548AD259}" type="datetimeFigureOut">
              <a:rPr lang="en-US" smtClean="0"/>
              <a:t>11/7/2022</a:t>
            </a:fld>
            <a:endParaRPr lang="en-US"/>
          </a:p>
        </p:txBody>
      </p:sp>
      <p:sp>
        <p:nvSpPr>
          <p:cNvPr id="8" name="Footer Placeholder 7">
            <a:extLst>
              <a:ext uri="{FF2B5EF4-FFF2-40B4-BE49-F238E27FC236}">
                <a16:creationId xmlns:a16="http://schemas.microsoft.com/office/drawing/2014/main" id="{80942EB6-8B02-456C-83C0-677F0FF1878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3251172-7F5A-4E2D-8833-F4DAEADCC1F2}"/>
              </a:ext>
            </a:extLst>
          </p:cNvPr>
          <p:cNvSpPr>
            <a:spLocks noGrp="1"/>
          </p:cNvSpPr>
          <p:nvPr>
            <p:ph type="sldNum" sz="quarter" idx="12"/>
          </p:nvPr>
        </p:nvSpPr>
        <p:spPr/>
        <p:txBody>
          <a:bodyPr/>
          <a:lstStyle/>
          <a:p>
            <a:fld id="{D1A0B695-D11E-4218-93F5-C2C7ECFF3BF2}" type="slidenum">
              <a:rPr lang="en-US" smtClean="0"/>
              <a:t>‹#›</a:t>
            </a:fld>
            <a:endParaRPr lang="en-US"/>
          </a:p>
        </p:txBody>
      </p:sp>
    </p:spTree>
    <p:extLst>
      <p:ext uri="{BB962C8B-B14F-4D97-AF65-F5344CB8AC3E}">
        <p14:creationId xmlns:p14="http://schemas.microsoft.com/office/powerpoint/2010/main" val="176120249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4F94D-6D84-4B92-ADBB-DD690A88EC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2B0925-B84D-4CC5-85AB-2107827A1C0E}"/>
              </a:ext>
            </a:extLst>
          </p:cNvPr>
          <p:cNvSpPr>
            <a:spLocks noGrp="1"/>
          </p:cNvSpPr>
          <p:nvPr>
            <p:ph type="dt" sz="half" idx="10"/>
          </p:nvPr>
        </p:nvSpPr>
        <p:spPr/>
        <p:txBody>
          <a:bodyPr/>
          <a:lstStyle/>
          <a:p>
            <a:fld id="{FA04B6B9-C280-4182-A165-B09F548AD259}" type="datetimeFigureOut">
              <a:rPr lang="en-US" smtClean="0"/>
              <a:t>11/7/2022</a:t>
            </a:fld>
            <a:endParaRPr lang="en-US"/>
          </a:p>
        </p:txBody>
      </p:sp>
      <p:sp>
        <p:nvSpPr>
          <p:cNvPr id="4" name="Footer Placeholder 3">
            <a:extLst>
              <a:ext uri="{FF2B5EF4-FFF2-40B4-BE49-F238E27FC236}">
                <a16:creationId xmlns:a16="http://schemas.microsoft.com/office/drawing/2014/main" id="{D193D7C8-E98C-47C2-AC62-3EDD6FB45E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0396363-6FF9-4BF9-A8C9-6164DF115C09}"/>
              </a:ext>
            </a:extLst>
          </p:cNvPr>
          <p:cNvSpPr>
            <a:spLocks noGrp="1"/>
          </p:cNvSpPr>
          <p:nvPr>
            <p:ph type="sldNum" sz="quarter" idx="12"/>
          </p:nvPr>
        </p:nvSpPr>
        <p:spPr/>
        <p:txBody>
          <a:bodyPr/>
          <a:lstStyle/>
          <a:p>
            <a:fld id="{D1A0B695-D11E-4218-93F5-C2C7ECFF3BF2}" type="slidenum">
              <a:rPr lang="en-US" smtClean="0"/>
              <a:t>‹#›</a:t>
            </a:fld>
            <a:endParaRPr lang="en-US"/>
          </a:p>
        </p:txBody>
      </p:sp>
    </p:spTree>
    <p:extLst>
      <p:ext uri="{BB962C8B-B14F-4D97-AF65-F5344CB8AC3E}">
        <p14:creationId xmlns:p14="http://schemas.microsoft.com/office/powerpoint/2010/main" val="3495820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850888-C8F2-44D0-B743-B03B82B5F413}"/>
              </a:ext>
            </a:extLst>
          </p:cNvPr>
          <p:cNvSpPr>
            <a:spLocks noGrp="1"/>
          </p:cNvSpPr>
          <p:nvPr>
            <p:ph type="dt" sz="half" idx="10"/>
          </p:nvPr>
        </p:nvSpPr>
        <p:spPr/>
        <p:txBody>
          <a:bodyPr/>
          <a:lstStyle/>
          <a:p>
            <a:fld id="{FA04B6B9-C280-4182-A165-B09F548AD259}" type="datetimeFigureOut">
              <a:rPr lang="en-US" smtClean="0"/>
              <a:t>11/7/2022</a:t>
            </a:fld>
            <a:endParaRPr lang="en-US"/>
          </a:p>
        </p:txBody>
      </p:sp>
      <p:sp>
        <p:nvSpPr>
          <p:cNvPr id="3" name="Footer Placeholder 2">
            <a:extLst>
              <a:ext uri="{FF2B5EF4-FFF2-40B4-BE49-F238E27FC236}">
                <a16:creationId xmlns:a16="http://schemas.microsoft.com/office/drawing/2014/main" id="{BEF52F5B-57DB-4B24-A79A-604512DD86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6C93819-D32A-4EDE-862D-7D3E53001B45}"/>
              </a:ext>
            </a:extLst>
          </p:cNvPr>
          <p:cNvSpPr>
            <a:spLocks noGrp="1"/>
          </p:cNvSpPr>
          <p:nvPr>
            <p:ph type="sldNum" sz="quarter" idx="12"/>
          </p:nvPr>
        </p:nvSpPr>
        <p:spPr/>
        <p:txBody>
          <a:bodyPr/>
          <a:lstStyle/>
          <a:p>
            <a:fld id="{D1A0B695-D11E-4218-93F5-C2C7ECFF3BF2}" type="slidenum">
              <a:rPr lang="en-US" smtClean="0"/>
              <a:t>‹#›</a:t>
            </a:fld>
            <a:endParaRPr lang="en-US"/>
          </a:p>
        </p:txBody>
      </p:sp>
    </p:spTree>
    <p:extLst>
      <p:ext uri="{BB962C8B-B14F-4D97-AF65-F5344CB8AC3E}">
        <p14:creationId xmlns:p14="http://schemas.microsoft.com/office/powerpoint/2010/main" val="39798832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08235-F210-4CFB-8114-7BCF600376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431BFF3-8E40-42C9-A9B8-A08E688C7D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0051832-BA1A-4601-B306-B9D41D7C0D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A7D6E1-56D6-46EF-B28A-4E8E2C6C519F}"/>
              </a:ext>
            </a:extLst>
          </p:cNvPr>
          <p:cNvSpPr>
            <a:spLocks noGrp="1"/>
          </p:cNvSpPr>
          <p:nvPr>
            <p:ph type="dt" sz="half" idx="10"/>
          </p:nvPr>
        </p:nvSpPr>
        <p:spPr/>
        <p:txBody>
          <a:bodyPr/>
          <a:lstStyle/>
          <a:p>
            <a:fld id="{FA04B6B9-C280-4182-A165-B09F548AD259}" type="datetimeFigureOut">
              <a:rPr lang="en-US" smtClean="0"/>
              <a:t>11/7/2022</a:t>
            </a:fld>
            <a:endParaRPr lang="en-US"/>
          </a:p>
        </p:txBody>
      </p:sp>
      <p:sp>
        <p:nvSpPr>
          <p:cNvPr id="6" name="Footer Placeholder 5">
            <a:extLst>
              <a:ext uri="{FF2B5EF4-FFF2-40B4-BE49-F238E27FC236}">
                <a16:creationId xmlns:a16="http://schemas.microsoft.com/office/drawing/2014/main" id="{4DB0254E-3C3A-4B7C-A870-37D562F22C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C5441-3EA1-4A33-B6A3-38252151F5AA}"/>
              </a:ext>
            </a:extLst>
          </p:cNvPr>
          <p:cNvSpPr>
            <a:spLocks noGrp="1"/>
          </p:cNvSpPr>
          <p:nvPr>
            <p:ph type="sldNum" sz="quarter" idx="12"/>
          </p:nvPr>
        </p:nvSpPr>
        <p:spPr/>
        <p:txBody>
          <a:bodyPr/>
          <a:lstStyle/>
          <a:p>
            <a:fld id="{D1A0B695-D11E-4218-93F5-C2C7ECFF3BF2}" type="slidenum">
              <a:rPr lang="en-US" smtClean="0"/>
              <a:t>‹#›</a:t>
            </a:fld>
            <a:endParaRPr lang="en-US"/>
          </a:p>
        </p:txBody>
      </p:sp>
    </p:spTree>
    <p:extLst>
      <p:ext uri="{BB962C8B-B14F-4D97-AF65-F5344CB8AC3E}">
        <p14:creationId xmlns:p14="http://schemas.microsoft.com/office/powerpoint/2010/main" val="207857074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F2CDF-EAD0-49F0-B839-B304BE78A4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346FB2-EF75-4EC7-9765-3C646967FD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834A5B-4FD3-4E88-B886-21B501FA34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12ED07-7B41-49D5-87D5-F3AD5B26B822}"/>
              </a:ext>
            </a:extLst>
          </p:cNvPr>
          <p:cNvSpPr>
            <a:spLocks noGrp="1"/>
          </p:cNvSpPr>
          <p:nvPr>
            <p:ph type="dt" sz="half" idx="10"/>
          </p:nvPr>
        </p:nvSpPr>
        <p:spPr/>
        <p:txBody>
          <a:bodyPr/>
          <a:lstStyle/>
          <a:p>
            <a:fld id="{FA04B6B9-C280-4182-A165-B09F548AD259}" type="datetimeFigureOut">
              <a:rPr lang="en-US" smtClean="0"/>
              <a:t>11/7/2022</a:t>
            </a:fld>
            <a:endParaRPr lang="en-US"/>
          </a:p>
        </p:txBody>
      </p:sp>
      <p:sp>
        <p:nvSpPr>
          <p:cNvPr id="6" name="Footer Placeholder 5">
            <a:extLst>
              <a:ext uri="{FF2B5EF4-FFF2-40B4-BE49-F238E27FC236}">
                <a16:creationId xmlns:a16="http://schemas.microsoft.com/office/drawing/2014/main" id="{7AB7A4A4-1F27-45C2-874B-2E7DB8EB12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ED926D-3E7C-4308-BFD6-DF10AB317F25}"/>
              </a:ext>
            </a:extLst>
          </p:cNvPr>
          <p:cNvSpPr>
            <a:spLocks noGrp="1"/>
          </p:cNvSpPr>
          <p:nvPr>
            <p:ph type="sldNum" sz="quarter" idx="12"/>
          </p:nvPr>
        </p:nvSpPr>
        <p:spPr/>
        <p:txBody>
          <a:bodyPr/>
          <a:lstStyle/>
          <a:p>
            <a:fld id="{D1A0B695-D11E-4218-93F5-C2C7ECFF3BF2}" type="slidenum">
              <a:rPr lang="en-US" smtClean="0"/>
              <a:t>‹#›</a:t>
            </a:fld>
            <a:endParaRPr lang="en-US"/>
          </a:p>
        </p:txBody>
      </p:sp>
    </p:spTree>
    <p:extLst>
      <p:ext uri="{BB962C8B-B14F-4D97-AF65-F5344CB8AC3E}">
        <p14:creationId xmlns:p14="http://schemas.microsoft.com/office/powerpoint/2010/main" val="205104726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4C0A4-D4D2-4FDB-A73B-591A95C3E3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343967-54CD-4243-9CFC-E97D57A05A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484E0-8670-476B-B3BB-9E4D9B0AC4A3}"/>
              </a:ext>
            </a:extLst>
          </p:cNvPr>
          <p:cNvSpPr>
            <a:spLocks noGrp="1"/>
          </p:cNvSpPr>
          <p:nvPr>
            <p:ph type="dt" sz="half" idx="10"/>
          </p:nvPr>
        </p:nvSpPr>
        <p:spPr/>
        <p:txBody>
          <a:bodyPr/>
          <a:lstStyle/>
          <a:p>
            <a:fld id="{FA04B6B9-C280-4182-A165-B09F548AD259}" type="datetimeFigureOut">
              <a:rPr lang="en-US" smtClean="0"/>
              <a:t>11/7/2022</a:t>
            </a:fld>
            <a:endParaRPr lang="en-US"/>
          </a:p>
        </p:txBody>
      </p:sp>
      <p:sp>
        <p:nvSpPr>
          <p:cNvPr id="5" name="Footer Placeholder 4">
            <a:extLst>
              <a:ext uri="{FF2B5EF4-FFF2-40B4-BE49-F238E27FC236}">
                <a16:creationId xmlns:a16="http://schemas.microsoft.com/office/drawing/2014/main" id="{6499EB4C-C1FE-41ED-B272-B1B6F13292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1411A1-1715-4E27-BFD4-251466BBADD6}"/>
              </a:ext>
            </a:extLst>
          </p:cNvPr>
          <p:cNvSpPr>
            <a:spLocks noGrp="1"/>
          </p:cNvSpPr>
          <p:nvPr>
            <p:ph type="sldNum" sz="quarter" idx="12"/>
          </p:nvPr>
        </p:nvSpPr>
        <p:spPr/>
        <p:txBody>
          <a:bodyPr/>
          <a:lstStyle/>
          <a:p>
            <a:fld id="{D1A0B695-D11E-4218-93F5-C2C7ECFF3BF2}" type="slidenum">
              <a:rPr lang="en-US" smtClean="0"/>
              <a:t>‹#›</a:t>
            </a:fld>
            <a:endParaRPr lang="en-US"/>
          </a:p>
        </p:txBody>
      </p:sp>
    </p:spTree>
    <p:extLst>
      <p:ext uri="{BB962C8B-B14F-4D97-AF65-F5344CB8AC3E}">
        <p14:creationId xmlns:p14="http://schemas.microsoft.com/office/powerpoint/2010/main" val="335334825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571984-4696-41FD-8926-4C00DDA618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3782391-3A0A-44C8-9313-3D1FEA492D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182A13-55DD-4DE3-8657-A0803515E279}"/>
              </a:ext>
            </a:extLst>
          </p:cNvPr>
          <p:cNvSpPr>
            <a:spLocks noGrp="1"/>
          </p:cNvSpPr>
          <p:nvPr>
            <p:ph type="dt" sz="half" idx="10"/>
          </p:nvPr>
        </p:nvSpPr>
        <p:spPr/>
        <p:txBody>
          <a:bodyPr/>
          <a:lstStyle/>
          <a:p>
            <a:fld id="{FA04B6B9-C280-4182-A165-B09F548AD259}" type="datetimeFigureOut">
              <a:rPr lang="en-US" smtClean="0"/>
              <a:t>11/7/2022</a:t>
            </a:fld>
            <a:endParaRPr lang="en-US"/>
          </a:p>
        </p:txBody>
      </p:sp>
      <p:sp>
        <p:nvSpPr>
          <p:cNvPr id="5" name="Footer Placeholder 4">
            <a:extLst>
              <a:ext uri="{FF2B5EF4-FFF2-40B4-BE49-F238E27FC236}">
                <a16:creationId xmlns:a16="http://schemas.microsoft.com/office/drawing/2014/main" id="{F0D82B8D-FDEE-4F74-A912-095D05D9B9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355115-2305-450E-9D53-A0A976EA42E6}"/>
              </a:ext>
            </a:extLst>
          </p:cNvPr>
          <p:cNvSpPr>
            <a:spLocks noGrp="1"/>
          </p:cNvSpPr>
          <p:nvPr>
            <p:ph type="sldNum" sz="quarter" idx="12"/>
          </p:nvPr>
        </p:nvSpPr>
        <p:spPr/>
        <p:txBody>
          <a:bodyPr/>
          <a:lstStyle/>
          <a:p>
            <a:fld id="{D1A0B695-D11E-4218-93F5-C2C7ECFF3BF2}" type="slidenum">
              <a:rPr lang="en-US" smtClean="0"/>
              <a:t>‹#›</a:t>
            </a:fld>
            <a:endParaRPr lang="en-US"/>
          </a:p>
        </p:txBody>
      </p:sp>
    </p:spTree>
    <p:extLst>
      <p:ext uri="{BB962C8B-B14F-4D97-AF65-F5344CB8AC3E}">
        <p14:creationId xmlns:p14="http://schemas.microsoft.com/office/powerpoint/2010/main" val="110929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F0B97-CACB-4753-9EAA-2848B2DD67C6}"/>
              </a:ext>
            </a:extLst>
          </p:cNvPr>
          <p:cNvSpPr>
            <a:spLocks noGrp="1"/>
          </p:cNvSpPr>
          <p:nvPr>
            <p:ph type="title"/>
          </p:nvPr>
        </p:nvSpPr>
        <p:spPr>
          <a:xfrm>
            <a:off x="667512" y="738414"/>
            <a:ext cx="10707189"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D09D8B99-D9C2-4097-9FC1-984FA4D64AC2}"/>
              </a:ext>
            </a:extLst>
          </p:cNvPr>
          <p:cNvSpPr>
            <a:spLocks noGrp="1"/>
          </p:cNvSpPr>
          <p:nvPr>
            <p:ph idx="1"/>
          </p:nvPr>
        </p:nvSpPr>
        <p:spPr>
          <a:xfrm>
            <a:off x="667512" y="2547917"/>
            <a:ext cx="10707189" cy="3019873"/>
          </a:xfrm>
        </p:spPr>
        <p:txBody>
          <a:bodyPr/>
          <a:lstStyle>
            <a:lvl2pPr>
              <a:defRPr sz="1800"/>
            </a:lvl2pPr>
            <a:lvl3pPr marL="346075" indent="-179388">
              <a:defRPr sz="1800"/>
            </a:lvl3pPr>
            <a:lvl4pPr marL="747713" indent="-234950">
              <a:buFont typeface="Courier New" panose="02070309020205020404" pitchFamily="49" charset="0"/>
              <a:buChar char="o"/>
              <a:defRPr sz="1600"/>
            </a:lvl4pPr>
            <a:lvl5pPr marL="1081088" indent="-222250">
              <a:buFont typeface="Wingdings" panose="05000000000000000000" pitchFamily="2" charset="2"/>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A15E2BD9-D93B-42F8-9283-EAC3C6EE0D9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9" name="Group 8">
            <a:extLst>
              <a:ext uri="{FF2B5EF4-FFF2-40B4-BE49-F238E27FC236}">
                <a16:creationId xmlns:a16="http://schemas.microsoft.com/office/drawing/2014/main" id="{3F9AA341-5978-4CF5-A740-BB51B2B3A7D7}"/>
              </a:ext>
            </a:extLst>
          </p:cNvPr>
          <p:cNvGrpSpPr/>
          <p:nvPr userDrawn="1"/>
        </p:nvGrpSpPr>
        <p:grpSpPr>
          <a:xfrm>
            <a:off x="10910889" y="5668963"/>
            <a:ext cx="1281112" cy="1188607"/>
            <a:chOff x="10910889" y="5668963"/>
            <a:chExt cx="1281112" cy="1188607"/>
          </a:xfrm>
        </p:grpSpPr>
        <p:sp>
          <p:nvSpPr>
            <p:cNvPr id="10" name="Rectangle 9">
              <a:extLst>
                <a:ext uri="{FF2B5EF4-FFF2-40B4-BE49-F238E27FC236}">
                  <a16:creationId xmlns:a16="http://schemas.microsoft.com/office/drawing/2014/main" id="{977763C9-8FCA-4B82-A685-B68C69B4974B}"/>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066956F-0225-4D08-AB1F-416099A42C2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14" name="Footer Placeholder 13">
            <a:extLst>
              <a:ext uri="{FF2B5EF4-FFF2-40B4-BE49-F238E27FC236}">
                <a16:creationId xmlns:a16="http://schemas.microsoft.com/office/drawing/2014/main" id="{B20F191C-732F-4B5B-BB64-7DBD032C469A}"/>
              </a:ext>
            </a:extLst>
          </p:cNvPr>
          <p:cNvSpPr>
            <a:spLocks noGrp="1"/>
          </p:cNvSpPr>
          <p:nvPr>
            <p:ph type="ftr" sz="quarter" idx="10"/>
          </p:nvPr>
        </p:nvSpPr>
        <p:spPr/>
        <p:txBody>
          <a:bodyPr/>
          <a:lstStyle/>
          <a:p>
            <a:endParaRPr lang="en-US" dirty="0"/>
          </a:p>
        </p:txBody>
      </p:sp>
      <p:sp>
        <p:nvSpPr>
          <p:cNvPr id="15" name="Slide Number Placeholder 14">
            <a:extLst>
              <a:ext uri="{FF2B5EF4-FFF2-40B4-BE49-F238E27FC236}">
                <a16:creationId xmlns:a16="http://schemas.microsoft.com/office/drawing/2014/main" id="{75B41862-B55C-4FE0-8250-F24907CD0191}"/>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916461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Teal">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F0B97-CACB-4753-9EAA-2848B2DD67C6}"/>
              </a:ext>
            </a:extLst>
          </p:cNvPr>
          <p:cNvSpPr>
            <a:spLocks noGrp="1"/>
          </p:cNvSpPr>
          <p:nvPr>
            <p:ph type="title"/>
          </p:nvPr>
        </p:nvSpPr>
        <p:spPr>
          <a:xfrm>
            <a:off x="667512" y="738414"/>
            <a:ext cx="10707189" cy="1325563"/>
          </a:xfrm>
        </p:spPr>
        <p:txBody>
          <a:bodyPr/>
          <a:lstStyle>
            <a:lvl1pPr>
              <a:defRPr>
                <a:solidFill>
                  <a:schemeClr val="accent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09D8B99-D9C2-4097-9FC1-984FA4D64AC2}"/>
              </a:ext>
            </a:extLst>
          </p:cNvPr>
          <p:cNvSpPr>
            <a:spLocks noGrp="1"/>
          </p:cNvSpPr>
          <p:nvPr>
            <p:ph idx="1"/>
          </p:nvPr>
        </p:nvSpPr>
        <p:spPr>
          <a:xfrm>
            <a:off x="667512" y="2547917"/>
            <a:ext cx="10707189" cy="3019873"/>
          </a:xfrm>
        </p:spPr>
        <p:txBody>
          <a:bodyPr/>
          <a:lstStyle>
            <a:lvl2pPr algn="l" defTabSz="914400" rtl="0" eaLnBrk="1" latinLnBrk="0" hangingPunct="1">
              <a:lnSpc>
                <a:spcPct val="100000"/>
              </a:lnSpc>
              <a:defRPr lang="en-US" sz="1800" kern="1200" spc="-20" baseline="0" dirty="0" smtClean="0">
                <a:solidFill>
                  <a:schemeClr val="tx1"/>
                </a:solidFill>
                <a:latin typeface="+mn-lt"/>
                <a:ea typeface="+mn-ea"/>
                <a:cs typeface="+mn-cs"/>
              </a:defRPr>
            </a:lvl2pPr>
            <a:lvl3pPr marL="346075" indent="-179388" algn="l" defTabSz="914400" rtl="0" eaLnBrk="1" latinLnBrk="0" hangingPunct="1">
              <a:lnSpc>
                <a:spcPct val="100000"/>
              </a:lnSpc>
              <a:defRPr lang="en-US" sz="1800" kern="1200" spc="-20" baseline="0" dirty="0" smtClean="0">
                <a:solidFill>
                  <a:schemeClr val="tx1"/>
                </a:solidFill>
                <a:latin typeface="+mn-lt"/>
                <a:ea typeface="+mn-ea"/>
                <a:cs typeface="+mn-cs"/>
              </a:defRPr>
            </a:lvl3pPr>
            <a:lvl4pPr marL="747713" indent="-234950" algn="l" defTabSz="914400" rtl="0" eaLnBrk="1" latinLnBrk="0" hangingPunct="1">
              <a:lnSpc>
                <a:spcPct val="100000"/>
              </a:lnSpc>
              <a:buFont typeface="Courier New" panose="02070309020205020404" pitchFamily="49" charset="0"/>
              <a:buChar char="o"/>
              <a:defRPr lang="en-US" sz="1600" kern="1200" spc="-20" baseline="0" dirty="0" smtClean="0">
                <a:solidFill>
                  <a:schemeClr val="tx1"/>
                </a:solidFill>
                <a:latin typeface="+mn-lt"/>
                <a:ea typeface="+mn-ea"/>
                <a:cs typeface="+mn-cs"/>
              </a:defRPr>
            </a:lvl4pPr>
            <a:lvl5pPr marL="1081088" indent="-222250" algn="l" defTabSz="914400" rtl="0" eaLnBrk="1" latinLnBrk="0" hangingPunct="1">
              <a:lnSpc>
                <a:spcPct val="100000"/>
              </a:lnSpc>
              <a:buFont typeface="Wingdings" panose="05000000000000000000" pitchFamily="2" charset="2"/>
              <a:buChar char="§"/>
              <a:defRPr lang="en-US" sz="1600" kern="1200" spc="-20" baseline="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BE9EE480-E44A-4CB3-AF35-36E339EE547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5" cy="690070"/>
          </a:xfrm>
          <a:prstGeom prst="rect">
            <a:avLst/>
          </a:prstGeom>
        </p:spPr>
      </p:pic>
      <p:grpSp>
        <p:nvGrpSpPr>
          <p:cNvPr id="13" name="Group 12">
            <a:extLst>
              <a:ext uri="{FF2B5EF4-FFF2-40B4-BE49-F238E27FC236}">
                <a16:creationId xmlns:a16="http://schemas.microsoft.com/office/drawing/2014/main" id="{96BFC9F5-FB99-4722-AC76-C40AEA9F666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23225A31-7EE9-4B5F-8DB7-108817AFC892}"/>
                </a:ext>
              </a:extLst>
            </p:cNvPr>
            <p:cNvSpPr/>
            <p:nvPr userDrawn="1"/>
          </p:nvSpPr>
          <p:spPr>
            <a:xfrm>
              <a:off x="10910889" y="5668963"/>
              <a:ext cx="1281112" cy="11886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F4B8BEC9-B3FB-4AA0-AA8D-2A6D9785DC1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7" name="Footer Placeholder 6">
            <a:extLst>
              <a:ext uri="{FF2B5EF4-FFF2-40B4-BE49-F238E27FC236}">
                <a16:creationId xmlns:a16="http://schemas.microsoft.com/office/drawing/2014/main" id="{56041093-8DDB-47BA-B7F1-3A2416331D81}"/>
              </a:ext>
            </a:extLst>
          </p:cNvPr>
          <p:cNvSpPr>
            <a:spLocks noGrp="1"/>
          </p:cNvSpPr>
          <p:nvPr>
            <p:ph type="ftr" sz="quarter" idx="10"/>
          </p:nvPr>
        </p:nvSpPr>
        <p:spPr/>
        <p:txBody>
          <a:bodyPr/>
          <a:lstStyle/>
          <a:p>
            <a:endParaRPr lang="en-US" dirty="0"/>
          </a:p>
        </p:txBody>
      </p:sp>
      <p:sp>
        <p:nvSpPr>
          <p:cNvPr id="16" name="Slide Number Placeholder 15">
            <a:extLst>
              <a:ext uri="{FF2B5EF4-FFF2-40B4-BE49-F238E27FC236}">
                <a16:creationId xmlns:a16="http://schemas.microsoft.com/office/drawing/2014/main" id="{68480899-2398-499B-A908-3C89781816F6}"/>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383412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F0B97-CACB-4753-9EAA-2848B2DD67C6}"/>
              </a:ext>
            </a:extLst>
          </p:cNvPr>
          <p:cNvSpPr>
            <a:spLocks noGrp="1"/>
          </p:cNvSpPr>
          <p:nvPr>
            <p:ph type="title"/>
          </p:nvPr>
        </p:nvSpPr>
        <p:spPr>
          <a:xfrm>
            <a:off x="667512" y="738414"/>
            <a:ext cx="10707189" cy="1325563"/>
          </a:xfrm>
        </p:spPr>
        <p:txBody>
          <a:bodyPr/>
          <a:lstStyle>
            <a:lvl1pPr>
              <a:defRPr>
                <a:solidFill>
                  <a:schemeClr val="accent3"/>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09D8B99-D9C2-4097-9FC1-984FA4D64AC2}"/>
              </a:ext>
            </a:extLst>
          </p:cNvPr>
          <p:cNvSpPr>
            <a:spLocks noGrp="1"/>
          </p:cNvSpPr>
          <p:nvPr>
            <p:ph idx="1"/>
          </p:nvPr>
        </p:nvSpPr>
        <p:spPr>
          <a:xfrm>
            <a:off x="667512" y="2547917"/>
            <a:ext cx="10707189" cy="3019873"/>
          </a:xfrm>
        </p:spPr>
        <p:txBody>
          <a:bodyPr/>
          <a:lstStyle>
            <a:lvl2pPr algn="l" defTabSz="914400" rtl="0" eaLnBrk="1" latinLnBrk="0" hangingPunct="1">
              <a:lnSpc>
                <a:spcPct val="100000"/>
              </a:lnSpc>
              <a:buFont typeface="Arial" panose="020B0604020202020204" pitchFamily="34" charset="0"/>
              <a:defRPr lang="en-US" sz="1800" kern="1200" spc="-20" baseline="0" dirty="0" smtClean="0">
                <a:solidFill>
                  <a:schemeClr val="tx1"/>
                </a:solidFill>
                <a:latin typeface="+mn-lt"/>
                <a:ea typeface="+mn-ea"/>
                <a:cs typeface="+mn-cs"/>
              </a:defRPr>
            </a:lvl2pPr>
            <a:lvl3pPr marL="346075" indent="-179388" algn="l" defTabSz="914400" rtl="0" eaLnBrk="1" latinLnBrk="0" hangingPunct="1">
              <a:lnSpc>
                <a:spcPct val="100000"/>
              </a:lnSpc>
              <a:buFont typeface="Arial" panose="020B0604020202020204" pitchFamily="34" charset="0"/>
              <a:defRPr lang="en-US" sz="1800" kern="1200" spc="-20" baseline="0" dirty="0" smtClean="0">
                <a:solidFill>
                  <a:schemeClr val="tx1"/>
                </a:solidFill>
                <a:latin typeface="+mn-lt"/>
                <a:ea typeface="+mn-ea"/>
                <a:cs typeface="+mn-cs"/>
              </a:defRPr>
            </a:lvl3pPr>
            <a:lvl4pPr marL="747713" indent="-234950" algn="l" defTabSz="914400" rtl="0" eaLnBrk="1" latinLnBrk="0" hangingPunct="1">
              <a:lnSpc>
                <a:spcPct val="100000"/>
              </a:lnSpc>
              <a:buFont typeface="Courier New" panose="02070309020205020404" pitchFamily="49" charset="0"/>
              <a:buChar char="o"/>
              <a:defRPr lang="en-US" sz="1600" kern="1200" spc="-20" baseline="0" dirty="0" smtClean="0">
                <a:solidFill>
                  <a:schemeClr val="tx1"/>
                </a:solidFill>
                <a:latin typeface="+mn-lt"/>
                <a:ea typeface="+mn-ea"/>
                <a:cs typeface="+mn-cs"/>
              </a:defRPr>
            </a:lvl4pPr>
            <a:lvl5pPr marL="1081088" indent="-222250" algn="l" defTabSz="914400" rtl="0" eaLnBrk="1" latinLnBrk="0" hangingPunct="1">
              <a:lnSpc>
                <a:spcPct val="100000"/>
              </a:lnSpc>
              <a:buFont typeface="Arial" panose="020B0604020202020204" pitchFamily="34" charset="0"/>
              <a:defRPr lang="en-US" sz="1600" kern="1200" spc="-20" baseline="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37D0ADAB-3428-4427-AEFA-22E341902E59}"/>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9895291" y="5868591"/>
            <a:ext cx="1022956" cy="690071"/>
          </a:xfrm>
          <a:prstGeom prst="rect">
            <a:avLst/>
          </a:prstGeom>
        </p:spPr>
      </p:pic>
      <p:grpSp>
        <p:nvGrpSpPr>
          <p:cNvPr id="13" name="Group 12">
            <a:extLst>
              <a:ext uri="{FF2B5EF4-FFF2-40B4-BE49-F238E27FC236}">
                <a16:creationId xmlns:a16="http://schemas.microsoft.com/office/drawing/2014/main" id="{D5EF3A2C-A276-46F1-9426-8DABE19BD986}"/>
              </a:ext>
            </a:extLst>
          </p:cNvPr>
          <p:cNvGrpSpPr/>
          <p:nvPr userDrawn="1"/>
        </p:nvGrpSpPr>
        <p:grpSpPr>
          <a:xfrm>
            <a:off x="10910889" y="5668963"/>
            <a:ext cx="1281112" cy="1188607"/>
            <a:chOff x="10910889" y="5668963"/>
            <a:chExt cx="1281112" cy="1188607"/>
          </a:xfrm>
        </p:grpSpPr>
        <p:sp>
          <p:nvSpPr>
            <p:cNvPr id="14" name="Rectangle 13">
              <a:extLst>
                <a:ext uri="{FF2B5EF4-FFF2-40B4-BE49-F238E27FC236}">
                  <a16:creationId xmlns:a16="http://schemas.microsoft.com/office/drawing/2014/main" id="{9BEAE1E6-EA9C-4D13-A35E-07880DCE2FA9}"/>
                </a:ext>
              </a:extLst>
            </p:cNvPr>
            <p:cNvSpPr/>
            <p:nvPr userDrawn="1"/>
          </p:nvSpPr>
          <p:spPr>
            <a:xfrm>
              <a:off x="10910889" y="5668963"/>
              <a:ext cx="1281112" cy="118860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F3E4D53A-DE70-4EE2-8E8D-AA47873F21F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7" name="Footer Placeholder 6">
            <a:extLst>
              <a:ext uri="{FF2B5EF4-FFF2-40B4-BE49-F238E27FC236}">
                <a16:creationId xmlns:a16="http://schemas.microsoft.com/office/drawing/2014/main" id="{43EEA4E6-4AC5-40A3-A3E7-CF2BE843599E}"/>
              </a:ext>
            </a:extLst>
          </p:cNvPr>
          <p:cNvSpPr>
            <a:spLocks noGrp="1"/>
          </p:cNvSpPr>
          <p:nvPr>
            <p:ph type="ftr" sz="quarter" idx="10"/>
          </p:nvPr>
        </p:nvSpPr>
        <p:spPr/>
        <p:txBody>
          <a:bodyPr/>
          <a:lstStyle/>
          <a:p>
            <a:endParaRPr lang="en-US" dirty="0"/>
          </a:p>
        </p:txBody>
      </p:sp>
      <p:sp>
        <p:nvSpPr>
          <p:cNvPr id="16" name="Slide Number Placeholder 15">
            <a:extLst>
              <a:ext uri="{FF2B5EF4-FFF2-40B4-BE49-F238E27FC236}">
                <a16:creationId xmlns:a16="http://schemas.microsoft.com/office/drawing/2014/main" id="{F5C3EB70-F95B-4CD7-B2C9-6E4086A77C18}"/>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2336749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Green">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F0B97-CACB-4753-9EAA-2848B2DD67C6}"/>
              </a:ext>
            </a:extLst>
          </p:cNvPr>
          <p:cNvSpPr>
            <a:spLocks noGrp="1"/>
          </p:cNvSpPr>
          <p:nvPr>
            <p:ph type="title"/>
          </p:nvPr>
        </p:nvSpPr>
        <p:spPr>
          <a:xfrm>
            <a:off x="667512" y="738414"/>
            <a:ext cx="10707189" cy="1325563"/>
          </a:xfrm>
        </p:spPr>
        <p:txBody>
          <a:bodyPr/>
          <a:lstStyle>
            <a:lvl1pPr>
              <a:defRPr>
                <a:solidFill>
                  <a:schemeClr val="accent6"/>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09D8B99-D9C2-4097-9FC1-984FA4D64AC2}"/>
              </a:ext>
            </a:extLst>
          </p:cNvPr>
          <p:cNvSpPr>
            <a:spLocks noGrp="1"/>
          </p:cNvSpPr>
          <p:nvPr>
            <p:ph idx="1"/>
          </p:nvPr>
        </p:nvSpPr>
        <p:spPr>
          <a:xfrm>
            <a:off x="667512" y="2547917"/>
            <a:ext cx="10707189" cy="3019873"/>
          </a:xfrm>
        </p:spPr>
        <p:txBody>
          <a:bodyPr/>
          <a:lstStyle>
            <a:lvl2pPr algn="l" defTabSz="914400" rtl="0" eaLnBrk="1" latinLnBrk="0" hangingPunct="1">
              <a:lnSpc>
                <a:spcPct val="100000"/>
              </a:lnSpc>
              <a:buFont typeface="Arial" panose="020B0604020202020204" pitchFamily="34" charset="0"/>
              <a:defRPr lang="en-US" sz="1800" kern="1200" spc="-20" baseline="0" dirty="0" smtClean="0">
                <a:solidFill>
                  <a:schemeClr val="tx1"/>
                </a:solidFill>
                <a:latin typeface="+mn-lt"/>
                <a:ea typeface="+mn-ea"/>
                <a:cs typeface="+mn-cs"/>
              </a:defRPr>
            </a:lvl2pPr>
            <a:lvl3pPr algn="l" defTabSz="914400" rtl="0" eaLnBrk="1" latinLnBrk="0" hangingPunct="1">
              <a:lnSpc>
                <a:spcPct val="100000"/>
              </a:lnSpc>
              <a:buFont typeface="Arial" panose="020B0604020202020204" pitchFamily="34" charset="0"/>
              <a:defRPr lang="en-US" sz="1800" kern="1200" spc="-20" baseline="0" dirty="0" smtClean="0">
                <a:solidFill>
                  <a:schemeClr val="tx1"/>
                </a:solidFill>
                <a:latin typeface="+mn-lt"/>
                <a:ea typeface="+mn-ea"/>
                <a:cs typeface="+mn-cs"/>
              </a:defRPr>
            </a:lvl3pPr>
            <a:lvl4pPr algn="l" defTabSz="914400" rtl="0" eaLnBrk="1" latinLnBrk="0" hangingPunct="1">
              <a:lnSpc>
                <a:spcPct val="100000"/>
              </a:lnSpc>
              <a:buFont typeface="Arial" panose="020B0604020202020204" pitchFamily="34" charset="0"/>
              <a:defRPr lang="en-US" sz="1600" kern="1200" spc="-20" baseline="0" dirty="0" smtClean="0">
                <a:solidFill>
                  <a:schemeClr val="tx1"/>
                </a:solidFill>
                <a:latin typeface="+mn-lt"/>
                <a:ea typeface="+mn-ea"/>
                <a:cs typeface="+mn-cs"/>
              </a:defRPr>
            </a:lvl4pPr>
            <a:lvl5pPr algn="l" defTabSz="914400" rtl="0" eaLnBrk="1" latinLnBrk="0" hangingPunct="1">
              <a:lnSpc>
                <a:spcPct val="100000"/>
              </a:lnSpc>
              <a:buFont typeface="Arial" panose="020B0604020202020204" pitchFamily="34" charset="0"/>
              <a:defRPr lang="en-US" sz="1600" kern="1200" spc="-20" baseline="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2" name="Group 11">
            <a:extLst>
              <a:ext uri="{FF2B5EF4-FFF2-40B4-BE49-F238E27FC236}">
                <a16:creationId xmlns:a16="http://schemas.microsoft.com/office/drawing/2014/main" id="{12F275D8-6A23-4796-8B7D-8C2B5503ADDD}"/>
              </a:ext>
            </a:extLst>
          </p:cNvPr>
          <p:cNvGrpSpPr/>
          <p:nvPr userDrawn="1"/>
        </p:nvGrpSpPr>
        <p:grpSpPr>
          <a:xfrm>
            <a:off x="10910889" y="5668963"/>
            <a:ext cx="1281112" cy="1188607"/>
            <a:chOff x="10910889" y="5668963"/>
            <a:chExt cx="1281112" cy="1188607"/>
          </a:xfrm>
        </p:grpSpPr>
        <p:sp>
          <p:nvSpPr>
            <p:cNvPr id="13" name="Rectangle 12">
              <a:extLst>
                <a:ext uri="{FF2B5EF4-FFF2-40B4-BE49-F238E27FC236}">
                  <a16:creationId xmlns:a16="http://schemas.microsoft.com/office/drawing/2014/main" id="{537412D5-664E-4E42-830A-F464B017B299}"/>
                </a:ext>
              </a:extLst>
            </p:cNvPr>
            <p:cNvSpPr/>
            <p:nvPr userDrawn="1"/>
          </p:nvSpPr>
          <p:spPr>
            <a:xfrm>
              <a:off x="10910889" y="5668963"/>
              <a:ext cx="1281112" cy="11886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B0493E8B-34EB-4FED-96E9-4F945A14C01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pic>
        <p:nvPicPr>
          <p:cNvPr id="15" name="Picture 14">
            <a:extLst>
              <a:ext uri="{FF2B5EF4-FFF2-40B4-BE49-F238E27FC236}">
                <a16:creationId xmlns:a16="http://schemas.microsoft.com/office/drawing/2014/main" id="{199FD9E3-06BE-4D22-A80B-0970457EA476}"/>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9895291" y="5869782"/>
            <a:ext cx="1022955" cy="690069"/>
          </a:xfrm>
          <a:prstGeom prst="rect">
            <a:avLst/>
          </a:prstGeom>
        </p:spPr>
      </p:pic>
      <p:sp>
        <p:nvSpPr>
          <p:cNvPr id="7" name="Footer Placeholder 6">
            <a:extLst>
              <a:ext uri="{FF2B5EF4-FFF2-40B4-BE49-F238E27FC236}">
                <a16:creationId xmlns:a16="http://schemas.microsoft.com/office/drawing/2014/main" id="{3713CF40-D8F8-4431-AB66-F68EB243A2EF}"/>
              </a:ext>
            </a:extLst>
          </p:cNvPr>
          <p:cNvSpPr>
            <a:spLocks noGrp="1"/>
          </p:cNvSpPr>
          <p:nvPr>
            <p:ph type="ftr" sz="quarter" idx="10"/>
          </p:nvPr>
        </p:nvSpPr>
        <p:spPr/>
        <p:txBody>
          <a:bodyPr/>
          <a:lstStyle/>
          <a:p>
            <a:endParaRPr lang="en-US" dirty="0"/>
          </a:p>
        </p:txBody>
      </p:sp>
      <p:sp>
        <p:nvSpPr>
          <p:cNvPr id="16" name="Slide Number Placeholder 15">
            <a:extLst>
              <a:ext uri="{FF2B5EF4-FFF2-40B4-BE49-F238E27FC236}">
                <a16:creationId xmlns:a16="http://schemas.microsoft.com/office/drawing/2014/main" id="{ED817541-8D89-450B-AEAF-AB2864CB0EC9}"/>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1277769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 Title &amp; Content-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902B8-F3CA-499C-B842-E89ED460649A}"/>
              </a:ext>
            </a:extLst>
          </p:cNvPr>
          <p:cNvSpPr>
            <a:spLocks noGrp="1"/>
          </p:cNvSpPr>
          <p:nvPr>
            <p:ph type="title"/>
          </p:nvPr>
        </p:nvSpPr>
        <p:spPr>
          <a:xfrm>
            <a:off x="666569" y="741789"/>
            <a:ext cx="6400800" cy="1325563"/>
          </a:xfrm>
        </p:spPr>
        <p:txBody>
          <a:bodyPr/>
          <a:lstStyle>
            <a:lvl1pPr>
              <a:defRPr spc="60" baseline="0">
                <a:solidFill>
                  <a:schemeClr val="accent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83ED4B9-837D-46E2-B8FA-F25600A5F2F0}"/>
              </a:ext>
            </a:extLst>
          </p:cNvPr>
          <p:cNvSpPr>
            <a:spLocks noGrp="1"/>
          </p:cNvSpPr>
          <p:nvPr>
            <p:ph type="body" idx="1"/>
          </p:nvPr>
        </p:nvSpPr>
        <p:spPr>
          <a:xfrm>
            <a:off x="664808" y="2092694"/>
            <a:ext cx="6400800" cy="823912"/>
          </a:xfrm>
        </p:spPr>
        <p:txBody>
          <a:bodyPr anchor="b">
            <a:normAutofit/>
          </a:bodyPr>
          <a:lstStyle>
            <a:lvl1pPr marL="0" indent="0">
              <a:buNone/>
              <a:defRPr sz="1800" b="1" spc="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9518F8-4BC8-455D-9B37-6E03E5E07DB7}"/>
              </a:ext>
            </a:extLst>
          </p:cNvPr>
          <p:cNvSpPr>
            <a:spLocks noGrp="1"/>
          </p:cNvSpPr>
          <p:nvPr>
            <p:ph sz="half" idx="2"/>
          </p:nvPr>
        </p:nvSpPr>
        <p:spPr>
          <a:xfrm>
            <a:off x="667512" y="2933273"/>
            <a:ext cx="6400800" cy="2735689"/>
          </a:xfrm>
        </p:spPr>
        <p:txBody>
          <a:bodyPr>
            <a:normAutofit/>
          </a:bodyPr>
          <a:lstStyle>
            <a:lvl1pPr algn="l" defTabSz="914400" rtl="0" eaLnBrk="1" latinLnBrk="0" hangingPunct="1">
              <a:lnSpc>
                <a:spcPct val="100000"/>
              </a:lnSpc>
              <a:buFont typeface="Arial" panose="020B0604020202020204" pitchFamily="34" charset="0"/>
              <a:defRPr lang="en-US" sz="1800" kern="1200" spc="-20" baseline="0" dirty="0" smtClean="0">
                <a:solidFill>
                  <a:schemeClr val="tx1"/>
                </a:solidFill>
                <a:latin typeface="+mn-lt"/>
                <a:ea typeface="+mn-ea"/>
                <a:cs typeface="+mn-cs"/>
              </a:defRPr>
            </a:lvl1pPr>
            <a:lvl2pPr algn="l" defTabSz="914400" rtl="0" eaLnBrk="1" latinLnBrk="0" hangingPunct="1">
              <a:lnSpc>
                <a:spcPct val="100000"/>
              </a:lnSpc>
              <a:spcBef>
                <a:spcPts val="600"/>
              </a:spcBef>
              <a:buFont typeface="Arial" panose="020B0604020202020204" pitchFamily="34" charset="0"/>
              <a:defRPr lang="en-US" sz="1800" kern="1200" spc="-20" baseline="0" dirty="0" smtClean="0">
                <a:solidFill>
                  <a:schemeClr val="tx1"/>
                </a:solidFill>
                <a:latin typeface="+mn-lt"/>
                <a:ea typeface="+mn-ea"/>
                <a:cs typeface="+mn-cs"/>
              </a:defRPr>
            </a:lvl2pPr>
            <a:lvl3pPr algn="l" defTabSz="914400" rtl="0" eaLnBrk="1" latinLnBrk="0" hangingPunct="1">
              <a:lnSpc>
                <a:spcPct val="100000"/>
              </a:lnSpc>
              <a:spcBef>
                <a:spcPts val="600"/>
              </a:spcBef>
              <a:buFont typeface="Arial" panose="020B0604020202020204" pitchFamily="34" charset="0"/>
              <a:defRPr lang="en-US" sz="1800" kern="1200" spc="-20" baseline="0" dirty="0" smtClean="0">
                <a:solidFill>
                  <a:schemeClr val="tx1"/>
                </a:solidFill>
                <a:latin typeface="+mn-lt"/>
                <a:ea typeface="+mn-ea"/>
                <a:cs typeface="+mn-cs"/>
              </a:defRPr>
            </a:lvl3pPr>
            <a:lvl4pPr algn="l" defTabSz="914400" rtl="0" eaLnBrk="1" latinLnBrk="0" hangingPunct="1">
              <a:lnSpc>
                <a:spcPct val="100000"/>
              </a:lnSpc>
              <a:spcBef>
                <a:spcPts val="600"/>
              </a:spcBef>
              <a:buFont typeface="Arial" panose="020B0604020202020204" pitchFamily="34" charset="0"/>
              <a:defRPr lang="en-US" sz="1600" kern="1200" spc="-20" baseline="0" dirty="0" smtClean="0">
                <a:solidFill>
                  <a:schemeClr val="tx1"/>
                </a:solidFill>
                <a:latin typeface="+mn-lt"/>
                <a:ea typeface="+mn-ea"/>
                <a:cs typeface="+mn-cs"/>
              </a:defRPr>
            </a:lvl4pPr>
            <a:lvl5pPr algn="l" defTabSz="914400" rtl="0" eaLnBrk="1" latinLnBrk="0" hangingPunct="1">
              <a:lnSpc>
                <a:spcPct val="100000"/>
              </a:lnSpc>
              <a:spcBef>
                <a:spcPts val="600"/>
              </a:spcBef>
              <a:buFont typeface="Arial" panose="020B0604020202020204" pitchFamily="34" charset="0"/>
              <a:defRPr lang="en-US" sz="1600" kern="1200" spc="-20" baseline="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5" name="Picture 14">
            <a:extLst>
              <a:ext uri="{FF2B5EF4-FFF2-40B4-BE49-F238E27FC236}">
                <a16:creationId xmlns:a16="http://schemas.microsoft.com/office/drawing/2014/main" id="{03BD3F6E-67F7-45F8-B0B5-A2822A42168D}"/>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95291" y="5869782"/>
            <a:ext cx="1022956" cy="690070"/>
          </a:xfrm>
          <a:prstGeom prst="rect">
            <a:avLst/>
          </a:prstGeom>
        </p:spPr>
      </p:pic>
      <p:grpSp>
        <p:nvGrpSpPr>
          <p:cNvPr id="16" name="Group 15">
            <a:extLst>
              <a:ext uri="{FF2B5EF4-FFF2-40B4-BE49-F238E27FC236}">
                <a16:creationId xmlns:a16="http://schemas.microsoft.com/office/drawing/2014/main" id="{23AA7B41-09B4-4CF5-9567-9B2C4F9BD5CD}"/>
              </a:ext>
            </a:extLst>
          </p:cNvPr>
          <p:cNvGrpSpPr/>
          <p:nvPr userDrawn="1"/>
        </p:nvGrpSpPr>
        <p:grpSpPr>
          <a:xfrm>
            <a:off x="10910889" y="5668963"/>
            <a:ext cx="1281112" cy="1188607"/>
            <a:chOff x="10910889" y="5668963"/>
            <a:chExt cx="1281112" cy="1188607"/>
          </a:xfrm>
        </p:grpSpPr>
        <p:sp>
          <p:nvSpPr>
            <p:cNvPr id="17" name="Rectangle 16">
              <a:extLst>
                <a:ext uri="{FF2B5EF4-FFF2-40B4-BE49-F238E27FC236}">
                  <a16:creationId xmlns:a16="http://schemas.microsoft.com/office/drawing/2014/main" id="{0E69CB54-68F6-40E8-AB2F-FEFA421124CC}"/>
                </a:ext>
              </a:extLst>
            </p:cNvPr>
            <p:cNvSpPr/>
            <p:nvPr userDrawn="1"/>
          </p:nvSpPr>
          <p:spPr>
            <a:xfrm>
              <a:off x="10910889" y="5668963"/>
              <a:ext cx="1281112" cy="11886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a:extLst>
                <a:ext uri="{FF2B5EF4-FFF2-40B4-BE49-F238E27FC236}">
                  <a16:creationId xmlns:a16="http://schemas.microsoft.com/office/drawing/2014/main" id="{4102A84D-677B-4AAF-B3BD-4813C90B5C1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31530" y="5870605"/>
              <a:ext cx="1052520" cy="684973"/>
            </a:xfrm>
            <a:prstGeom prst="rect">
              <a:avLst/>
            </a:prstGeom>
          </p:spPr>
        </p:pic>
      </p:grpSp>
      <p:sp>
        <p:nvSpPr>
          <p:cNvPr id="5" name="Footer Placeholder 4">
            <a:extLst>
              <a:ext uri="{FF2B5EF4-FFF2-40B4-BE49-F238E27FC236}">
                <a16:creationId xmlns:a16="http://schemas.microsoft.com/office/drawing/2014/main" id="{D4B73111-D95D-4A45-BD12-60C3097AA900}"/>
              </a:ext>
            </a:extLst>
          </p:cNvPr>
          <p:cNvSpPr>
            <a:spLocks noGrp="1"/>
          </p:cNvSpPr>
          <p:nvPr>
            <p:ph type="ftr" sz="quarter" idx="10"/>
          </p:nvPr>
        </p:nvSpPr>
        <p:spPr/>
        <p:txBody>
          <a:bodyPr/>
          <a:lstStyle/>
          <a:p>
            <a:endParaRPr lang="en-US" dirty="0"/>
          </a:p>
        </p:txBody>
      </p:sp>
      <p:sp>
        <p:nvSpPr>
          <p:cNvPr id="6" name="Slide Number Placeholder 5">
            <a:extLst>
              <a:ext uri="{FF2B5EF4-FFF2-40B4-BE49-F238E27FC236}">
                <a16:creationId xmlns:a16="http://schemas.microsoft.com/office/drawing/2014/main" id="{060E9047-635F-4B6D-AAD2-25713FD5E681}"/>
              </a:ext>
            </a:extLst>
          </p:cNvPr>
          <p:cNvSpPr>
            <a:spLocks noGrp="1"/>
          </p:cNvSpPr>
          <p:nvPr>
            <p:ph type="sldNum" sz="quarter" idx="11"/>
          </p:nvPr>
        </p:nvSpPr>
        <p:spPr/>
        <p:txBody>
          <a:bodyPr/>
          <a:lstStyle/>
          <a:p>
            <a:fld id="{2BEE099A-8562-47CA-944D-F82EDDAC5192}" type="slidenum">
              <a:rPr lang="en-US" smtClean="0"/>
              <a:pPr/>
              <a:t>‹#›</a:t>
            </a:fld>
            <a:endParaRPr lang="en-US" dirty="0"/>
          </a:p>
        </p:txBody>
      </p:sp>
    </p:spTree>
    <p:extLst>
      <p:ext uri="{BB962C8B-B14F-4D97-AF65-F5344CB8AC3E}">
        <p14:creationId xmlns:p14="http://schemas.microsoft.com/office/powerpoint/2010/main" val="383773683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2.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4652C1B-1A0E-4188-ADDA-1A9CCF765BA7}"/>
              </a:ext>
            </a:extLst>
          </p:cNvPr>
          <p:cNvSpPr/>
          <p:nvPr userDrawn="1"/>
        </p:nvSpPr>
        <p:spPr>
          <a:xfrm>
            <a:off x="190092" y="188913"/>
            <a:ext cx="11811408" cy="6478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05F0508E-1AE7-48DE-A7AF-A3BBFB154D46}"/>
              </a:ext>
            </a:extLst>
          </p:cNvPr>
          <p:cNvSpPr>
            <a:spLocks noGrp="1"/>
          </p:cNvSpPr>
          <p:nvPr>
            <p:ph type="title"/>
          </p:nvPr>
        </p:nvSpPr>
        <p:spPr>
          <a:xfrm>
            <a:off x="646611" y="738414"/>
            <a:ext cx="10707189" cy="1325563"/>
          </a:xfrm>
          <a:prstGeom prst="rect">
            <a:avLst/>
          </a:prstGeom>
        </p:spPr>
        <p:txBody>
          <a:bodyPr vert="horz" lIns="91440" tIns="45720" rIns="91440" bIns="45720" rtlCol="0" anchor="b">
            <a:noAutofit/>
          </a:bodyPr>
          <a:lstStyle/>
          <a:p>
            <a:r>
              <a:rPr lang="en-US" dirty="0"/>
              <a:t>Click to edit </a:t>
            </a:r>
            <a:br>
              <a:rPr lang="en-US" dirty="0"/>
            </a:br>
            <a:r>
              <a:rPr lang="en-US" dirty="0"/>
              <a:t>Master title style</a:t>
            </a:r>
          </a:p>
        </p:txBody>
      </p:sp>
      <p:sp>
        <p:nvSpPr>
          <p:cNvPr id="3" name="Text Placeholder 2">
            <a:extLst>
              <a:ext uri="{FF2B5EF4-FFF2-40B4-BE49-F238E27FC236}">
                <a16:creationId xmlns:a16="http://schemas.microsoft.com/office/drawing/2014/main" id="{9AB293C9-07E8-4B7C-A396-A7653238B317}"/>
              </a:ext>
            </a:extLst>
          </p:cNvPr>
          <p:cNvSpPr>
            <a:spLocks noGrp="1"/>
          </p:cNvSpPr>
          <p:nvPr>
            <p:ph type="body" idx="1"/>
          </p:nvPr>
        </p:nvSpPr>
        <p:spPr>
          <a:xfrm>
            <a:off x="646611" y="2547917"/>
            <a:ext cx="10707189" cy="407375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A04C728-D88B-4E10-B32D-EFBB20D58C81}"/>
              </a:ext>
            </a:extLst>
          </p:cNvPr>
          <p:cNvSpPr>
            <a:spLocks noGrp="1"/>
          </p:cNvSpPr>
          <p:nvPr>
            <p:ph type="ftr" sz="quarter" idx="3"/>
          </p:nvPr>
        </p:nvSpPr>
        <p:spPr>
          <a:xfrm>
            <a:off x="2705828" y="6192041"/>
            <a:ext cx="6711221" cy="365125"/>
          </a:xfrm>
          <a:prstGeom prst="rect">
            <a:avLst/>
          </a:prstGeom>
        </p:spPr>
        <p:txBody>
          <a:bodyPr vert="horz" lIns="91440" tIns="45720" rIns="91440" bIns="45720" rtlCol="0" anchor="ctr"/>
          <a:lstStyle>
            <a:lvl1pPr algn="l">
              <a:defRPr sz="105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49A8C4C1-E651-4171-82AC-B004048EB13E}"/>
              </a:ext>
            </a:extLst>
          </p:cNvPr>
          <p:cNvSpPr>
            <a:spLocks noGrp="1"/>
          </p:cNvSpPr>
          <p:nvPr>
            <p:ph type="sldNum" sz="quarter" idx="4"/>
          </p:nvPr>
        </p:nvSpPr>
        <p:spPr>
          <a:xfrm>
            <a:off x="321469" y="6192041"/>
            <a:ext cx="616260" cy="365125"/>
          </a:xfrm>
          <a:prstGeom prst="rect">
            <a:avLst/>
          </a:prstGeom>
        </p:spPr>
        <p:txBody>
          <a:bodyPr vert="horz" lIns="91440" tIns="45720" rIns="91440" bIns="45720" rtlCol="0" anchor="ctr"/>
          <a:lstStyle>
            <a:lvl1pPr algn="r">
              <a:defRPr sz="1050" b="0">
                <a:solidFill>
                  <a:srgbClr val="231F20"/>
                </a:solidFill>
              </a:defRPr>
            </a:lvl1pPr>
          </a:lstStyle>
          <a:p>
            <a:fld id="{2BEE099A-8562-47CA-944D-F82EDDAC5192}" type="slidenum">
              <a:rPr lang="en-US" smtClean="0"/>
              <a:pPr/>
              <a:t>‹#›</a:t>
            </a:fld>
            <a:endParaRPr lang="en-US" dirty="0"/>
          </a:p>
        </p:txBody>
      </p:sp>
      <p:sp>
        <p:nvSpPr>
          <p:cNvPr id="7" name="Rectangle 6">
            <a:extLst>
              <a:ext uri="{FF2B5EF4-FFF2-40B4-BE49-F238E27FC236}">
                <a16:creationId xmlns:a16="http://schemas.microsoft.com/office/drawing/2014/main" id="{2E9384D0-0F87-49AD-BABA-90C85DF006CE}"/>
              </a:ext>
            </a:extLst>
          </p:cNvPr>
          <p:cNvSpPr/>
          <p:nvPr userDrawn="1"/>
        </p:nvSpPr>
        <p:spPr>
          <a:xfrm>
            <a:off x="1059108" y="6250861"/>
            <a:ext cx="1476686" cy="253916"/>
          </a:xfrm>
          <a:prstGeom prst="rect">
            <a:avLst/>
          </a:prstGeom>
        </p:spPr>
        <p:txBody>
          <a:bodyPr wrap="none">
            <a:spAutoFit/>
          </a:bodyPr>
          <a:lstStyle/>
          <a:p>
            <a:pPr marR="0" algn="l" rtl="0"/>
            <a:r>
              <a:rPr lang="en-US" sz="1050" b="0" kern="1200" dirty="0">
                <a:solidFill>
                  <a:srgbClr val="231F20"/>
                </a:solidFill>
                <a:latin typeface="Gotham Bold" pitchFamily="50" charset="0"/>
                <a:ea typeface="+mn-ea"/>
                <a:cs typeface="+mn-cs"/>
              </a:rPr>
              <a:t>2020CENSUS.GOV</a:t>
            </a:r>
          </a:p>
        </p:txBody>
      </p:sp>
    </p:spTree>
    <p:extLst>
      <p:ext uri="{BB962C8B-B14F-4D97-AF65-F5344CB8AC3E}">
        <p14:creationId xmlns:p14="http://schemas.microsoft.com/office/powerpoint/2010/main" val="552817474"/>
      </p:ext>
    </p:extLst>
  </p:cSld>
  <p:clrMap bg1="lt1" tx1="dk1" bg2="lt2" tx2="dk2" accent1="accent1" accent2="accent2" accent3="accent3" accent4="accent4" accent5="accent5" accent6="accent6" hlink="hlink" folHlink="folHlink"/>
  <p:sldLayoutIdLst>
    <p:sldLayoutId id="2147483694" r:id="rId1"/>
    <p:sldLayoutId id="2147483698" r:id="rId2"/>
    <p:sldLayoutId id="2147483699" r:id="rId3"/>
    <p:sldLayoutId id="2147483700" r:id="rId4"/>
    <p:sldLayoutId id="2147483650" r:id="rId5"/>
    <p:sldLayoutId id="2147483666" r:id="rId6"/>
    <p:sldLayoutId id="2147483667" r:id="rId7"/>
    <p:sldLayoutId id="2147483668" r:id="rId8"/>
    <p:sldLayoutId id="2147483671" r:id="rId9"/>
    <p:sldLayoutId id="2147483660" r:id="rId10"/>
    <p:sldLayoutId id="2147483669" r:id="rId11"/>
    <p:sldLayoutId id="2147483670" r:id="rId12"/>
    <p:sldLayoutId id="2147483673" r:id="rId13"/>
    <p:sldLayoutId id="2147483674" r:id="rId14"/>
    <p:sldLayoutId id="2147483649" r:id="rId15"/>
    <p:sldLayoutId id="2147483672" r:id="rId16"/>
    <p:sldLayoutId id="2147483701" r:id="rId17"/>
    <p:sldLayoutId id="2147483702" r:id="rId18"/>
    <p:sldLayoutId id="2147483703" r:id="rId19"/>
    <p:sldLayoutId id="2147483663" r:id="rId20"/>
    <p:sldLayoutId id="2147483664" r:id="rId21"/>
    <p:sldLayoutId id="2147483707" r:id="rId22"/>
    <p:sldLayoutId id="2147483708" r:id="rId23"/>
    <p:sldLayoutId id="2147483709" r:id="rId24"/>
    <p:sldLayoutId id="2147483686" r:id="rId25"/>
    <p:sldLayoutId id="2147483665" r:id="rId26"/>
    <p:sldLayoutId id="2147483684" r:id="rId27"/>
    <p:sldLayoutId id="2147483685" r:id="rId28"/>
    <p:sldLayoutId id="2147483688" r:id="rId29"/>
    <p:sldLayoutId id="2147483689" r:id="rId30"/>
    <p:sldLayoutId id="2147483654" r:id="rId31"/>
    <p:sldLayoutId id="2147483687" r:id="rId32"/>
    <p:sldLayoutId id="2147483693" r:id="rId33"/>
    <p:sldLayoutId id="2147483690" r:id="rId34"/>
    <p:sldLayoutId id="2147483691" r:id="rId35"/>
    <p:sldLayoutId id="2147483692" r:id="rId36"/>
    <p:sldLayoutId id="2147483655" r:id="rId37"/>
  </p:sldLayoutIdLst>
  <p:hf hdr="0" ftr="0" dt="0"/>
  <p:txStyles>
    <p:titleStyle>
      <a:lvl1pPr algn="l" defTabSz="914400" rtl="0" eaLnBrk="1" latinLnBrk="0" hangingPunct="1">
        <a:lnSpc>
          <a:spcPct val="90000"/>
        </a:lnSpc>
        <a:spcBef>
          <a:spcPct val="0"/>
        </a:spcBef>
        <a:buNone/>
        <a:defRPr sz="4800" b="1" kern="1200">
          <a:solidFill>
            <a:srgbClr val="215493"/>
          </a:solidFill>
          <a:latin typeface="Century Gothic" panose="020B0502020202020204" pitchFamily="34" charset="0"/>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1800" b="1" kern="1200" spc="-20" baseline="0">
          <a:solidFill>
            <a:schemeClr val="tx1"/>
          </a:solidFill>
          <a:latin typeface="Century Gothic" panose="020B0502020202020204" pitchFamily="34" charset="0"/>
          <a:ea typeface="+mn-ea"/>
          <a:cs typeface="+mn-cs"/>
        </a:defRPr>
      </a:lvl1pPr>
      <a:lvl2pPr marL="0" indent="0" algn="l" defTabSz="914400" rtl="0" eaLnBrk="1" latinLnBrk="0" hangingPunct="1">
        <a:lnSpc>
          <a:spcPct val="100000"/>
        </a:lnSpc>
        <a:spcBef>
          <a:spcPts val="2600"/>
        </a:spcBef>
        <a:buFont typeface="Arial" panose="020B0604020202020204" pitchFamily="34" charset="0"/>
        <a:buNone/>
        <a:defRPr sz="1800" kern="1200" spc="-20" baseline="0">
          <a:solidFill>
            <a:schemeClr val="tx1"/>
          </a:solidFill>
          <a:latin typeface="+mn-lt"/>
          <a:ea typeface="+mn-ea"/>
          <a:cs typeface="+mn-cs"/>
        </a:defRPr>
      </a:lvl2pPr>
      <a:lvl3pPr marL="346075" indent="-179388" algn="l" defTabSz="914400" rtl="0" eaLnBrk="1" latinLnBrk="0" hangingPunct="1">
        <a:lnSpc>
          <a:spcPct val="100000"/>
        </a:lnSpc>
        <a:spcBef>
          <a:spcPts val="1200"/>
        </a:spcBef>
        <a:buFont typeface="Arial" panose="020B0604020202020204" pitchFamily="34" charset="0"/>
        <a:buChar char="•"/>
        <a:defRPr sz="1800" kern="1200" spc="-20" baseline="0">
          <a:solidFill>
            <a:schemeClr val="tx1"/>
          </a:solidFill>
          <a:latin typeface="+mn-lt"/>
          <a:ea typeface="+mn-ea"/>
          <a:cs typeface="+mn-cs"/>
        </a:defRPr>
      </a:lvl3pPr>
      <a:lvl4pPr marL="747713" indent="-234950" algn="l" defTabSz="914400" rtl="0" eaLnBrk="1" latinLnBrk="0" hangingPunct="1">
        <a:lnSpc>
          <a:spcPct val="100000"/>
        </a:lnSpc>
        <a:spcBef>
          <a:spcPts val="600"/>
        </a:spcBef>
        <a:buFont typeface="Courier New" panose="02070309020205020404" pitchFamily="49" charset="0"/>
        <a:buChar char="o"/>
        <a:defRPr sz="1600" kern="1200" spc="-20" baseline="0">
          <a:solidFill>
            <a:schemeClr val="tx1"/>
          </a:solidFill>
          <a:latin typeface="+mn-lt"/>
          <a:ea typeface="+mn-ea"/>
          <a:cs typeface="+mn-cs"/>
        </a:defRPr>
      </a:lvl4pPr>
      <a:lvl5pPr marL="1081088" indent="-222250" algn="l" defTabSz="914400" rtl="0" eaLnBrk="1" latinLnBrk="0" hangingPunct="1">
        <a:lnSpc>
          <a:spcPct val="100000"/>
        </a:lnSpc>
        <a:spcBef>
          <a:spcPts val="200"/>
        </a:spcBef>
        <a:buFont typeface="Wingdings" panose="05000000000000000000" pitchFamily="2" charset="2"/>
        <a:buChar char="§"/>
        <a:defRPr sz="16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7C5E89-BDD1-4D17-813D-3E32D16D6E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DF55F4-5D02-49DE-B5B9-13AEE2F6C3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B712FC-13B4-4F4A-B634-0D4516C263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B6B9-C280-4182-A165-B09F548AD259}" type="datetimeFigureOut">
              <a:rPr lang="en-US" smtClean="0"/>
              <a:t>11/7/2022</a:t>
            </a:fld>
            <a:endParaRPr lang="en-US"/>
          </a:p>
        </p:txBody>
      </p:sp>
      <p:sp>
        <p:nvSpPr>
          <p:cNvPr id="5" name="Footer Placeholder 4">
            <a:extLst>
              <a:ext uri="{FF2B5EF4-FFF2-40B4-BE49-F238E27FC236}">
                <a16:creationId xmlns:a16="http://schemas.microsoft.com/office/drawing/2014/main" id="{9D6A7740-0034-4A5E-87F2-08DDDD77EF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C56BFF-CC8E-4BAF-89EB-BB7986EDFA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A0B695-D11E-4218-93F5-C2C7ECFF3BF2}" type="slidenum">
              <a:rPr lang="en-US" smtClean="0"/>
              <a:t>‹#›</a:t>
            </a:fld>
            <a:endParaRPr lang="en-US"/>
          </a:p>
        </p:txBody>
      </p:sp>
    </p:spTree>
    <p:extLst>
      <p:ext uri="{BB962C8B-B14F-4D97-AF65-F5344CB8AC3E}">
        <p14:creationId xmlns:p14="http://schemas.microsoft.com/office/powerpoint/2010/main" val="2192561096"/>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4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4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3" Type="http://schemas.openxmlformats.org/officeDocument/2006/relationships/hyperlink" Target="mailto:aryn.hernandez@census.gov" TargetMode="External"/><Relationship Id="rId2" Type="http://schemas.openxmlformats.org/officeDocument/2006/relationships/hyperlink" Target="mailto:Rebecca.Keegan@census.gov" TargetMode="Externa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B9C40E-954B-45B0-834E-9FA741175830}"/>
              </a:ext>
            </a:extLst>
          </p:cNvPr>
          <p:cNvSpPr>
            <a:spLocks noGrp="1"/>
          </p:cNvSpPr>
          <p:nvPr>
            <p:ph type="ctrTitle"/>
          </p:nvPr>
        </p:nvSpPr>
        <p:spPr>
          <a:xfrm>
            <a:off x="670240" y="1267336"/>
            <a:ext cx="10240964" cy="1655762"/>
          </a:xfrm>
        </p:spPr>
        <p:txBody>
          <a:bodyPr/>
          <a:lstStyle/>
          <a:p>
            <a:r>
              <a:rPr lang="en-US" dirty="0"/>
              <a:t>Round One AIES Cognitive Interview Findings</a:t>
            </a:r>
          </a:p>
        </p:txBody>
      </p:sp>
      <p:sp>
        <p:nvSpPr>
          <p:cNvPr id="5" name="Content Placeholder 4">
            <a:extLst>
              <a:ext uri="{FF2B5EF4-FFF2-40B4-BE49-F238E27FC236}">
                <a16:creationId xmlns:a16="http://schemas.microsoft.com/office/drawing/2014/main" id="{3406D3B8-58A4-4B66-9BE3-39D3205A3A33}"/>
              </a:ext>
            </a:extLst>
          </p:cNvPr>
          <p:cNvSpPr>
            <a:spLocks noGrp="1"/>
          </p:cNvSpPr>
          <p:nvPr>
            <p:ph type="subTitle" idx="1"/>
          </p:nvPr>
        </p:nvSpPr>
        <p:spPr>
          <a:xfrm>
            <a:off x="669924" y="4950584"/>
            <a:ext cx="4572000" cy="640080"/>
          </a:xfrm>
        </p:spPr>
        <p:txBody>
          <a:bodyPr/>
          <a:lstStyle/>
          <a:p>
            <a:r>
              <a:rPr lang="en-US" dirty="0"/>
              <a:t>December 9, 2021</a:t>
            </a:r>
          </a:p>
        </p:txBody>
      </p:sp>
      <p:sp>
        <p:nvSpPr>
          <p:cNvPr id="14" name="Text Placeholder 13">
            <a:extLst>
              <a:ext uri="{FF2B5EF4-FFF2-40B4-BE49-F238E27FC236}">
                <a16:creationId xmlns:a16="http://schemas.microsoft.com/office/drawing/2014/main" id="{D8FFA193-563D-494D-8D25-014ECEDEE0C8}"/>
              </a:ext>
            </a:extLst>
          </p:cNvPr>
          <p:cNvSpPr>
            <a:spLocks noGrp="1"/>
          </p:cNvSpPr>
          <p:nvPr>
            <p:ph type="body" idx="12"/>
          </p:nvPr>
        </p:nvSpPr>
        <p:spPr>
          <a:xfrm>
            <a:off x="669924" y="3316376"/>
            <a:ext cx="10241280" cy="1237053"/>
          </a:xfrm>
        </p:spPr>
        <p:txBody>
          <a:bodyPr>
            <a:normAutofit/>
          </a:bodyPr>
          <a:lstStyle/>
          <a:p>
            <a:r>
              <a:rPr lang="en-US" sz="1600" dirty="0"/>
              <a:t>Rebecca Keegan, Economic Statistical Methods Division</a:t>
            </a:r>
          </a:p>
          <a:p>
            <a:r>
              <a:rPr lang="en-US" sz="1600" dirty="0" err="1"/>
              <a:t>Aryn</a:t>
            </a:r>
            <a:r>
              <a:rPr lang="en-US" sz="1600" dirty="0"/>
              <a:t> Hernandez (ESMD)</a:t>
            </a:r>
          </a:p>
          <a:p>
            <a:r>
              <a:rPr lang="en-US" sz="1600" dirty="0"/>
              <a:t>Kristin Stettler (ESMD)</a:t>
            </a:r>
          </a:p>
        </p:txBody>
      </p:sp>
      <p:sp>
        <p:nvSpPr>
          <p:cNvPr id="6" name="TextBox 5">
            <a:extLst>
              <a:ext uri="{FF2B5EF4-FFF2-40B4-BE49-F238E27FC236}">
                <a16:creationId xmlns:a16="http://schemas.microsoft.com/office/drawing/2014/main" id="{707605FA-5390-4FDF-A65A-13FB171683AB}"/>
              </a:ext>
            </a:extLst>
          </p:cNvPr>
          <p:cNvSpPr txBox="1"/>
          <p:nvPr/>
        </p:nvSpPr>
        <p:spPr>
          <a:xfrm>
            <a:off x="669925" y="5903411"/>
            <a:ext cx="9304070" cy="738664"/>
          </a:xfrm>
          <a:prstGeom prst="rect">
            <a:avLst/>
          </a:prstGeom>
          <a:noFill/>
        </p:spPr>
        <p:txBody>
          <a:bodyPr wrap="square" rtlCol="0">
            <a:spAutoFit/>
          </a:bodyPr>
          <a:lstStyle/>
          <a:p>
            <a:pPr algn="l"/>
            <a:r>
              <a:rPr lang="en-US" sz="1400" b="0" i="1" dirty="0">
                <a:solidFill>
                  <a:schemeClr val="bg1">
                    <a:lumMod val="65000"/>
                  </a:schemeClr>
                </a:solidFill>
                <a:effectLst/>
              </a:rPr>
              <a:t>The Census Bureau has reviewed this presentation for unauthorized disclosure of confidential information and has approved the disclosure avoidance practices applied.  (Approval ID: CBDRB-FY23-ESMD011-002) The views expressed in this presentation are those of the presenter and not those of the U.S. Census Bureau.</a:t>
            </a:r>
          </a:p>
        </p:txBody>
      </p:sp>
    </p:spTree>
    <p:extLst>
      <p:ext uri="{BB962C8B-B14F-4D97-AF65-F5344CB8AC3E}">
        <p14:creationId xmlns:p14="http://schemas.microsoft.com/office/powerpoint/2010/main" val="1486818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720E84B-0D74-4708-8710-D71D2DCAE093}"/>
              </a:ext>
            </a:extLst>
          </p:cNvPr>
          <p:cNvSpPr txBox="1"/>
          <p:nvPr/>
        </p:nvSpPr>
        <p:spPr>
          <a:xfrm>
            <a:off x="976347" y="616127"/>
            <a:ext cx="4403187" cy="465705"/>
          </a:xfrm>
          <a:prstGeom prst="rect">
            <a:avLst/>
          </a:prstGeom>
          <a:solidFill>
            <a:srgbClr val="E8F5FC"/>
          </a:solidFill>
        </p:spPr>
        <p:txBody>
          <a:bodyPr wrap="square" rtlCol="0">
            <a:spAutoFit/>
          </a:bodyPr>
          <a:lstStyle/>
          <a:p>
            <a:pPr marL="228600" marR="0" lvl="0" indent="-228600" algn="l" defTabSz="914400" rtl="0" eaLnBrk="1" fontAlgn="auto" latinLnBrk="0" hangingPunct="1">
              <a:lnSpc>
                <a:spcPct val="107000"/>
              </a:lnSpc>
              <a:spcBef>
                <a:spcPts val="0"/>
              </a:spcBef>
              <a:spcAft>
                <a:spcPts val="800"/>
              </a:spcAft>
              <a:buClrTx/>
              <a:buSzTx/>
              <a:buFontTx/>
              <a:buNone/>
              <a:tabLst/>
              <a:defRPr/>
            </a:pPr>
            <a:r>
              <a:rPr kumimoji="0" lang="en-US" sz="2400" b="1" i="0" u="none" strike="noStrike" kern="1200" cap="none" spc="0" normalizeH="0" baseline="0" noProof="0" dirty="0">
                <a:ln>
                  <a:noFill/>
                </a:ln>
                <a:solidFill>
                  <a:srgbClr val="112E51"/>
                </a:solidFill>
                <a:effectLst/>
                <a:uLnTx/>
                <a:uFillTx/>
                <a:latin typeface="Roboto"/>
                <a:ea typeface="+mn-ea"/>
                <a:cs typeface="Times New Roman" panose="02020603050405020304" pitchFamily="18" charset="0"/>
              </a:rPr>
              <a:t>Choose Reporting Method</a:t>
            </a:r>
          </a:p>
        </p:txBody>
      </p:sp>
      <p:sp>
        <p:nvSpPr>
          <p:cNvPr id="5" name="TextBox 4">
            <a:extLst>
              <a:ext uri="{FF2B5EF4-FFF2-40B4-BE49-F238E27FC236}">
                <a16:creationId xmlns:a16="http://schemas.microsoft.com/office/drawing/2014/main" id="{3ABBD050-A8F8-409F-948B-96FD6811D372}"/>
              </a:ext>
            </a:extLst>
          </p:cNvPr>
          <p:cNvSpPr txBox="1"/>
          <p:nvPr/>
        </p:nvSpPr>
        <p:spPr>
          <a:xfrm>
            <a:off x="1001099" y="1156807"/>
            <a:ext cx="7371341" cy="954107"/>
          </a:xfrm>
          <a:prstGeom prst="rect">
            <a:avLst/>
          </a:prstGeom>
          <a:solidFill>
            <a:srgbClr val="E8F5FC"/>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Roboto"/>
                <a:ea typeface="+mn-ea"/>
                <a:cs typeface="+mn-cs"/>
              </a:rPr>
              <a:t>Please review your options below and choose a reporting method for this module.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Roboto"/>
                <a:ea typeface="+mn-ea"/>
                <a:cs typeface="+mn-cs"/>
              </a:rPr>
              <a:t>You may change to a different option later.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Roboto"/>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Roboto"/>
                <a:ea typeface="+mn-ea"/>
                <a:cs typeface="+mn-cs"/>
              </a:rPr>
              <a:t>## total locations have been identified for your company.</a:t>
            </a:r>
          </a:p>
        </p:txBody>
      </p:sp>
      <p:sp>
        <p:nvSpPr>
          <p:cNvPr id="16" name="Flowchart: Alternate Process 15">
            <a:extLst>
              <a:ext uri="{FF2B5EF4-FFF2-40B4-BE49-F238E27FC236}">
                <a16:creationId xmlns:a16="http://schemas.microsoft.com/office/drawing/2014/main" id="{F9507167-680C-40E4-9A40-87400118AC43}"/>
              </a:ext>
            </a:extLst>
          </p:cNvPr>
          <p:cNvSpPr/>
          <p:nvPr/>
        </p:nvSpPr>
        <p:spPr>
          <a:xfrm>
            <a:off x="976347" y="2669466"/>
            <a:ext cx="8131128" cy="1365956"/>
          </a:xfrm>
          <a:prstGeom prst="flowChartAlternateProcess">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8800" marR="0" lvl="4"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12E51"/>
                </a:solidFill>
                <a:effectLst/>
                <a:uLnTx/>
                <a:uFillTx/>
                <a:latin typeface="Roboto"/>
                <a:ea typeface="+mn-ea"/>
                <a:cs typeface="+mn-cs"/>
              </a:rPr>
              <a:t>Consolidated Spreadsheet Reporting</a:t>
            </a:r>
          </a:p>
          <a:p>
            <a:pPr marL="2571750" marR="0" lvl="5"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ysClr val="windowText" lastClr="000000"/>
                </a:solidFill>
                <a:effectLst/>
                <a:uLnTx/>
                <a:uFillTx/>
                <a:latin typeface="Roboto"/>
                <a:ea typeface="+mn-ea"/>
                <a:cs typeface="+mn-cs"/>
              </a:rPr>
              <a:t>Recommended if you have more than 5 locations to report for</a:t>
            </a:r>
          </a:p>
          <a:p>
            <a:pPr marL="2571750" marR="0" lvl="5"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ysClr val="windowText" lastClr="000000"/>
                </a:solidFill>
                <a:effectLst/>
                <a:uLnTx/>
                <a:uFillTx/>
                <a:latin typeface="Roboto"/>
                <a:ea typeface="+mn-ea"/>
                <a:cs typeface="+mn-cs"/>
              </a:rPr>
              <a:t>Download a spreadsheet template containing all selected locations for your company.</a:t>
            </a:r>
          </a:p>
          <a:p>
            <a:pPr marL="2571750" marR="0" lvl="5"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ysClr val="windowText" lastClr="000000"/>
                </a:solidFill>
                <a:effectLst/>
                <a:uLnTx/>
                <a:uFillTx/>
                <a:latin typeface="Roboto"/>
                <a:ea typeface="+mn-ea"/>
                <a:cs typeface="+mn-cs"/>
              </a:rPr>
              <a:t>This option will allow you to answer the questions for Module One on a spreadsheet template that you will then upload</a:t>
            </a:r>
          </a:p>
        </p:txBody>
      </p:sp>
      <p:sp>
        <p:nvSpPr>
          <p:cNvPr id="17" name="Flowchart: Alternate Process 16">
            <a:extLst>
              <a:ext uri="{FF2B5EF4-FFF2-40B4-BE49-F238E27FC236}">
                <a16:creationId xmlns:a16="http://schemas.microsoft.com/office/drawing/2014/main" id="{2086905D-CF2D-4429-A3B0-FAD7739373F0}"/>
              </a:ext>
            </a:extLst>
          </p:cNvPr>
          <p:cNvSpPr/>
          <p:nvPr/>
        </p:nvSpPr>
        <p:spPr>
          <a:xfrm>
            <a:off x="1280240" y="3162332"/>
            <a:ext cx="1190024" cy="378423"/>
          </a:xfrm>
          <a:prstGeom prst="flowChartAlternateProcess">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Start</a:t>
            </a:r>
          </a:p>
        </p:txBody>
      </p:sp>
      <p:sp>
        <p:nvSpPr>
          <p:cNvPr id="18" name="Flowchart: Alternate Process 17">
            <a:extLst>
              <a:ext uri="{FF2B5EF4-FFF2-40B4-BE49-F238E27FC236}">
                <a16:creationId xmlns:a16="http://schemas.microsoft.com/office/drawing/2014/main" id="{E4997F7E-8850-44AF-8DB8-2FEEA56AC7DA}"/>
              </a:ext>
            </a:extLst>
          </p:cNvPr>
          <p:cNvSpPr/>
          <p:nvPr/>
        </p:nvSpPr>
        <p:spPr>
          <a:xfrm>
            <a:off x="976347" y="4320961"/>
            <a:ext cx="8131128" cy="1365956"/>
          </a:xfrm>
          <a:prstGeom prst="flowChartAlternateProcess">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8800" marR="0" lvl="4"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12E51"/>
                </a:solidFill>
                <a:effectLst/>
                <a:uLnTx/>
                <a:uFillTx/>
                <a:latin typeface="Roboto"/>
                <a:ea typeface="+mn-ea"/>
                <a:cs typeface="+mn-cs"/>
              </a:rPr>
              <a:t>Individual Reporting</a:t>
            </a:r>
            <a:endParaRPr kumimoji="0" lang="en-US" sz="1200" b="0" i="0" u="none" strike="noStrike" kern="1200" cap="none" spc="0" normalizeH="0" baseline="0" noProof="0" dirty="0">
              <a:ln>
                <a:noFill/>
              </a:ln>
              <a:solidFill>
                <a:srgbClr val="112E51"/>
              </a:solidFill>
              <a:effectLst/>
              <a:uLnTx/>
              <a:uFillTx/>
              <a:latin typeface="Roboto"/>
              <a:ea typeface="+mn-ea"/>
              <a:cs typeface="+mn-cs"/>
            </a:endParaRPr>
          </a:p>
          <a:p>
            <a:pPr marL="2457450" marR="0" lvl="5"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ysClr val="windowText" lastClr="000000"/>
                </a:solidFill>
                <a:effectLst/>
                <a:uLnTx/>
                <a:uFillTx/>
                <a:latin typeface="Roboto"/>
                <a:ea typeface="+mn-ea"/>
                <a:cs typeface="+mn-cs"/>
              </a:rPr>
              <a:t>Recommended if you have 5 or less locations to report for</a:t>
            </a:r>
          </a:p>
          <a:p>
            <a:pPr marL="2457450" marR="0" lvl="5"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ysClr val="windowText" lastClr="000000"/>
                </a:solidFill>
                <a:effectLst/>
                <a:uLnTx/>
                <a:uFillTx/>
                <a:latin typeface="Roboto"/>
                <a:ea typeface="+mn-ea"/>
                <a:cs typeface="+mn-cs"/>
              </a:rPr>
              <a:t>This option will allow you to answer the questions for Module One on a page-by-page basis </a:t>
            </a:r>
          </a:p>
        </p:txBody>
      </p:sp>
      <p:sp>
        <p:nvSpPr>
          <p:cNvPr id="19" name="Flowchart: Alternate Process 18">
            <a:extLst>
              <a:ext uri="{FF2B5EF4-FFF2-40B4-BE49-F238E27FC236}">
                <a16:creationId xmlns:a16="http://schemas.microsoft.com/office/drawing/2014/main" id="{3881A2D3-0CE2-4D78-9B93-119B6031028C}"/>
              </a:ext>
            </a:extLst>
          </p:cNvPr>
          <p:cNvSpPr/>
          <p:nvPr/>
        </p:nvSpPr>
        <p:spPr>
          <a:xfrm>
            <a:off x="1280240" y="4809067"/>
            <a:ext cx="1190024" cy="378423"/>
          </a:xfrm>
          <a:prstGeom prst="flowChartAlternateProcess">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Start</a:t>
            </a:r>
          </a:p>
        </p:txBody>
      </p:sp>
      <p:sp>
        <p:nvSpPr>
          <p:cNvPr id="34" name="TextBox 33">
            <a:extLst>
              <a:ext uri="{FF2B5EF4-FFF2-40B4-BE49-F238E27FC236}">
                <a16:creationId xmlns:a16="http://schemas.microsoft.com/office/drawing/2014/main" id="{388B1480-2D7E-48AB-97AD-2F94765DBE32}"/>
              </a:ext>
            </a:extLst>
          </p:cNvPr>
          <p:cNvSpPr txBox="1"/>
          <p:nvPr/>
        </p:nvSpPr>
        <p:spPr>
          <a:xfrm>
            <a:off x="1027807" y="2118329"/>
            <a:ext cx="348878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E8F5FC">
                    <a:lumMod val="50000"/>
                  </a:srgbClr>
                </a:solidFill>
                <a:effectLst/>
                <a:uLnTx/>
                <a:uFillTx/>
                <a:latin typeface="Roboto"/>
                <a:ea typeface="+mn-ea"/>
                <a:cs typeface="+mn-cs"/>
              </a:rPr>
              <a:t>View Module One Questions as PDF </a:t>
            </a:r>
          </a:p>
        </p:txBody>
      </p:sp>
      <p:pic>
        <p:nvPicPr>
          <p:cNvPr id="35" name="Picture 2" descr="Pdf-icon - Adobe Acrobat Clipart (#405813) - PikPng">
            <a:extLst>
              <a:ext uri="{FF2B5EF4-FFF2-40B4-BE49-F238E27FC236}">
                <a16:creationId xmlns:a16="http://schemas.microsoft.com/office/drawing/2014/main" id="{9B8B883F-8ACA-425F-9C7A-4A9FB1865590}"/>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5906" b="93176" l="10000" r="90000">
                        <a14:foregroundMark x1="22976" y1="28871" x2="22976" y2="27034"/>
                        <a14:foregroundMark x1="19524" y1="20472" x2="23214" y2="26115"/>
                        <a14:foregroundMark x1="26786" y1="22310" x2="27500" y2="29528"/>
                        <a14:foregroundMark x1="27500" y1="29528" x2="58810" y2="33596"/>
                        <a14:foregroundMark x1="58810" y1="33596" x2="62143" y2="27165"/>
                        <a14:foregroundMark x1="62143" y1="27165" x2="55714" y2="22441"/>
                        <a14:foregroundMark x1="55714" y1="22441" x2="37143" y2="20997"/>
                        <a14:foregroundMark x1="37143" y1="20997" x2="31429" y2="24278"/>
                        <a14:foregroundMark x1="31429" y1="24278" x2="31429" y2="24278"/>
                        <a14:foregroundMark x1="47024" y1="21260" x2="46786" y2="33071"/>
                        <a14:foregroundMark x1="28929" y1="41732" x2="39524" y2="55381"/>
                        <a14:foregroundMark x1="39524" y1="55381" x2="88810" y2="93176"/>
                        <a14:foregroundMark x1="88810" y1="93176" x2="89286" y2="92388"/>
                        <a14:foregroundMark x1="75000" y1="5906" x2="74286" y2="18766"/>
                      </a14:backgroundRemoval>
                    </a14:imgEffect>
                  </a14:imgLayer>
                </a14:imgProps>
              </a:ext>
              <a:ext uri="{28A0092B-C50C-407E-A947-70E740481C1C}">
                <a14:useLocalDpi xmlns:a14="http://schemas.microsoft.com/office/drawing/2010/main" val="0"/>
              </a:ext>
            </a:extLst>
          </a:blip>
          <a:srcRect/>
          <a:stretch>
            <a:fillRect/>
          </a:stretch>
        </p:blipFill>
        <p:spPr bwMode="auto">
          <a:xfrm>
            <a:off x="3990019" y="2125679"/>
            <a:ext cx="334439" cy="303397"/>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EBE545E5-45D9-4F46-BE74-23236EFDA775}"/>
              </a:ext>
            </a:extLst>
          </p:cNvPr>
          <p:cNvSpPr/>
          <p:nvPr/>
        </p:nvSpPr>
        <p:spPr>
          <a:xfrm>
            <a:off x="1027807" y="1331405"/>
            <a:ext cx="3488788" cy="344659"/>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D9D2095-E93E-41D4-8B7B-E17F15A38C98}"/>
              </a:ext>
            </a:extLst>
          </p:cNvPr>
          <p:cNvSpPr/>
          <p:nvPr/>
        </p:nvSpPr>
        <p:spPr>
          <a:xfrm>
            <a:off x="976347" y="2117993"/>
            <a:ext cx="3488788" cy="344659"/>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5326FDE-B776-4B88-8098-1E1DA0FED012}"/>
              </a:ext>
            </a:extLst>
          </p:cNvPr>
          <p:cNvSpPr/>
          <p:nvPr/>
        </p:nvSpPr>
        <p:spPr>
          <a:xfrm>
            <a:off x="3635140" y="2974745"/>
            <a:ext cx="3488788" cy="378423"/>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7170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0C58B-BAAF-4C91-BE23-98A44F6E6FEE}"/>
              </a:ext>
            </a:extLst>
          </p:cNvPr>
          <p:cNvSpPr>
            <a:spLocks noGrp="1"/>
          </p:cNvSpPr>
          <p:nvPr>
            <p:ph type="title"/>
          </p:nvPr>
        </p:nvSpPr>
        <p:spPr>
          <a:xfrm>
            <a:off x="667512" y="668076"/>
            <a:ext cx="10707189" cy="837168"/>
          </a:xfrm>
        </p:spPr>
        <p:txBody>
          <a:bodyPr/>
          <a:lstStyle/>
          <a:p>
            <a:r>
              <a:rPr lang="pt-BR" dirty="0"/>
              <a:t>Reporting Options</a:t>
            </a:r>
          </a:p>
        </p:txBody>
      </p:sp>
      <p:sp>
        <p:nvSpPr>
          <p:cNvPr id="3" name="Content Placeholder 2">
            <a:extLst>
              <a:ext uri="{FF2B5EF4-FFF2-40B4-BE49-F238E27FC236}">
                <a16:creationId xmlns:a16="http://schemas.microsoft.com/office/drawing/2014/main" id="{85BC560D-550A-4584-A812-575408FBA051}"/>
              </a:ext>
            </a:extLst>
          </p:cNvPr>
          <p:cNvSpPr>
            <a:spLocks noGrp="1"/>
          </p:cNvSpPr>
          <p:nvPr>
            <p:ph idx="1"/>
          </p:nvPr>
        </p:nvSpPr>
        <p:spPr>
          <a:xfrm>
            <a:off x="667512" y="1732287"/>
            <a:ext cx="10707189" cy="4232711"/>
          </a:xfrm>
        </p:spPr>
        <p:txBody>
          <a:bodyPr>
            <a:normAutofit/>
          </a:bodyPr>
          <a:lstStyle/>
          <a:p>
            <a:r>
              <a:rPr lang="en-US" dirty="0"/>
              <a:t>Thoughts on instructions</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Some had questions as to what “locations” entails, and wanted more detail as to what </a:t>
            </a:r>
            <a:r>
              <a:rPr lang="en-US" b="0" i="1" dirty="0">
                <a:latin typeface="Calibri" panose="020F0502020204030204" pitchFamily="34" charset="0"/>
                <a:cs typeface="Calibri" panose="020F0502020204030204" pitchFamily="34" charset="0"/>
              </a:rPr>
              <a:t>kind</a:t>
            </a:r>
            <a:r>
              <a:rPr lang="en-US" b="0" dirty="0">
                <a:latin typeface="Calibri" panose="020F0502020204030204" pitchFamily="34" charset="0"/>
                <a:cs typeface="Calibri" panose="020F0502020204030204" pitchFamily="34" charset="0"/>
              </a:rPr>
              <a:t> of locations were going to be asked about</a:t>
            </a:r>
          </a:p>
          <a:p>
            <a:pPr marL="1033463" lvl="3" indent="-285750"/>
            <a:r>
              <a:rPr lang="en-US" b="0" dirty="0">
                <a:effectLst/>
                <a:latin typeface="Calibri" panose="020F0502020204030204" pitchFamily="34" charset="0"/>
                <a:ea typeface="Calibri" panose="020F0502020204030204" pitchFamily="34" charset="0"/>
                <a:cs typeface="Times New Roman" panose="02020603050405020304" pitchFamily="18" charset="0"/>
              </a:rPr>
              <a:t>“Locations meaning what? manufacturing? Admin? Some aren't active. Maybe say what KIND of locations, or OPERATIONAL locations”</a:t>
            </a:r>
            <a:endParaRPr lang="en-US" b="0"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Some R’s mentioned appreciating the note that they can change decision if you need to</a:t>
            </a:r>
          </a:p>
          <a:p>
            <a:pPr marL="1033463" lvl="3" indent="-285750"/>
            <a:r>
              <a:rPr lang="en-US" b="0" dirty="0">
                <a:latin typeface="Calibri" panose="020F0502020204030204" pitchFamily="34" charset="0"/>
                <a:cs typeface="Calibri" panose="020F0502020204030204" pitchFamily="34" charset="0"/>
              </a:rPr>
              <a:t>Need to include a note about whether data would be lost after changing paths</a:t>
            </a:r>
          </a:p>
          <a:p>
            <a:pPr marL="285750" indent="-285750">
              <a:spcBef>
                <a:spcPts val="600"/>
              </a:spcBef>
              <a:buFont typeface="Arial" panose="020B0604020202020204" pitchFamily="34" charset="0"/>
              <a:buChar char="•"/>
            </a:pPr>
            <a:r>
              <a:rPr lang="en-US" b="0" dirty="0">
                <a:latin typeface="Calibri" panose="020F0502020204030204" pitchFamily="34" charset="0"/>
                <a:cs typeface="Calibri" panose="020F0502020204030204" pitchFamily="34" charset="0"/>
              </a:rPr>
              <a:t>Several mentioned the recommendations being useful </a:t>
            </a:r>
          </a:p>
          <a:p>
            <a:pPr marL="285750" lvl="1" indent="-285750">
              <a:spcBef>
                <a:spcPts val="600"/>
              </a:spcBef>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The PDF link was mentioned multiple times as a feature they would use. </a:t>
            </a:r>
          </a:p>
          <a:p>
            <a:pPr lvl="3" indent="0">
              <a:buNone/>
            </a:pPr>
            <a:endParaRPr lang="en-US" b="0" dirty="0">
              <a:latin typeface="Calibri" panose="020F0502020204030204" pitchFamily="34" charset="0"/>
              <a:cs typeface="Calibri" panose="020F0502020204030204" pitchFamily="34" charset="0"/>
            </a:endParaRPr>
          </a:p>
          <a:p>
            <a:r>
              <a:rPr lang="en-US" dirty="0"/>
              <a:t>Preference towards spreadsheet for almost all: </a:t>
            </a:r>
          </a:p>
          <a:p>
            <a:pPr marL="285750" indent="-285750">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R’s often wondered if you need to fill out 400 rows if they have 400 locations</a:t>
            </a:r>
            <a:endParaRPr lang="en-US" b="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11</a:t>
            </a:fld>
            <a:endParaRPr lang="en-US" dirty="0"/>
          </a:p>
        </p:txBody>
      </p:sp>
    </p:spTree>
    <p:extLst>
      <p:ext uri="{BB962C8B-B14F-4D97-AF65-F5344CB8AC3E}">
        <p14:creationId xmlns:p14="http://schemas.microsoft.com/office/powerpoint/2010/main" val="4096840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0C58B-BAAF-4C91-BE23-98A44F6E6FEE}"/>
              </a:ext>
            </a:extLst>
          </p:cNvPr>
          <p:cNvSpPr>
            <a:spLocks noGrp="1"/>
          </p:cNvSpPr>
          <p:nvPr>
            <p:ph type="title"/>
          </p:nvPr>
        </p:nvSpPr>
        <p:spPr>
          <a:xfrm>
            <a:off x="667512" y="460050"/>
            <a:ext cx="10707189" cy="837168"/>
          </a:xfrm>
        </p:spPr>
        <p:txBody>
          <a:bodyPr/>
          <a:lstStyle/>
          <a:p>
            <a:r>
              <a:rPr lang="pt-BR" dirty="0"/>
              <a:t>Question Content: Location ID</a:t>
            </a:r>
          </a:p>
        </p:txBody>
      </p:sp>
      <p:sp>
        <p:nvSpPr>
          <p:cNvPr id="3" name="Content Placeholder 2">
            <a:extLst>
              <a:ext uri="{FF2B5EF4-FFF2-40B4-BE49-F238E27FC236}">
                <a16:creationId xmlns:a16="http://schemas.microsoft.com/office/drawing/2014/main" id="{85BC560D-550A-4584-A812-575408FBA051}"/>
              </a:ext>
            </a:extLst>
          </p:cNvPr>
          <p:cNvSpPr>
            <a:spLocks noGrp="1"/>
          </p:cNvSpPr>
          <p:nvPr>
            <p:ph idx="1"/>
          </p:nvPr>
        </p:nvSpPr>
        <p:spPr>
          <a:xfrm>
            <a:off x="629599" y="1483560"/>
            <a:ext cx="8639767" cy="2033959"/>
          </a:xfrm>
        </p:spPr>
        <p:txBody>
          <a:bodyPr>
            <a:normAutofit/>
          </a:bodyPr>
          <a:lstStyle/>
          <a:p>
            <a:r>
              <a:rPr lang="en-US" dirty="0"/>
              <a:t>Instructions</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It was unclear to some R’s whether the Location ID is something to be matched to a Census code, or whether it is internal. Some wondered if this would be assigned to them.</a:t>
            </a:r>
          </a:p>
          <a:p>
            <a:pPr marL="1033463" lvl="3" indent="-285750"/>
            <a:r>
              <a:rPr lang="en-US" dirty="0">
                <a:latin typeface="Calibri" panose="020F0502020204030204" pitchFamily="34" charset="0"/>
                <a:cs typeface="Calibri" panose="020F0502020204030204" pitchFamily="34" charset="0"/>
              </a:rPr>
              <a:t>Be clear in instructions state that this can be a nickname that is a meaningful identifier to you, or the ID you refer to each location as.</a:t>
            </a:r>
            <a:r>
              <a:rPr lang="en-US" dirty="0">
                <a:effectLst/>
                <a:latin typeface="Calibri" panose="020F0502020204030204" pitchFamily="34" charset="0"/>
                <a:ea typeface="Calibri" panose="020F0502020204030204" pitchFamily="34" charset="0"/>
                <a:cs typeface="Times New Roman" panose="02020603050405020304" pitchFamily="18" charset="0"/>
              </a:rPr>
              <a:t> Note that they can change a prefilled cell to their own preferred nickname.</a:t>
            </a:r>
            <a:endParaRPr lang="en-US" b="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12</a:t>
            </a:fld>
            <a:endParaRPr lang="en-US" dirty="0"/>
          </a:p>
        </p:txBody>
      </p:sp>
      <p:sp>
        <p:nvSpPr>
          <p:cNvPr id="5" name="Content Placeholder 2">
            <a:extLst>
              <a:ext uri="{FF2B5EF4-FFF2-40B4-BE49-F238E27FC236}">
                <a16:creationId xmlns:a16="http://schemas.microsoft.com/office/drawing/2014/main" id="{651FF660-E26D-46A9-BCB1-5DEF7228EFB3}"/>
              </a:ext>
            </a:extLst>
          </p:cNvPr>
          <p:cNvSpPr txBox="1">
            <a:spLocks/>
          </p:cNvSpPr>
          <p:nvPr/>
        </p:nvSpPr>
        <p:spPr>
          <a:xfrm>
            <a:off x="667512" y="3475261"/>
            <a:ext cx="10249017" cy="3019873"/>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1000"/>
              </a:spcBef>
              <a:buFont typeface="Arial" panose="020B0604020202020204" pitchFamily="34" charset="0"/>
              <a:buNone/>
              <a:defRPr sz="1800" b="1" kern="1200" spc="-20" baseline="0">
                <a:solidFill>
                  <a:schemeClr val="tx1"/>
                </a:solidFill>
                <a:latin typeface="Century Gothic" panose="020B0502020202020204" pitchFamily="34" charset="0"/>
                <a:ea typeface="+mn-ea"/>
                <a:cs typeface="+mn-cs"/>
              </a:defRPr>
            </a:lvl1pPr>
            <a:lvl2pPr marL="0" indent="0" algn="l" defTabSz="914400" rtl="0" eaLnBrk="1" latinLnBrk="0" hangingPunct="1">
              <a:lnSpc>
                <a:spcPct val="100000"/>
              </a:lnSpc>
              <a:spcBef>
                <a:spcPts val="2600"/>
              </a:spcBef>
              <a:buFont typeface="Arial" panose="020B0604020202020204" pitchFamily="34" charset="0"/>
              <a:buNone/>
              <a:defRPr sz="1800" kern="1200" spc="-20" baseline="0">
                <a:solidFill>
                  <a:schemeClr val="tx1"/>
                </a:solidFill>
                <a:latin typeface="+mn-lt"/>
                <a:ea typeface="+mn-ea"/>
                <a:cs typeface="+mn-cs"/>
              </a:defRPr>
            </a:lvl2pPr>
            <a:lvl3pPr marL="346075" indent="-179388" algn="l" defTabSz="914400" rtl="0" eaLnBrk="1" latinLnBrk="0" hangingPunct="1">
              <a:lnSpc>
                <a:spcPct val="100000"/>
              </a:lnSpc>
              <a:spcBef>
                <a:spcPts val="1200"/>
              </a:spcBef>
              <a:buFont typeface="Arial" panose="020B0604020202020204" pitchFamily="34" charset="0"/>
              <a:buChar char="•"/>
              <a:defRPr sz="1800" kern="1200" spc="-20" baseline="0">
                <a:solidFill>
                  <a:schemeClr val="tx1"/>
                </a:solidFill>
                <a:latin typeface="+mn-lt"/>
                <a:ea typeface="+mn-ea"/>
                <a:cs typeface="+mn-cs"/>
              </a:defRPr>
            </a:lvl3pPr>
            <a:lvl4pPr marL="747713" indent="-234950" algn="l" defTabSz="914400" rtl="0" eaLnBrk="1" latinLnBrk="0" hangingPunct="1">
              <a:lnSpc>
                <a:spcPct val="100000"/>
              </a:lnSpc>
              <a:spcBef>
                <a:spcPts val="600"/>
              </a:spcBef>
              <a:buFont typeface="Courier New" panose="02070309020205020404" pitchFamily="49" charset="0"/>
              <a:buChar char="o"/>
              <a:defRPr sz="1600" kern="1200" spc="-20" baseline="0">
                <a:solidFill>
                  <a:schemeClr val="tx1"/>
                </a:solidFill>
                <a:latin typeface="+mn-lt"/>
                <a:ea typeface="+mn-ea"/>
                <a:cs typeface="+mn-cs"/>
              </a:defRPr>
            </a:lvl4pPr>
            <a:lvl5pPr marL="1081088" indent="-222250" algn="l" defTabSz="914400" rtl="0" eaLnBrk="1" latinLnBrk="0" hangingPunct="1">
              <a:lnSpc>
                <a:spcPct val="100000"/>
              </a:lnSpc>
              <a:spcBef>
                <a:spcPts val="200"/>
              </a:spcBef>
              <a:buFont typeface="Wingdings" panose="05000000000000000000" pitchFamily="2" charset="2"/>
              <a:buChar char="§"/>
              <a:defRPr sz="16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Accessibility:</a:t>
            </a:r>
          </a:p>
          <a:p>
            <a:pPr marL="285750" indent="-285750">
              <a:buFont typeface="Arial" panose="020B0604020202020204" pitchFamily="34" charset="0"/>
              <a:buChar char="•"/>
            </a:pPr>
            <a:r>
              <a:rPr lang="en-US" sz="1600" b="0" dirty="0">
                <a:latin typeface="Calibri" panose="020F0502020204030204" pitchFamily="34" charset="0"/>
                <a:cs typeface="Calibri" panose="020F0502020204030204" pitchFamily="34" charset="0"/>
              </a:rPr>
              <a:t>Accessible to all. Note contracting agencies may not structure records by location.  </a:t>
            </a:r>
            <a:endParaRPr lang="en-US" sz="1300" b="0" dirty="0"/>
          </a:p>
          <a:p>
            <a:r>
              <a:rPr lang="en-US" dirty="0"/>
              <a:t>Terminology: </a:t>
            </a:r>
            <a:r>
              <a:rPr lang="en-US" i="1" dirty="0"/>
              <a:t>‘Location’ versus ‘Establishment’  </a:t>
            </a:r>
          </a:p>
          <a:p>
            <a:pPr marL="285750" indent="-285750">
              <a:buFont typeface="Arial" panose="020B0604020202020204" pitchFamily="34" charset="0"/>
              <a:buChar char="•"/>
            </a:pPr>
            <a:r>
              <a:rPr lang="en-US" sz="1600" b="0" dirty="0">
                <a:latin typeface="Calibri" panose="020F0502020204030204" pitchFamily="34" charset="0"/>
                <a:cs typeface="Calibri" panose="020F0502020204030204" pitchFamily="34" charset="0"/>
              </a:rPr>
              <a:t>Many R’s felt ‘location’ is more colloquial whereas establishment evokes something more formal/legal. There was a general preference for ‘location’.</a:t>
            </a:r>
          </a:p>
          <a:p>
            <a:pPr marL="1033463" lvl="3" indent="-285750"/>
            <a:r>
              <a:rPr lang="en-US" sz="1500" b="0" dirty="0">
                <a:latin typeface="Calibri" panose="020F0502020204030204" pitchFamily="34" charset="0"/>
                <a:cs typeface="Calibri" panose="020F0502020204030204" pitchFamily="34" charset="0"/>
              </a:rPr>
              <a:t>“In my head they're the same. Maybe location is a simple word ESTAB is more fancy like legally? I prefer location it's a simple word ‘establishment’ has legal implications.”</a:t>
            </a:r>
          </a:p>
          <a:p>
            <a:pPr marL="1033463" lvl="3" indent="-285750"/>
            <a:r>
              <a:rPr lang="en-US" sz="1500" b="0" dirty="0">
                <a:latin typeface="Calibri" panose="020F0502020204030204" pitchFamily="34" charset="0"/>
                <a:cs typeface="Calibri" panose="020F0502020204030204" pitchFamily="34" charset="0"/>
              </a:rPr>
              <a:t>“Location is more plain. We use term ‘location’”. </a:t>
            </a:r>
          </a:p>
          <a:p>
            <a:pPr marL="285750" indent="-285750">
              <a:buFont typeface="Arial" panose="020B0604020202020204" pitchFamily="34" charset="0"/>
              <a:buChar char="•"/>
            </a:pPr>
            <a:r>
              <a:rPr lang="en-US" sz="1600" b="0" dirty="0">
                <a:latin typeface="Calibri" panose="020F0502020204030204" pitchFamily="34" charset="0"/>
                <a:cs typeface="Calibri" panose="020F0502020204030204" pitchFamily="34" charset="0"/>
              </a:rPr>
              <a:t>” </a:t>
            </a:r>
          </a:p>
        </p:txBody>
      </p:sp>
      <p:sp>
        <p:nvSpPr>
          <p:cNvPr id="6" name="TextBox 5">
            <a:extLst>
              <a:ext uri="{FF2B5EF4-FFF2-40B4-BE49-F238E27FC236}">
                <a16:creationId xmlns:a16="http://schemas.microsoft.com/office/drawing/2014/main" id="{0D345EE4-58CB-4659-A545-2F7D5473D59D}"/>
              </a:ext>
            </a:extLst>
          </p:cNvPr>
          <p:cNvSpPr txBox="1"/>
          <p:nvPr/>
        </p:nvSpPr>
        <p:spPr>
          <a:xfrm>
            <a:off x="9311569" y="2253289"/>
            <a:ext cx="2560321" cy="1200329"/>
          </a:xfrm>
          <a:prstGeom prst="rect">
            <a:avLst/>
          </a:prstGeom>
          <a:noFill/>
          <a:ln w="28575">
            <a:solidFill>
              <a:schemeClr val="accent1"/>
            </a:solidFill>
          </a:ln>
        </p:spPr>
        <p:txBody>
          <a:bodyPr wrap="square" rtlCol="0">
            <a:spAutoFit/>
          </a:bodyPr>
          <a:lstStyle/>
          <a:p>
            <a:r>
              <a:rPr lang="en-US" dirty="0"/>
              <a:t>Location ID: The internal identifier or ID for this location. Maximum length is 12 characters</a:t>
            </a:r>
          </a:p>
        </p:txBody>
      </p:sp>
    </p:spTree>
    <p:extLst>
      <p:ext uri="{BB962C8B-B14F-4D97-AF65-F5344CB8AC3E}">
        <p14:creationId xmlns:p14="http://schemas.microsoft.com/office/powerpoint/2010/main" val="896401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0C58B-BAAF-4C91-BE23-98A44F6E6FEE}"/>
              </a:ext>
            </a:extLst>
          </p:cNvPr>
          <p:cNvSpPr>
            <a:spLocks noGrp="1"/>
          </p:cNvSpPr>
          <p:nvPr>
            <p:ph type="title"/>
          </p:nvPr>
        </p:nvSpPr>
        <p:spPr>
          <a:xfrm>
            <a:off x="667512" y="622148"/>
            <a:ext cx="10707189" cy="837168"/>
          </a:xfrm>
        </p:spPr>
        <p:txBody>
          <a:bodyPr/>
          <a:lstStyle/>
          <a:p>
            <a:r>
              <a:rPr lang="pt-BR" dirty="0"/>
              <a:t>Question Content: Location ID</a:t>
            </a:r>
          </a:p>
        </p:txBody>
      </p:sp>
      <p:sp>
        <p:nvSpPr>
          <p:cNvPr id="3" name="Content Placeholder 2">
            <a:extLst>
              <a:ext uri="{FF2B5EF4-FFF2-40B4-BE49-F238E27FC236}">
                <a16:creationId xmlns:a16="http://schemas.microsoft.com/office/drawing/2014/main" id="{85BC560D-550A-4584-A812-575408FBA051}"/>
              </a:ext>
            </a:extLst>
          </p:cNvPr>
          <p:cNvSpPr>
            <a:spLocks noGrp="1"/>
          </p:cNvSpPr>
          <p:nvPr>
            <p:ph idx="1"/>
          </p:nvPr>
        </p:nvSpPr>
        <p:spPr>
          <a:xfrm>
            <a:off x="629599" y="1644191"/>
            <a:ext cx="10249017" cy="2033959"/>
          </a:xfrm>
        </p:spPr>
        <p:txBody>
          <a:bodyPr>
            <a:normAutofit fontScale="92500" lnSpcReduction="10000"/>
          </a:bodyPr>
          <a:lstStyle/>
          <a:p>
            <a:endParaRPr lang="en-US" dirty="0"/>
          </a:p>
          <a:p>
            <a:r>
              <a:rPr lang="en-US" dirty="0"/>
              <a:t>Location ID as proper indicator in Mods 2 &amp; 3: </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Most R’s stated that the location ID alone would be sufficient identifier, but that providing the location ID in  addition to the address would leave no room for confusion</a:t>
            </a:r>
          </a:p>
          <a:p>
            <a:pPr marL="1033463" lvl="3" indent="-285750"/>
            <a:r>
              <a:rPr lang="en-US" dirty="0">
                <a:latin typeface="Calibri" panose="020F0502020204030204" pitchFamily="34" charset="0"/>
                <a:cs typeface="Calibri" panose="020F0502020204030204" pitchFamily="34" charset="0"/>
              </a:rPr>
              <a:t>“Location ID is clear- straightforward. I know what to input, we have NUMBERED each location. Really meaningful in [company] basically go by that SOLEY in case you need a second reference also use the address. Some places might use that same ID for offsite showroom”</a:t>
            </a:r>
            <a:endParaRPr lang="en-US" b="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13</a:t>
            </a:fld>
            <a:endParaRPr lang="en-US" dirty="0"/>
          </a:p>
        </p:txBody>
      </p:sp>
      <p:sp>
        <p:nvSpPr>
          <p:cNvPr id="5" name="Content Placeholder 2">
            <a:extLst>
              <a:ext uri="{FF2B5EF4-FFF2-40B4-BE49-F238E27FC236}">
                <a16:creationId xmlns:a16="http://schemas.microsoft.com/office/drawing/2014/main" id="{651FF660-E26D-46A9-BCB1-5DEF7228EFB3}"/>
              </a:ext>
            </a:extLst>
          </p:cNvPr>
          <p:cNvSpPr txBox="1">
            <a:spLocks/>
          </p:cNvSpPr>
          <p:nvPr/>
        </p:nvSpPr>
        <p:spPr>
          <a:xfrm>
            <a:off x="667512" y="3978804"/>
            <a:ext cx="10249017" cy="3019873"/>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1000"/>
              </a:spcBef>
              <a:buFont typeface="Arial" panose="020B0604020202020204" pitchFamily="34" charset="0"/>
              <a:buNone/>
              <a:defRPr sz="1800" b="1" kern="1200" spc="-20" baseline="0">
                <a:solidFill>
                  <a:schemeClr val="tx1"/>
                </a:solidFill>
                <a:latin typeface="Century Gothic" panose="020B0502020202020204" pitchFamily="34" charset="0"/>
                <a:ea typeface="+mn-ea"/>
                <a:cs typeface="+mn-cs"/>
              </a:defRPr>
            </a:lvl1pPr>
            <a:lvl2pPr marL="0" indent="0" algn="l" defTabSz="914400" rtl="0" eaLnBrk="1" latinLnBrk="0" hangingPunct="1">
              <a:lnSpc>
                <a:spcPct val="100000"/>
              </a:lnSpc>
              <a:spcBef>
                <a:spcPts val="2600"/>
              </a:spcBef>
              <a:buFont typeface="Arial" panose="020B0604020202020204" pitchFamily="34" charset="0"/>
              <a:buNone/>
              <a:defRPr sz="1800" kern="1200" spc="-20" baseline="0">
                <a:solidFill>
                  <a:schemeClr val="tx1"/>
                </a:solidFill>
                <a:latin typeface="+mn-lt"/>
                <a:ea typeface="+mn-ea"/>
                <a:cs typeface="+mn-cs"/>
              </a:defRPr>
            </a:lvl2pPr>
            <a:lvl3pPr marL="346075" indent="-179388" algn="l" defTabSz="914400" rtl="0" eaLnBrk="1" latinLnBrk="0" hangingPunct="1">
              <a:lnSpc>
                <a:spcPct val="100000"/>
              </a:lnSpc>
              <a:spcBef>
                <a:spcPts val="1200"/>
              </a:spcBef>
              <a:buFont typeface="Arial" panose="020B0604020202020204" pitchFamily="34" charset="0"/>
              <a:buChar char="•"/>
              <a:defRPr sz="1800" kern="1200" spc="-20" baseline="0">
                <a:solidFill>
                  <a:schemeClr val="tx1"/>
                </a:solidFill>
                <a:latin typeface="+mn-lt"/>
                <a:ea typeface="+mn-ea"/>
                <a:cs typeface="+mn-cs"/>
              </a:defRPr>
            </a:lvl3pPr>
            <a:lvl4pPr marL="747713" indent="-234950" algn="l" defTabSz="914400" rtl="0" eaLnBrk="1" latinLnBrk="0" hangingPunct="1">
              <a:lnSpc>
                <a:spcPct val="100000"/>
              </a:lnSpc>
              <a:spcBef>
                <a:spcPts val="600"/>
              </a:spcBef>
              <a:buFont typeface="Courier New" panose="02070309020205020404" pitchFamily="49" charset="0"/>
              <a:buChar char="o"/>
              <a:defRPr sz="1600" kern="1200" spc="-20" baseline="0">
                <a:solidFill>
                  <a:schemeClr val="tx1"/>
                </a:solidFill>
                <a:latin typeface="+mn-lt"/>
                <a:ea typeface="+mn-ea"/>
                <a:cs typeface="+mn-cs"/>
              </a:defRPr>
            </a:lvl4pPr>
            <a:lvl5pPr marL="1081088" indent="-222250" algn="l" defTabSz="914400" rtl="0" eaLnBrk="1" latinLnBrk="0" hangingPunct="1">
              <a:lnSpc>
                <a:spcPct val="100000"/>
              </a:lnSpc>
              <a:spcBef>
                <a:spcPts val="200"/>
              </a:spcBef>
              <a:buFont typeface="Wingdings" panose="05000000000000000000" pitchFamily="2" charset="2"/>
              <a:buChar char="§"/>
              <a:defRPr sz="16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Prefilling Information:</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Respondents anticipated having their addresses and locations ID’s prefilled, if the information was available. </a:t>
            </a:r>
          </a:p>
          <a:p>
            <a:pPr marL="1033463" lvl="3" indent="-285750"/>
            <a:r>
              <a:rPr lang="en-US" b="0" dirty="0">
                <a:latin typeface="Calibri" panose="020F0502020204030204" pitchFamily="34" charset="0"/>
                <a:cs typeface="Calibri" panose="020F0502020204030204" pitchFamily="34" charset="0"/>
              </a:rPr>
              <a:t>“Prefilled saves time”</a:t>
            </a:r>
          </a:p>
        </p:txBody>
      </p:sp>
    </p:spTree>
    <p:extLst>
      <p:ext uri="{BB962C8B-B14F-4D97-AF65-F5344CB8AC3E}">
        <p14:creationId xmlns:p14="http://schemas.microsoft.com/office/powerpoint/2010/main" val="805019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0C58B-BAAF-4C91-BE23-98A44F6E6FEE}"/>
              </a:ext>
            </a:extLst>
          </p:cNvPr>
          <p:cNvSpPr>
            <a:spLocks noGrp="1"/>
          </p:cNvSpPr>
          <p:nvPr>
            <p:ph type="title"/>
          </p:nvPr>
        </p:nvSpPr>
        <p:spPr>
          <a:xfrm>
            <a:off x="629599" y="300834"/>
            <a:ext cx="11332230" cy="837168"/>
          </a:xfrm>
        </p:spPr>
        <p:txBody>
          <a:bodyPr/>
          <a:lstStyle/>
          <a:p>
            <a:r>
              <a:rPr lang="pt-BR" sz="4000" dirty="0"/>
              <a:t>Question Content: Primary Business Activities</a:t>
            </a:r>
          </a:p>
        </p:txBody>
      </p:sp>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14</a:t>
            </a:fld>
            <a:endParaRPr lang="en-US" dirty="0"/>
          </a:p>
        </p:txBody>
      </p:sp>
      <p:sp>
        <p:nvSpPr>
          <p:cNvPr id="6" name="Content Placeholder 5">
            <a:extLst>
              <a:ext uri="{FF2B5EF4-FFF2-40B4-BE49-F238E27FC236}">
                <a16:creationId xmlns:a16="http://schemas.microsoft.com/office/drawing/2014/main" id="{D149F9AA-2D62-424A-B766-C6F5FA74B15A}"/>
              </a:ext>
            </a:extLst>
          </p:cNvPr>
          <p:cNvSpPr>
            <a:spLocks noGrp="1"/>
          </p:cNvSpPr>
          <p:nvPr>
            <p:ph idx="1"/>
          </p:nvPr>
        </p:nvSpPr>
        <p:spPr>
          <a:xfrm>
            <a:off x="629599" y="1374200"/>
            <a:ext cx="10707189" cy="4817841"/>
          </a:xfrm>
        </p:spPr>
        <p:txBody>
          <a:bodyPr>
            <a:normAutofit/>
          </a:bodyPr>
          <a:lstStyle/>
          <a:p>
            <a:r>
              <a:rPr lang="en-US" dirty="0"/>
              <a:t>Familiarity with NAICS </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There is variability. Some R’s know their industry and NAICS code off the top of their head, others will need to look it up.</a:t>
            </a:r>
          </a:p>
          <a:p>
            <a:pPr marL="1033463" lvl="3" indent="-285750"/>
            <a:r>
              <a:rPr lang="en-US" b="0" dirty="0">
                <a:latin typeface="Calibri" panose="020F0502020204030204" pitchFamily="34" charset="0"/>
                <a:cs typeface="Calibri" panose="020F0502020204030204" pitchFamily="34" charset="0"/>
              </a:rPr>
              <a:t>One person who recently had to look up the code said the process was arduous</a:t>
            </a:r>
          </a:p>
          <a:p>
            <a:pPr marL="1033463" lvl="3" indent="-285750"/>
            <a:r>
              <a:rPr lang="en-US" b="0" dirty="0">
                <a:latin typeface="Calibri" panose="020F0502020204030204" pitchFamily="34" charset="0"/>
                <a:cs typeface="Calibri" panose="020F0502020204030204" pitchFamily="34" charset="0"/>
              </a:rPr>
              <a:t>The broader the NAICS category (2 digit versus 4) the more confident the R will feel in their response. </a:t>
            </a:r>
            <a:r>
              <a:rPr lang="en-US" dirty="0">
                <a:latin typeface="Calibri" panose="020F0502020204030204" pitchFamily="34" charset="0"/>
                <a:cs typeface="Calibri" panose="020F0502020204030204" pitchFamily="34" charset="0"/>
              </a:rPr>
              <a:t>“F</a:t>
            </a:r>
            <a:r>
              <a:rPr lang="en-US" b="0" dirty="0">
                <a:latin typeface="Calibri" panose="020F0502020204030204" pitchFamily="34" charset="0"/>
                <a:cs typeface="Calibri" panose="020F0502020204030204" pitchFamily="34" charset="0"/>
              </a:rPr>
              <a:t>amiliar, not sure what our designation is, would have to look it up. Food manufacturing [is the] broad </a:t>
            </a:r>
            <a:r>
              <a:rPr lang="en-US" dirty="0">
                <a:latin typeface="Calibri" panose="020F0502020204030204" pitchFamily="34" charset="0"/>
                <a:cs typeface="Calibri" panose="020F0502020204030204" pitchFamily="34" charset="0"/>
              </a:rPr>
              <a:t>category, </a:t>
            </a:r>
            <a:r>
              <a:rPr lang="en-US" b="0" dirty="0">
                <a:latin typeface="Calibri" panose="020F0502020204030204" pitchFamily="34" charset="0"/>
                <a:cs typeface="Calibri" panose="020F0502020204030204" pitchFamily="34" charset="0"/>
              </a:rPr>
              <a:t>then there’s a bakery”</a:t>
            </a:r>
          </a:p>
          <a:p>
            <a:pPr marL="285750" lvl="1" indent="-285750">
              <a:buFont typeface="Arial" panose="020B0604020202020204" pitchFamily="34" charset="0"/>
              <a:buChar char="•"/>
            </a:pPr>
            <a:r>
              <a:rPr lang="en-US" dirty="0">
                <a:latin typeface="Calibri" panose="020F0502020204030204" pitchFamily="34" charset="0"/>
                <a:cs typeface="Calibri" panose="020F0502020204030204" pitchFamily="34" charset="0"/>
              </a:rPr>
              <a:t>Respondents do not consistently accurately differentiate between ‘sector’ and ‘industry’ as terms. </a:t>
            </a:r>
          </a:p>
          <a:p>
            <a:pPr marL="1033463" lvl="3" indent="-285750"/>
            <a:r>
              <a:rPr lang="en-US" dirty="0">
                <a:effectLst/>
                <a:latin typeface="Calibri" panose="020F0502020204030204" pitchFamily="34" charset="0"/>
                <a:ea typeface="Calibri" panose="020F0502020204030204" pitchFamily="34" charset="0"/>
                <a:cs typeface="Times New Roman" panose="02020603050405020304" pitchFamily="18" charset="0"/>
              </a:rPr>
              <a:t>“Industry is larger scope than sector which is subset.” ; “I think they’re the same. Sector</a:t>
            </a:r>
            <a:r>
              <a:rPr lang="en-US" b="1" dirty="0">
                <a:effectLst/>
                <a:latin typeface="Calibri" panose="020F0502020204030204" pitchFamily="34" charset="0"/>
                <a:ea typeface="Calibri" panose="020F0502020204030204" pitchFamily="34" charset="0"/>
                <a:cs typeface="Times New Roman" panose="02020603050405020304" pitchFamily="18" charset="0"/>
              </a:rPr>
              <a:t> </a:t>
            </a:r>
            <a:r>
              <a:rPr lang="en-US" dirty="0">
                <a:effectLst/>
                <a:latin typeface="Calibri" panose="020F0502020204030204" pitchFamily="34" charset="0"/>
                <a:ea typeface="Calibri" panose="020F0502020204030204" pitchFamily="34" charset="0"/>
                <a:cs typeface="Times New Roman" panose="02020603050405020304" pitchFamily="18" charset="0"/>
              </a:rPr>
              <a:t>more your government terminology, but industry is more conversational. Without example we assume it's the same. We do not think those are different.”</a:t>
            </a:r>
          </a:p>
          <a:p>
            <a:pPr marL="285750" lvl="1"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For most R’s there will be little to no variation between establishment level industry codes, but the more detail required , the more difficult it will be for the respondent to provide, i.e., retail is simple but the </a:t>
            </a:r>
            <a:r>
              <a:rPr lang="en-US" b="0" i="1" dirty="0">
                <a:latin typeface="Calibri" panose="020F0502020204030204" pitchFamily="34" charset="0"/>
                <a:cs typeface="Calibri" panose="020F0502020204030204" pitchFamily="34" charset="0"/>
              </a:rPr>
              <a:t>kind</a:t>
            </a:r>
            <a:r>
              <a:rPr lang="en-US" b="0" dirty="0">
                <a:latin typeface="Calibri" panose="020F0502020204030204" pitchFamily="34" charset="0"/>
                <a:cs typeface="Calibri" panose="020F0502020204030204" pitchFamily="34" charset="0"/>
              </a:rPr>
              <a:t> of retail which may vary by establishment is more difficult.  </a:t>
            </a:r>
          </a:p>
          <a:p>
            <a:pPr lvl="3" indent="0">
              <a:buNone/>
            </a:pPr>
            <a:endParaRPr lang="en-US" dirty="0">
              <a:latin typeface="Calibri" panose="020F0502020204030204" pitchFamily="34" charset="0"/>
              <a:cs typeface="Calibri" panose="020F0502020204030204" pitchFamily="34" charset="0"/>
            </a:endParaRPr>
          </a:p>
          <a:p>
            <a:pPr marL="285750" lvl="1" indent="-285750">
              <a:buFont typeface="Arial" panose="020B0604020202020204" pitchFamily="34" charset="0"/>
              <a:buChar char="•"/>
            </a:pPr>
            <a:endParaRPr lang="en-US" b="0" dirty="0">
              <a:latin typeface="Calibri" panose="020F0502020204030204" pitchFamily="34" charset="0"/>
              <a:cs typeface="Calibri" panose="020F0502020204030204" pitchFamily="34" charset="0"/>
            </a:endParaRPr>
          </a:p>
          <a:p>
            <a:pPr marL="285750" lvl="1" indent="-285750">
              <a:buFont typeface="Arial" panose="020B0604020202020204" pitchFamily="34" charset="0"/>
              <a:buChar char="•"/>
            </a:pPr>
            <a:endParaRPr lang="en-US" b="0" dirty="0">
              <a:latin typeface="Calibri" panose="020F0502020204030204" pitchFamily="34" charset="0"/>
              <a:cs typeface="Calibri" panose="020F0502020204030204" pitchFamily="34" charset="0"/>
            </a:endParaRPr>
          </a:p>
          <a:p>
            <a:pPr marL="1033463" lvl="3" indent="-285750">
              <a:spcBef>
                <a:spcPts val="0"/>
              </a:spcBef>
            </a:pPr>
            <a:endParaRPr lang="en-US" dirty="0"/>
          </a:p>
          <a:p>
            <a:pPr lvl="3" indent="0">
              <a:spcBef>
                <a:spcPts val="0"/>
              </a:spcBef>
              <a:buNone/>
            </a:pPr>
            <a:endParaRPr lang="en-US" dirty="0"/>
          </a:p>
          <a:p>
            <a:endParaRPr lang="en-US" dirty="0"/>
          </a:p>
        </p:txBody>
      </p:sp>
    </p:spTree>
    <p:extLst>
      <p:ext uri="{BB962C8B-B14F-4D97-AF65-F5344CB8AC3E}">
        <p14:creationId xmlns:p14="http://schemas.microsoft.com/office/powerpoint/2010/main" val="3675992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F04000F-9D18-460D-8FC9-50BEA41CDBCD}"/>
              </a:ext>
            </a:extLst>
          </p:cNvPr>
          <p:cNvSpPr txBox="1"/>
          <p:nvPr/>
        </p:nvSpPr>
        <p:spPr>
          <a:xfrm>
            <a:off x="615461" y="372588"/>
            <a:ext cx="6098344" cy="465705"/>
          </a:xfrm>
          <a:prstGeom prst="rect">
            <a:avLst/>
          </a:prstGeom>
          <a:noFill/>
        </p:spPr>
        <p:txBody>
          <a:bodyPr wrap="square">
            <a:spAutoFit/>
          </a:bodyPr>
          <a:lstStyle/>
          <a:p>
            <a:pPr marL="228600" marR="0" lvl="0" indent="-228600" algn="l" defTabSz="914400" rtl="0" eaLnBrk="1" fontAlgn="auto" latinLnBrk="0" hangingPunct="1">
              <a:lnSpc>
                <a:spcPct val="107000"/>
              </a:lnSpc>
              <a:spcBef>
                <a:spcPts val="0"/>
              </a:spcBef>
              <a:spcAft>
                <a:spcPts val="800"/>
              </a:spcAft>
              <a:buClrTx/>
              <a:buSzTx/>
              <a:buFontTx/>
              <a:buNone/>
              <a:tabLst/>
              <a:defRPr/>
            </a:pPr>
            <a:r>
              <a:rPr kumimoji="0" lang="en-US" sz="2400" b="1" i="0" u="none" strike="noStrike" kern="1200" cap="none" spc="0" normalizeH="0" baseline="0" noProof="0" dirty="0">
                <a:ln>
                  <a:noFill/>
                </a:ln>
                <a:solidFill>
                  <a:srgbClr val="4D5C6F"/>
                </a:solidFill>
                <a:effectLst/>
                <a:uLnTx/>
                <a:uFillTx/>
                <a:latin typeface="Roboto"/>
                <a:ea typeface="Calibri" panose="020F0502020204030204" pitchFamily="34" charset="0"/>
                <a:cs typeface="Times New Roman" panose="02020603050405020304" pitchFamily="18" charset="0"/>
              </a:rPr>
              <a:t>Company Summary</a:t>
            </a:r>
            <a:endParaRPr kumimoji="0" lang="en-US" sz="2400" b="0" i="0" u="none" strike="noStrike" kern="1200" cap="none" spc="0" normalizeH="0" baseline="0" noProof="0" dirty="0">
              <a:ln>
                <a:noFill/>
              </a:ln>
              <a:solidFill>
                <a:srgbClr val="000000"/>
              </a:solidFill>
              <a:effectLst/>
              <a:uLnTx/>
              <a:uFillTx/>
              <a:latin typeface="Roboto"/>
              <a:ea typeface="Calibri" panose="020F0502020204030204" pitchFamily="34" charset="0"/>
              <a:cs typeface="Times New Roman" panose="02020603050405020304" pitchFamily="18" charset="0"/>
            </a:endParaRPr>
          </a:p>
        </p:txBody>
      </p:sp>
      <p:sp>
        <p:nvSpPr>
          <p:cNvPr id="10" name="Flowchart: Alternate Process 9">
            <a:extLst>
              <a:ext uri="{FF2B5EF4-FFF2-40B4-BE49-F238E27FC236}">
                <a16:creationId xmlns:a16="http://schemas.microsoft.com/office/drawing/2014/main" id="{07A0CF82-5436-445D-B30E-9A17CF9953E8}"/>
              </a:ext>
            </a:extLst>
          </p:cNvPr>
          <p:cNvSpPr/>
          <p:nvPr/>
        </p:nvSpPr>
        <p:spPr>
          <a:xfrm>
            <a:off x="615462" y="2660569"/>
            <a:ext cx="3407895" cy="652183"/>
          </a:xfrm>
          <a:prstGeom prst="flowChartAlternateProcess">
            <a:avLst/>
          </a:prstGeom>
          <a:gradFill>
            <a:gsLst>
              <a:gs pos="56000">
                <a:schemeClr val="accent5"/>
              </a:gs>
              <a:gs pos="100000">
                <a:srgbClr val="314F6D"/>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View Retail Locations  (6) </a:t>
            </a:r>
          </a:p>
        </p:txBody>
      </p:sp>
      <p:sp>
        <p:nvSpPr>
          <p:cNvPr id="18" name="Flowchart: Alternate Process 17">
            <a:extLst>
              <a:ext uri="{FF2B5EF4-FFF2-40B4-BE49-F238E27FC236}">
                <a16:creationId xmlns:a16="http://schemas.microsoft.com/office/drawing/2014/main" id="{930AEC8C-A968-4794-9705-9FEE3A6A8E71}"/>
              </a:ext>
            </a:extLst>
          </p:cNvPr>
          <p:cNvSpPr/>
          <p:nvPr/>
        </p:nvSpPr>
        <p:spPr>
          <a:xfrm>
            <a:off x="615461" y="3530422"/>
            <a:ext cx="3407897" cy="652183"/>
          </a:xfrm>
          <a:prstGeom prst="flowChartAlternateProcess">
            <a:avLst/>
          </a:prstGeom>
          <a:gradFill>
            <a:gsLst>
              <a:gs pos="56000">
                <a:schemeClr val="accent5"/>
              </a:gs>
              <a:gs pos="100000">
                <a:srgbClr val="314F6D"/>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View Service Locations (10)  </a:t>
            </a:r>
          </a:p>
        </p:txBody>
      </p:sp>
      <p:sp>
        <p:nvSpPr>
          <p:cNvPr id="19" name="Flowchart: Alternate Process 18">
            <a:extLst>
              <a:ext uri="{FF2B5EF4-FFF2-40B4-BE49-F238E27FC236}">
                <a16:creationId xmlns:a16="http://schemas.microsoft.com/office/drawing/2014/main" id="{EA05B067-F3E8-4A90-9C1F-631624D324C1}"/>
              </a:ext>
            </a:extLst>
          </p:cNvPr>
          <p:cNvSpPr/>
          <p:nvPr/>
        </p:nvSpPr>
        <p:spPr>
          <a:xfrm>
            <a:off x="615460" y="4400275"/>
            <a:ext cx="3407899" cy="652183"/>
          </a:xfrm>
          <a:prstGeom prst="flowChartAlternateProcess">
            <a:avLst/>
          </a:prstGeom>
          <a:gradFill>
            <a:gsLst>
              <a:gs pos="56000">
                <a:schemeClr val="accent5"/>
              </a:gs>
              <a:gs pos="100000">
                <a:srgbClr val="314F6D"/>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View Wholesale Locations  (2) </a:t>
            </a:r>
          </a:p>
        </p:txBody>
      </p:sp>
      <p:sp>
        <p:nvSpPr>
          <p:cNvPr id="20" name="TextBox 19">
            <a:extLst>
              <a:ext uri="{FF2B5EF4-FFF2-40B4-BE49-F238E27FC236}">
                <a16:creationId xmlns:a16="http://schemas.microsoft.com/office/drawing/2014/main" id="{05302FDD-14AF-4407-B9EA-CE8F524F9175}"/>
              </a:ext>
            </a:extLst>
          </p:cNvPr>
          <p:cNvSpPr txBox="1"/>
          <p:nvPr/>
        </p:nvSpPr>
        <p:spPr>
          <a:xfrm>
            <a:off x="615460" y="856002"/>
            <a:ext cx="1003649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Roboto"/>
                <a:ea typeface="+mn-ea"/>
                <a:cs typeface="+mn-cs"/>
              </a:rPr>
              <a:t>Click each button below to view your locations which have been categorized by sector. Note some of the establishments listed below may have overlapping sector activities. For the purposes of this survey, only one sector is assigned. </a:t>
            </a:r>
          </a:p>
        </p:txBody>
      </p:sp>
      <p:sp>
        <p:nvSpPr>
          <p:cNvPr id="23" name="TextBox 22">
            <a:extLst>
              <a:ext uri="{FF2B5EF4-FFF2-40B4-BE49-F238E27FC236}">
                <a16:creationId xmlns:a16="http://schemas.microsoft.com/office/drawing/2014/main" id="{5ED8D8F4-7B3E-42C4-92C3-D8543AFDD028}"/>
              </a:ext>
            </a:extLst>
          </p:cNvPr>
          <p:cNvSpPr txBox="1"/>
          <p:nvPr/>
        </p:nvSpPr>
        <p:spPr>
          <a:xfrm>
            <a:off x="615460" y="2114396"/>
            <a:ext cx="6098344" cy="403444"/>
          </a:xfrm>
          <a:prstGeom prst="rect">
            <a:avLst/>
          </a:prstGeom>
          <a:noFill/>
        </p:spPr>
        <p:txBody>
          <a:bodyPr wrap="square">
            <a:spAutoFit/>
          </a:bodyPr>
          <a:lstStyle/>
          <a:p>
            <a:pPr marL="228600" marR="0" lvl="0" indent="-228600" algn="l" defTabSz="914400" rtl="0" eaLnBrk="1" fontAlgn="auto" latinLnBrk="0" hangingPunct="1">
              <a:lnSpc>
                <a:spcPct val="107000"/>
              </a:lnSpc>
              <a:spcBef>
                <a:spcPts val="0"/>
              </a:spcBef>
              <a:spcAft>
                <a:spcPts val="800"/>
              </a:spcAft>
              <a:buClrTx/>
              <a:buSzTx/>
              <a:buFontTx/>
              <a:buNone/>
              <a:tabLst/>
              <a:defRPr/>
            </a:pPr>
            <a:r>
              <a:rPr kumimoji="0" lang="en-US" sz="2000" b="1" i="0" u="none" strike="noStrike" kern="1200" cap="none" spc="0" normalizeH="0" baseline="0" noProof="0" dirty="0">
                <a:ln>
                  <a:noFill/>
                </a:ln>
                <a:solidFill>
                  <a:srgbClr val="4D5C6F"/>
                </a:solidFill>
                <a:effectLst/>
                <a:uLnTx/>
                <a:uFillTx/>
                <a:latin typeface="Roboto"/>
                <a:ea typeface="Calibri" panose="020F0502020204030204" pitchFamily="34" charset="0"/>
                <a:cs typeface="Times New Roman" panose="02020603050405020304" pitchFamily="18" charset="0"/>
              </a:rPr>
              <a:t>Total Establishments: 18</a:t>
            </a:r>
            <a:endParaRPr kumimoji="0" lang="en-US" sz="2000" b="0" i="0" u="none" strike="noStrike" kern="1200" cap="none" spc="0" normalizeH="0" baseline="0" noProof="0" dirty="0">
              <a:ln>
                <a:noFill/>
              </a:ln>
              <a:solidFill>
                <a:srgbClr val="000000"/>
              </a:solidFill>
              <a:effectLst/>
              <a:uLnTx/>
              <a:uFillTx/>
              <a:latin typeface="Roboto"/>
              <a:ea typeface="Calibri" panose="020F0502020204030204" pitchFamily="34" charset="0"/>
              <a:cs typeface="Times New Roman" panose="02020603050405020304" pitchFamily="18" charset="0"/>
            </a:endParaRPr>
          </a:p>
        </p:txBody>
      </p:sp>
      <p:sp>
        <p:nvSpPr>
          <p:cNvPr id="26" name="TextBox 25">
            <a:extLst>
              <a:ext uri="{FF2B5EF4-FFF2-40B4-BE49-F238E27FC236}">
                <a16:creationId xmlns:a16="http://schemas.microsoft.com/office/drawing/2014/main" id="{CAA7DE89-16F2-48D8-8983-FEAE5B21C0CC}"/>
              </a:ext>
            </a:extLst>
          </p:cNvPr>
          <p:cNvSpPr txBox="1"/>
          <p:nvPr/>
        </p:nvSpPr>
        <p:spPr>
          <a:xfrm>
            <a:off x="615460" y="5324996"/>
            <a:ext cx="1554535"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E8F5FC">
                    <a:lumMod val="50000"/>
                  </a:srgbClr>
                </a:solidFill>
                <a:effectLst/>
                <a:uLnTx/>
                <a:uFillTx/>
                <a:latin typeface="Roboto"/>
                <a:ea typeface="+mn-ea"/>
                <a:cs typeface="+mn-cs"/>
              </a:rPr>
              <a:t>View as PDF </a:t>
            </a:r>
          </a:p>
        </p:txBody>
      </p:sp>
      <p:sp>
        <p:nvSpPr>
          <p:cNvPr id="27" name="TextBox 26">
            <a:extLst>
              <a:ext uri="{FF2B5EF4-FFF2-40B4-BE49-F238E27FC236}">
                <a16:creationId xmlns:a16="http://schemas.microsoft.com/office/drawing/2014/main" id="{D8AA72E2-CE17-4128-B0FE-4AC651CDCA26}"/>
              </a:ext>
            </a:extLst>
          </p:cNvPr>
          <p:cNvSpPr txBox="1"/>
          <p:nvPr/>
        </p:nvSpPr>
        <p:spPr>
          <a:xfrm>
            <a:off x="2469535" y="5324996"/>
            <a:ext cx="6625988"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E8F5FC">
                    <a:lumMod val="50000"/>
                  </a:srgbClr>
                </a:solidFill>
                <a:effectLst/>
                <a:uLnTx/>
                <a:uFillTx/>
                <a:latin typeface="Roboto"/>
                <a:ea typeface="+mn-ea"/>
                <a:cs typeface="+mn-cs"/>
              </a:rPr>
              <a:t>Download Spreadsheet of all locations by sector </a:t>
            </a:r>
          </a:p>
        </p:txBody>
      </p:sp>
      <p:pic>
        <p:nvPicPr>
          <p:cNvPr id="28" name="Picture 2" descr="Pdf-icon - Adobe Acrobat Clipart (#405813) - PikPng">
            <a:extLst>
              <a:ext uri="{FF2B5EF4-FFF2-40B4-BE49-F238E27FC236}">
                <a16:creationId xmlns:a16="http://schemas.microsoft.com/office/drawing/2014/main" id="{D23AA8FB-7FA6-49D0-9458-8475135656D3}"/>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5906" b="93176" l="10000" r="90000">
                        <a14:foregroundMark x1="22976" y1="28871" x2="22976" y2="27034"/>
                        <a14:foregroundMark x1="19524" y1="20472" x2="23214" y2="26115"/>
                        <a14:foregroundMark x1="26786" y1="22310" x2="27500" y2="29528"/>
                        <a14:foregroundMark x1="27500" y1="29528" x2="58810" y2="33596"/>
                        <a14:foregroundMark x1="58810" y1="33596" x2="62143" y2="27165"/>
                        <a14:foregroundMark x1="62143" y1="27165" x2="55714" y2="22441"/>
                        <a14:foregroundMark x1="55714" y1="22441" x2="37143" y2="20997"/>
                        <a14:foregroundMark x1="37143" y1="20997" x2="31429" y2="24278"/>
                        <a14:foregroundMark x1="31429" y1="24278" x2="31429" y2="24278"/>
                        <a14:foregroundMark x1="47024" y1="21260" x2="46786" y2="33071"/>
                        <a14:foregroundMark x1="28929" y1="41732" x2="39524" y2="55381"/>
                        <a14:foregroundMark x1="39524" y1="55381" x2="88810" y2="93176"/>
                        <a14:foregroundMark x1="88810" y1="93176" x2="89286" y2="92388"/>
                        <a14:foregroundMark x1="75000" y1="5906" x2="74286" y2="18766"/>
                      </a14:backgroundRemoval>
                    </a14:imgEffect>
                  </a14:imgLayer>
                </a14:imgProps>
              </a:ext>
              <a:ext uri="{28A0092B-C50C-407E-A947-70E740481C1C}">
                <a14:useLocalDpi xmlns:a14="http://schemas.microsoft.com/office/drawing/2010/main" val="0"/>
              </a:ext>
            </a:extLst>
          </a:blip>
          <a:srcRect/>
          <a:stretch>
            <a:fillRect/>
          </a:stretch>
        </p:blipFill>
        <p:spPr bwMode="auto">
          <a:xfrm>
            <a:off x="1872257" y="5306676"/>
            <a:ext cx="373194" cy="33855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F4212DF-CF4F-4508-A2AD-392F8C947394}"/>
              </a:ext>
            </a:extLst>
          </p:cNvPr>
          <p:cNvSpPr txBox="1"/>
          <p:nvPr/>
        </p:nvSpPr>
        <p:spPr>
          <a:xfrm>
            <a:off x="615460" y="6331523"/>
            <a:ext cx="2271172" cy="307777"/>
          </a:xfrm>
          <a:prstGeom prst="rect">
            <a:avLst/>
          </a:prstGeom>
          <a:noFill/>
        </p:spPr>
        <p:txBody>
          <a:bodyPr wrap="square" rtlCol="0">
            <a:spAutoFit/>
          </a:bodyPr>
          <a:lstStyle/>
          <a:p>
            <a:r>
              <a:rPr lang="en-US" sz="14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*Fictional example</a:t>
            </a:r>
            <a:endParaRPr lang="en-US" sz="1400" dirty="0">
              <a:solidFill>
                <a:schemeClr val="tx1">
                  <a:lumMod val="75000"/>
                  <a:lumOff val="25000"/>
                </a:schemeClr>
              </a:solidFill>
            </a:endParaRPr>
          </a:p>
        </p:txBody>
      </p:sp>
    </p:spTree>
    <p:extLst>
      <p:ext uri="{BB962C8B-B14F-4D97-AF65-F5344CB8AC3E}">
        <p14:creationId xmlns:p14="http://schemas.microsoft.com/office/powerpoint/2010/main" val="845437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73A2D69-953E-4CB3-B94E-885E42EDEE84}"/>
              </a:ext>
            </a:extLst>
          </p:cNvPr>
          <p:cNvSpPr/>
          <p:nvPr/>
        </p:nvSpPr>
        <p:spPr>
          <a:xfrm>
            <a:off x="10016198" y="5922498"/>
            <a:ext cx="1153550" cy="7455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F0C58B-BAAF-4C91-BE23-98A44F6E6FEE}"/>
              </a:ext>
            </a:extLst>
          </p:cNvPr>
          <p:cNvSpPr>
            <a:spLocks noGrp="1"/>
          </p:cNvSpPr>
          <p:nvPr>
            <p:ph type="title"/>
          </p:nvPr>
        </p:nvSpPr>
        <p:spPr>
          <a:xfrm>
            <a:off x="629599" y="300834"/>
            <a:ext cx="10707189" cy="775441"/>
          </a:xfrm>
        </p:spPr>
        <p:txBody>
          <a:bodyPr/>
          <a:lstStyle/>
          <a:p>
            <a:r>
              <a:rPr lang="en-US" sz="4000" dirty="0"/>
              <a:t>NAICS &amp; Company Summary Page</a:t>
            </a:r>
          </a:p>
        </p:txBody>
      </p:sp>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16</a:t>
            </a:fld>
            <a:endParaRPr lang="en-US" dirty="0"/>
          </a:p>
        </p:txBody>
      </p:sp>
      <p:sp>
        <p:nvSpPr>
          <p:cNvPr id="6" name="TextBox 5">
            <a:extLst>
              <a:ext uri="{FF2B5EF4-FFF2-40B4-BE49-F238E27FC236}">
                <a16:creationId xmlns:a16="http://schemas.microsoft.com/office/drawing/2014/main" id="{D3FD8242-62EF-4B44-83B9-22FD5C144ACC}"/>
              </a:ext>
            </a:extLst>
          </p:cNvPr>
          <p:cNvSpPr txBox="1"/>
          <p:nvPr/>
        </p:nvSpPr>
        <p:spPr>
          <a:xfrm>
            <a:off x="194860" y="1076275"/>
            <a:ext cx="11242174" cy="6347892"/>
          </a:xfrm>
          <a:prstGeom prst="rect">
            <a:avLst/>
          </a:prstGeom>
          <a:noFill/>
        </p:spPr>
        <p:txBody>
          <a:bodyPr wrap="square">
            <a:spAutoFit/>
          </a:bodyPr>
          <a:lstStyle/>
          <a:p>
            <a:r>
              <a:rPr lang="en-US" sz="1600" b="1" spc="-20" dirty="0">
                <a:latin typeface="Century Gothic" panose="020B0502020202020204" pitchFamily="34" charset="0"/>
              </a:rPr>
              <a:t>How to provide the NAICS? </a:t>
            </a:r>
          </a:p>
          <a:p>
            <a:pPr indent="463550"/>
            <a:endParaRPr lang="en-US" sz="1050" b="1" spc="-20" dirty="0">
              <a:latin typeface="Century Gothic" panose="020B0502020202020204" pitchFamily="34" charset="0"/>
            </a:endParaRPr>
          </a:p>
          <a:p>
            <a:pPr indent="463550"/>
            <a:r>
              <a:rPr lang="en-US" sz="1600" b="1" spc="-20" dirty="0">
                <a:latin typeface="Century Gothic" panose="020B0502020202020204" pitchFamily="34" charset="0"/>
              </a:rPr>
              <a:t>Write-In </a:t>
            </a:r>
          </a:p>
          <a:p>
            <a:pPr marL="633413">
              <a:spcBef>
                <a:spcPts val="300"/>
              </a:spcBef>
              <a:buFont typeface="Arial" panose="020B0604020202020204" pitchFamily="34" charset="0"/>
              <a:buChar char="•"/>
            </a:pPr>
            <a:r>
              <a:rPr lang="en-US" sz="1800" b="0" dirty="0">
                <a:latin typeface="Calibri" panose="020F0502020204030204" pitchFamily="34" charset="0"/>
                <a:cs typeface="Calibri" panose="020F0502020204030204" pitchFamily="34" charset="0"/>
              </a:rPr>
              <a:t>	</a:t>
            </a:r>
            <a:r>
              <a:rPr lang="en-US" sz="1600" b="0" dirty="0">
                <a:latin typeface="Calibri" panose="020F0502020204030204" pitchFamily="34" charset="0"/>
                <a:cs typeface="Calibri" panose="020F0502020204030204" pitchFamily="34" charset="0"/>
              </a:rPr>
              <a:t>While some R’s were comfortable with this, some thought it was “too much freedom”. There was some general concern 	that our systems would not make the correct match based on key words. “I want to make sure I’m doing it right. I don’t 	want to answer it wrong. On your end might not be clear.”</a:t>
            </a:r>
          </a:p>
          <a:p>
            <a:pPr marL="633413">
              <a:spcBef>
                <a:spcPts val="300"/>
              </a:spcBef>
            </a:pPr>
            <a:endParaRPr lang="en-US" sz="1200" b="0" dirty="0">
              <a:latin typeface="Calibri" panose="020F0502020204030204" pitchFamily="34" charset="0"/>
              <a:cs typeface="Calibri" panose="020F0502020204030204" pitchFamily="34" charset="0"/>
            </a:endParaRPr>
          </a:p>
          <a:p>
            <a:pPr indent="463550"/>
            <a:r>
              <a:rPr lang="en-US" sz="1600" b="1" spc="-20" dirty="0">
                <a:latin typeface="Century Gothic" panose="020B0502020202020204" pitchFamily="34" charset="0"/>
              </a:rPr>
              <a:t>Picklist</a:t>
            </a:r>
          </a:p>
          <a:p>
            <a:pPr marL="633413">
              <a:spcBef>
                <a:spcPts val="300"/>
              </a:spcBef>
              <a:buFont typeface="Arial" panose="020B0604020202020204" pitchFamily="34" charset="0"/>
              <a:buChar char="•"/>
            </a:pPr>
            <a:r>
              <a:rPr lang="en-US" sz="1800" b="0" dirty="0">
                <a:latin typeface="Calibri" panose="020F0502020204030204" pitchFamily="34" charset="0"/>
                <a:cs typeface="Calibri" panose="020F0502020204030204" pitchFamily="34" charset="0"/>
              </a:rPr>
              <a:t>	</a:t>
            </a:r>
            <a:r>
              <a:rPr lang="en-US" sz="1600" b="0" dirty="0">
                <a:latin typeface="Calibri" panose="020F0502020204030204" pitchFamily="34" charset="0"/>
                <a:cs typeface="Calibri" panose="020F0502020204030204" pitchFamily="34" charset="0"/>
              </a:rPr>
              <a:t>Some did prefer a picklist to write-ins, while others thought write-ins were more “natural”. Respondents may struggle 	between two similar NAICS. </a:t>
            </a:r>
            <a:r>
              <a:rPr lang="en-US" sz="1600" b="0" i="1" dirty="0">
                <a:latin typeface="Calibri" panose="020F0502020204030204" pitchFamily="34" charset="0"/>
                <a:cs typeface="Calibri" panose="020F0502020204030204" pitchFamily="34" charset="0"/>
              </a:rPr>
              <a:t>Level</a:t>
            </a:r>
            <a:r>
              <a:rPr lang="en-US" sz="1600" b="0" dirty="0">
                <a:latin typeface="Calibri" panose="020F0502020204030204" pitchFamily="34" charset="0"/>
                <a:cs typeface="Calibri" panose="020F0502020204030204" pitchFamily="34" charset="0"/>
              </a:rPr>
              <a:t> of industry not clear to people i.e., sector vs industry</a:t>
            </a:r>
          </a:p>
          <a:p>
            <a:pPr marL="633413">
              <a:spcBef>
                <a:spcPts val="300"/>
              </a:spcBef>
              <a:buFont typeface="Arial" panose="020B0604020202020204" pitchFamily="34" charset="0"/>
              <a:buChar char="•"/>
            </a:pPr>
            <a:endParaRPr lang="en-US" sz="1200" dirty="0">
              <a:latin typeface="Calibri" panose="020F0502020204030204" pitchFamily="34" charset="0"/>
              <a:cs typeface="Calibri" panose="020F0502020204030204" pitchFamily="34" charset="0"/>
            </a:endParaRPr>
          </a:p>
          <a:p>
            <a:pPr indent="463550"/>
            <a:r>
              <a:rPr lang="en-US" sz="1600" b="1" spc="-20" dirty="0">
                <a:latin typeface="Century Gothic" panose="020B0502020202020204" pitchFamily="34" charset="0"/>
              </a:rPr>
              <a:t>Prefill</a:t>
            </a:r>
          </a:p>
          <a:p>
            <a:pPr marL="633413">
              <a:spcBef>
                <a:spcPts val="300"/>
              </a:spcBef>
              <a:buFont typeface="Arial" panose="020B0604020202020204" pitchFamily="34" charset="0"/>
              <a:buChar char="•"/>
            </a:pPr>
            <a:r>
              <a:rPr lang="en-US" sz="1600" b="0" dirty="0">
                <a:latin typeface="Calibri" panose="020F0502020204030204" pitchFamily="34" charset="0"/>
                <a:cs typeface="Calibri" panose="020F0502020204030204" pitchFamily="34" charset="0"/>
              </a:rPr>
              <a:t>	By far, the prefill option was preferable to having the respondent select/provide their own codes. One appeal of this 	option is taking the </a:t>
            </a:r>
            <a:r>
              <a:rPr lang="en-US" sz="1600" b="0" i="1" dirty="0">
                <a:latin typeface="Calibri" panose="020F0502020204030204" pitchFamily="34" charset="0"/>
                <a:cs typeface="Calibri" panose="020F0502020204030204" pitchFamily="34" charset="0"/>
              </a:rPr>
              <a:t>cognitive</a:t>
            </a:r>
            <a:r>
              <a:rPr lang="en-US" sz="1600" b="0" dirty="0">
                <a:latin typeface="Calibri" panose="020F0502020204030204" pitchFamily="34" charset="0"/>
                <a:cs typeface="Calibri" panose="020F0502020204030204" pitchFamily="34" charset="0"/>
              </a:rPr>
              <a:t> burden off the respondent, but additionally the burden of manually providing a 	multitude 	of codes. </a:t>
            </a:r>
          </a:p>
          <a:p>
            <a:pPr marL="633413">
              <a:spcBef>
                <a:spcPts val="300"/>
              </a:spcBef>
              <a:buFont typeface="Arial" panose="020B0604020202020204" pitchFamily="34" charset="0"/>
              <a:buChar char="•"/>
            </a:pPr>
            <a:r>
              <a:rPr lang="en-US" sz="1600" b="0" dirty="0">
                <a:latin typeface="Calibri" panose="020F0502020204030204" pitchFamily="34" charset="0"/>
                <a:cs typeface="Calibri" panose="020F0502020204030204" pitchFamily="34" charset="0"/>
              </a:rPr>
              <a:t>     Prefilling also helps eliminate any confusion regarding selecting one primary business activity for an establishment 	that has several activities at the same location</a:t>
            </a:r>
          </a:p>
          <a:p>
            <a:pPr marL="633413">
              <a:spcBef>
                <a:spcPts val="300"/>
              </a:spcBef>
              <a:buFont typeface="Arial" panose="020B0604020202020204" pitchFamily="34" charset="0"/>
              <a:buChar char="•"/>
            </a:pPr>
            <a:r>
              <a:rPr lang="en-US" sz="1600" dirty="0">
                <a:latin typeface="Calibri" panose="020F0502020204030204" pitchFamily="34" charset="0"/>
                <a:cs typeface="Calibri" panose="020F0502020204030204" pitchFamily="34" charset="0"/>
              </a:rPr>
              <a:t>     </a:t>
            </a:r>
            <a:r>
              <a:rPr lang="en-US" sz="1600" b="0" dirty="0">
                <a:latin typeface="Calibri" panose="020F0502020204030204" pitchFamily="34" charset="0"/>
                <a:cs typeface="Calibri" panose="020F0502020204030204" pitchFamily="34" charset="0"/>
              </a:rPr>
              <a:t>Many R’s said they would ”break a tie” by selecting the industry that reflected the “nature of the company” at large. 	Others said they would make the decision based on which ever competing description had the higher amount of 	sales attributed to it </a:t>
            </a:r>
          </a:p>
          <a:p>
            <a:pPr marL="1833563" lvl="2" indent="-285750">
              <a:buFont typeface="Courier New" panose="02070309020205020404" pitchFamily="49" charset="0"/>
              <a:buChar char="o"/>
            </a:pPr>
            <a:r>
              <a:rPr lang="en-US" sz="1600" b="0" dirty="0">
                <a:latin typeface="Calibri" panose="020F0502020204030204" pitchFamily="34" charset="0"/>
                <a:cs typeface="Calibri" panose="020F0502020204030204" pitchFamily="34" charset="0"/>
              </a:rPr>
              <a:t>“</a:t>
            </a:r>
            <a:r>
              <a:rPr lang="en-US" sz="1400" b="0" dirty="0">
                <a:latin typeface="Calibri" panose="020F0502020204030204" pitchFamily="34" charset="0"/>
                <a:cs typeface="Calibri" panose="020F0502020204030204" pitchFamily="34" charset="0"/>
              </a:rPr>
              <a:t>50/50 I face that question all the time. We may have more retail revenue at one location but we label it to be WHOLESALE to be CONSISTENT with our NAICS. and it's the NATURE OF THE COMPANY. </a:t>
            </a:r>
            <a:r>
              <a:rPr lang="en-US" sz="1600" b="0" dirty="0">
                <a:latin typeface="Calibri" panose="020F0502020204030204" pitchFamily="34" charset="0"/>
                <a:cs typeface="Calibri" panose="020F0502020204030204" pitchFamily="34" charset="0"/>
              </a:rPr>
              <a:t>”</a:t>
            </a:r>
          </a:p>
          <a:p>
            <a:pPr marL="633413">
              <a:spcBef>
                <a:spcPts val="300"/>
              </a:spcBef>
              <a:buFont typeface="Arial" panose="020B0604020202020204" pitchFamily="34" charset="0"/>
              <a:buChar char="•"/>
            </a:pPr>
            <a:endParaRPr lang="en-US" sz="1800" b="0" dirty="0">
              <a:latin typeface="Calibri" panose="020F0502020204030204" pitchFamily="34" charset="0"/>
              <a:cs typeface="Calibri" panose="020F0502020204030204" pitchFamily="34" charset="0"/>
            </a:endParaRPr>
          </a:p>
          <a:p>
            <a:pPr indent="463550"/>
            <a:r>
              <a:rPr lang="en-US" dirty="0"/>
              <a:t>	</a:t>
            </a:r>
          </a:p>
        </p:txBody>
      </p:sp>
    </p:spTree>
    <p:extLst>
      <p:ext uri="{BB962C8B-B14F-4D97-AF65-F5344CB8AC3E}">
        <p14:creationId xmlns:p14="http://schemas.microsoft.com/office/powerpoint/2010/main" val="1097783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0C58B-BAAF-4C91-BE23-98A44F6E6FEE}"/>
              </a:ext>
            </a:extLst>
          </p:cNvPr>
          <p:cNvSpPr>
            <a:spLocks noGrp="1"/>
          </p:cNvSpPr>
          <p:nvPr>
            <p:ph type="title"/>
          </p:nvPr>
        </p:nvSpPr>
        <p:spPr>
          <a:xfrm>
            <a:off x="667512" y="300834"/>
            <a:ext cx="10707189" cy="837168"/>
          </a:xfrm>
        </p:spPr>
        <p:txBody>
          <a:bodyPr/>
          <a:lstStyle/>
          <a:p>
            <a:r>
              <a:rPr lang="pt-BR" dirty="0"/>
              <a:t>Module 2</a:t>
            </a:r>
          </a:p>
        </p:txBody>
      </p:sp>
      <p:sp>
        <p:nvSpPr>
          <p:cNvPr id="3" name="Content Placeholder 2">
            <a:extLst>
              <a:ext uri="{FF2B5EF4-FFF2-40B4-BE49-F238E27FC236}">
                <a16:creationId xmlns:a16="http://schemas.microsoft.com/office/drawing/2014/main" id="{85BC560D-550A-4584-A812-575408FBA051}"/>
              </a:ext>
            </a:extLst>
          </p:cNvPr>
          <p:cNvSpPr>
            <a:spLocks noGrp="1"/>
          </p:cNvSpPr>
          <p:nvPr>
            <p:ph idx="1"/>
          </p:nvPr>
        </p:nvSpPr>
        <p:spPr>
          <a:xfrm>
            <a:off x="667512" y="1252025"/>
            <a:ext cx="10707189" cy="5120640"/>
          </a:xfrm>
        </p:spPr>
        <p:txBody>
          <a:bodyPr>
            <a:normAutofit lnSpcReduction="10000"/>
          </a:bodyPr>
          <a:lstStyle/>
          <a:p>
            <a:r>
              <a:rPr lang="en-US" dirty="0"/>
              <a:t>Groupings Thoughts</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In general R’s felt that the topics were well aligned and would be accessible in their records.</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Some respondents stated that  pulling for </a:t>
            </a:r>
            <a:r>
              <a:rPr lang="en-US" b="0" i="1" dirty="0">
                <a:latin typeface="Calibri" panose="020F0502020204030204" pitchFamily="34" charset="0"/>
                <a:cs typeface="Calibri" panose="020F0502020204030204" pitchFamily="34" charset="0"/>
              </a:rPr>
              <a:t>establishment</a:t>
            </a:r>
            <a:r>
              <a:rPr lang="en-US" b="0" dirty="0">
                <a:latin typeface="Calibri" panose="020F0502020204030204" pitchFamily="34" charset="0"/>
                <a:cs typeface="Calibri" panose="020F0502020204030204" pitchFamily="34" charset="0"/>
              </a:rPr>
              <a:t> level data may be easier than at some other level such as state or industry. </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Some exceptions included: </a:t>
            </a:r>
          </a:p>
          <a:p>
            <a:pPr marL="1033463" lvl="3" indent="-285750"/>
            <a:r>
              <a:rPr lang="en-US" sz="1800" b="0" dirty="0">
                <a:latin typeface="Calibri" panose="020F0502020204030204" pitchFamily="34" charset="0"/>
                <a:cs typeface="Calibri" panose="020F0502020204030204" pitchFamily="34" charset="0"/>
              </a:rPr>
              <a:t>Some concern over data related to </a:t>
            </a:r>
            <a:r>
              <a:rPr lang="en-US" sz="1800" b="0" i="1" dirty="0">
                <a:latin typeface="Calibri" panose="020F0502020204030204" pitchFamily="34" charset="0"/>
                <a:cs typeface="Calibri" panose="020F0502020204030204" pitchFamily="34" charset="0"/>
              </a:rPr>
              <a:t>e-commerce</a:t>
            </a:r>
            <a:r>
              <a:rPr lang="en-US" sz="1800" b="0" dirty="0">
                <a:latin typeface="Calibri" panose="020F0502020204030204" pitchFamily="34" charset="0"/>
                <a:cs typeface="Calibri" panose="020F0502020204030204" pitchFamily="34" charset="0"/>
              </a:rPr>
              <a:t> some companies do not maintain this data in an easily accessible way</a:t>
            </a:r>
          </a:p>
          <a:p>
            <a:pPr marL="1366838" lvl="4" indent="-285750"/>
            <a:r>
              <a:rPr lang="en-US" sz="1800" dirty="0">
                <a:latin typeface="Calibri" panose="020F0502020204030204" pitchFamily="34" charset="0"/>
                <a:cs typeface="Calibri" panose="020F0502020204030204" pitchFamily="34" charset="0"/>
              </a:rPr>
              <a:t>E-commerce as a concept can be difficult without clear instructions/examples</a:t>
            </a:r>
            <a:r>
              <a:rPr lang="en-US" sz="1800" b="0" dirty="0">
                <a:latin typeface="Calibri" panose="020F0502020204030204" pitchFamily="34" charset="0"/>
                <a:cs typeface="Calibri" panose="020F0502020204030204" pitchFamily="34" charset="0"/>
              </a:rPr>
              <a:t> </a:t>
            </a:r>
          </a:p>
          <a:p>
            <a:pPr marL="1033463" lvl="3" indent="-285750"/>
            <a:r>
              <a:rPr lang="en-US" sz="1800" dirty="0">
                <a:latin typeface="Calibri" panose="020F0502020204030204" pitchFamily="34" charset="0"/>
                <a:cs typeface="Calibri" panose="020F0502020204030204" pitchFamily="34" charset="0"/>
              </a:rPr>
              <a:t>W</a:t>
            </a:r>
            <a:r>
              <a:rPr lang="en-US" sz="1800" b="0" dirty="0">
                <a:latin typeface="Calibri" panose="020F0502020204030204" pitchFamily="34" charset="0"/>
                <a:cs typeface="Calibri" panose="020F0502020204030204" pitchFamily="34" charset="0"/>
              </a:rPr>
              <a:t>hat level of detail for sales/receipts they would need to pull </a:t>
            </a:r>
            <a:r>
              <a:rPr lang="en-US" sz="1800" b="0" i="1" dirty="0">
                <a:latin typeface="Calibri" panose="020F0502020204030204" pitchFamily="34" charset="0"/>
                <a:cs typeface="Calibri" panose="020F0502020204030204" pitchFamily="34" charset="0"/>
              </a:rPr>
              <a:t>at the establishment level</a:t>
            </a:r>
            <a:r>
              <a:rPr lang="en-US" sz="1800" b="0" dirty="0">
                <a:latin typeface="Calibri" panose="020F0502020204030204" pitchFamily="34" charset="0"/>
                <a:cs typeface="Calibri" panose="020F0502020204030204" pitchFamily="34" charset="0"/>
              </a:rPr>
              <a:t> . Some R’s were concerned about the actual quantity of data they would need to pull </a:t>
            </a:r>
          </a:p>
          <a:p>
            <a:pPr marL="1366838" lvl="4" indent="-285750"/>
            <a:r>
              <a:rPr lang="en-US" sz="1800" dirty="0">
                <a:latin typeface="Calibri" panose="020F0502020204030204" pitchFamily="34" charset="0"/>
                <a:cs typeface="Calibri" panose="020F0502020204030204" pitchFamily="34" charset="0"/>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to pull those reports, they're like a gigabyte</a:t>
            </a:r>
            <a:r>
              <a:rPr lang="en-US" sz="1800" dirty="0">
                <a:latin typeface="Calibri" panose="020F0502020204030204" pitchFamily="34" charset="0"/>
                <a:cs typeface="Calibri" panose="020F0502020204030204" pitchFamily="34" charset="0"/>
              </a:rPr>
              <a:t>”.</a:t>
            </a:r>
            <a:r>
              <a:rPr lang="en-US" sz="1800" b="0" dirty="0">
                <a:latin typeface="Calibri" panose="020F0502020204030204" pitchFamily="34" charset="0"/>
                <a:cs typeface="Calibri" panose="020F0502020204030204" pitchFamily="34" charset="0"/>
              </a:rPr>
              <a:t> </a:t>
            </a:r>
          </a:p>
          <a:p>
            <a:pPr marL="1033463" lvl="3" indent="-285750"/>
            <a:r>
              <a:rPr lang="en-US" sz="1800" b="0" dirty="0">
                <a:latin typeface="Calibri" panose="020F0502020204030204" pitchFamily="34" charset="0"/>
                <a:cs typeface="Calibri" panose="020F0502020204030204" pitchFamily="34" charset="0"/>
              </a:rPr>
              <a:t>Potential overlap between accounting topics (would ‘detailed sales’ include electronic sales previously reported? Are sales and revenue treated differently?)</a:t>
            </a:r>
          </a:p>
          <a:p>
            <a:pPr marL="1033463" lvl="3" indent="-285750"/>
            <a:r>
              <a:rPr lang="en-US" sz="1800" dirty="0">
                <a:latin typeface="Calibri" panose="020F0502020204030204" pitchFamily="34" charset="0"/>
                <a:cs typeface="Calibri" panose="020F0502020204030204" pitchFamily="34" charset="0"/>
              </a:rPr>
              <a:t>Some were unfamiliar with unfilled orders </a:t>
            </a:r>
          </a:p>
          <a:p>
            <a:pPr marL="1033463" lvl="3" indent="-285750"/>
            <a:r>
              <a:rPr lang="en-US" sz="1800" dirty="0">
                <a:latin typeface="Calibri" panose="020F0502020204030204" pitchFamily="34" charset="0"/>
                <a:cs typeface="Calibri" panose="020F0502020204030204" pitchFamily="34" charset="0"/>
              </a:rPr>
              <a:t>Contracting agencies sometime do not maintain their records by location making this task difficult. One R mentioned to gather data by location she would need to reach out to each establishment. </a:t>
            </a:r>
          </a:p>
          <a:p>
            <a:pPr marL="1033463" lvl="3" indent="-285750"/>
            <a:endParaRPr lang="en-US" b="0" dirty="0">
              <a:latin typeface="Calibri" panose="020F0502020204030204" pitchFamily="34" charset="0"/>
              <a:cs typeface="Calibri" panose="020F0502020204030204" pitchFamily="34" charset="0"/>
            </a:endParaRPr>
          </a:p>
          <a:p>
            <a:pPr marL="1033463" lvl="3" indent="-285750"/>
            <a:endParaRPr lang="en-US"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17</a:t>
            </a:fld>
            <a:endParaRPr lang="en-US" dirty="0"/>
          </a:p>
        </p:txBody>
      </p:sp>
    </p:spTree>
    <p:extLst>
      <p:ext uri="{BB962C8B-B14F-4D97-AF65-F5344CB8AC3E}">
        <p14:creationId xmlns:p14="http://schemas.microsoft.com/office/powerpoint/2010/main" val="42640787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0C58B-BAAF-4C91-BE23-98A44F6E6FEE}"/>
              </a:ext>
            </a:extLst>
          </p:cNvPr>
          <p:cNvSpPr>
            <a:spLocks noGrp="1"/>
          </p:cNvSpPr>
          <p:nvPr>
            <p:ph type="title"/>
          </p:nvPr>
        </p:nvSpPr>
        <p:spPr>
          <a:xfrm>
            <a:off x="667512" y="639941"/>
            <a:ext cx="10707189" cy="837168"/>
          </a:xfrm>
        </p:spPr>
        <p:txBody>
          <a:bodyPr/>
          <a:lstStyle/>
          <a:p>
            <a:r>
              <a:rPr lang="pt-BR" dirty="0"/>
              <a:t>Module 3</a:t>
            </a:r>
          </a:p>
        </p:txBody>
      </p:sp>
      <p:sp>
        <p:nvSpPr>
          <p:cNvPr id="3" name="Content Placeholder 2">
            <a:extLst>
              <a:ext uri="{FF2B5EF4-FFF2-40B4-BE49-F238E27FC236}">
                <a16:creationId xmlns:a16="http://schemas.microsoft.com/office/drawing/2014/main" id="{85BC560D-550A-4584-A812-575408FBA051}"/>
              </a:ext>
            </a:extLst>
          </p:cNvPr>
          <p:cNvSpPr>
            <a:spLocks noGrp="1"/>
          </p:cNvSpPr>
          <p:nvPr>
            <p:ph idx="1"/>
          </p:nvPr>
        </p:nvSpPr>
        <p:spPr>
          <a:xfrm>
            <a:off x="667512" y="1744394"/>
            <a:ext cx="10707189" cy="3938954"/>
          </a:xfrm>
        </p:spPr>
        <p:txBody>
          <a:bodyPr>
            <a:normAutofit/>
          </a:bodyPr>
          <a:lstStyle/>
          <a:p>
            <a:r>
              <a:rPr lang="en-US" dirty="0"/>
              <a:t>Grouping Thoughts</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R’s seemed to think that the topics made sense together</a:t>
            </a:r>
          </a:p>
          <a:p>
            <a:pPr marL="1033463" lvl="3" indent="-285750"/>
            <a:r>
              <a:rPr lang="en-US" b="0" dirty="0">
                <a:latin typeface="Calibri" panose="020F0502020204030204" pitchFamily="34" charset="0"/>
                <a:cs typeface="Calibri" panose="020F0502020204030204" pitchFamily="34" charset="0"/>
              </a:rPr>
              <a:t>There is variation regarding whether or not the topics will be stored in one system/report, but R’s seemed to think the data would be easily accessible. </a:t>
            </a:r>
          </a:p>
          <a:p>
            <a:pPr marL="285750" indent="-285750">
              <a:spcBef>
                <a:spcPts val="2600"/>
              </a:spcBef>
              <a:buFont typeface="Arial" panose="020B0604020202020204" pitchFamily="34" charset="0"/>
              <a:buChar char="•"/>
            </a:pPr>
            <a:r>
              <a:rPr lang="en-US" b="0" dirty="0">
                <a:latin typeface="Calibri" panose="020F0502020204030204" pitchFamily="34" charset="0"/>
                <a:cs typeface="Calibri" panose="020F0502020204030204" pitchFamily="34" charset="0"/>
              </a:rPr>
              <a:t>Concern about pulling data at the establishment level for a multitude of companies was brought up again</a:t>
            </a:r>
          </a:p>
          <a:p>
            <a:pPr marL="1033463" lvl="3" indent="-285750"/>
            <a:r>
              <a:rPr lang="en-US" b="0" dirty="0">
                <a:latin typeface="Calibri" panose="020F0502020204030204" pitchFamily="34" charset="0"/>
                <a:cs typeface="Calibri" panose="020F0502020204030204" pitchFamily="34" charset="0"/>
              </a:rPr>
              <a:t>“This is like a balance sheet- is this for company or location based? [A couple hundred] balance sheets would need to run a lot of reports for each location”</a:t>
            </a:r>
          </a:p>
          <a:p>
            <a:pPr marL="285750" lvl="1"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R&amp;D data is often stored separately or may require reaching out to locations</a:t>
            </a:r>
          </a:p>
          <a:p>
            <a:pPr marL="1033463" lvl="3" indent="-285750"/>
            <a:r>
              <a:rPr lang="en-US" b="0" dirty="0">
                <a:latin typeface="Calibri" panose="020F0502020204030204" pitchFamily="34" charset="0"/>
                <a:cs typeface="Calibri" panose="020F0502020204030204" pitchFamily="34" charset="0"/>
              </a:rPr>
              <a:t>Several R’s had questions about robotics because they can be a confusing concept. Some mentioned they would need to reach out to individual locations to learn more. </a:t>
            </a:r>
          </a:p>
          <a:p>
            <a:pPr marL="1033463" lvl="3" indent="-285750"/>
            <a:endParaRPr lang="en-US" b="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18</a:t>
            </a:fld>
            <a:endParaRPr lang="en-US" dirty="0"/>
          </a:p>
        </p:txBody>
      </p:sp>
    </p:spTree>
    <p:extLst>
      <p:ext uri="{BB962C8B-B14F-4D97-AF65-F5344CB8AC3E}">
        <p14:creationId xmlns:p14="http://schemas.microsoft.com/office/powerpoint/2010/main" val="3815342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0C58B-BAAF-4C91-BE23-98A44F6E6FEE}"/>
              </a:ext>
            </a:extLst>
          </p:cNvPr>
          <p:cNvSpPr>
            <a:spLocks noGrp="1"/>
          </p:cNvSpPr>
          <p:nvPr>
            <p:ph type="title"/>
          </p:nvPr>
        </p:nvSpPr>
        <p:spPr>
          <a:xfrm>
            <a:off x="629599" y="300834"/>
            <a:ext cx="10707189" cy="837168"/>
          </a:xfrm>
        </p:spPr>
        <p:txBody>
          <a:bodyPr/>
          <a:lstStyle/>
          <a:p>
            <a:r>
              <a:rPr lang="pt-BR" sz="4400" dirty="0"/>
              <a:t>Take Aways</a:t>
            </a:r>
          </a:p>
        </p:txBody>
      </p:sp>
      <p:sp>
        <p:nvSpPr>
          <p:cNvPr id="3" name="Content Placeholder 2">
            <a:extLst>
              <a:ext uri="{FF2B5EF4-FFF2-40B4-BE49-F238E27FC236}">
                <a16:creationId xmlns:a16="http://schemas.microsoft.com/office/drawing/2014/main" id="{85BC560D-550A-4584-A812-575408FBA051}"/>
              </a:ext>
            </a:extLst>
          </p:cNvPr>
          <p:cNvSpPr>
            <a:spLocks noGrp="1"/>
          </p:cNvSpPr>
          <p:nvPr>
            <p:ph idx="1"/>
          </p:nvPr>
        </p:nvSpPr>
        <p:spPr>
          <a:xfrm>
            <a:off x="629599" y="1252025"/>
            <a:ext cx="10707189" cy="5305141"/>
          </a:xfrm>
        </p:spPr>
        <p:txBody>
          <a:bodyPr>
            <a:normAutofit/>
          </a:bodyPr>
          <a:lstStyle/>
          <a:p>
            <a:r>
              <a:rPr lang="en-US" dirty="0"/>
              <a:t>Overall, participants seemed enthused by the idea of merging the annual surveys. </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Many mentioned that it seemed like a “good idea”. The general flow of the modules seemed to make sense to them.</a:t>
            </a:r>
            <a:endParaRPr lang="en-US" dirty="0"/>
          </a:p>
          <a:p>
            <a:endParaRPr lang="en-US" dirty="0"/>
          </a:p>
          <a:p>
            <a:r>
              <a:rPr lang="en-US" dirty="0"/>
              <a:t>Totals from Mod One</a:t>
            </a:r>
          </a:p>
          <a:p>
            <a:pPr marL="342900" indent="-342900">
              <a:buFont typeface="Arial" panose="020B0604020202020204" pitchFamily="34" charset="0"/>
              <a:buChar char="•"/>
            </a:pPr>
            <a:r>
              <a:rPr lang="en-US" sz="1900" b="0" dirty="0">
                <a:latin typeface="Calibri" panose="020F0502020204030204" pitchFamily="34" charset="0"/>
                <a:cs typeface="Calibri" panose="020F0502020204030204" pitchFamily="34" charset="0"/>
              </a:rPr>
              <a:t>Several R’s liked the idea of providing the totals from Mod one. The consistent question was if there would be guidance as to whether their detailed accounts should </a:t>
            </a:r>
            <a:r>
              <a:rPr lang="en-US" sz="1900" b="0" i="1" dirty="0">
                <a:latin typeface="Calibri" panose="020F0502020204030204" pitchFamily="34" charset="0"/>
                <a:cs typeface="Calibri" panose="020F0502020204030204" pitchFamily="34" charset="0"/>
              </a:rPr>
              <a:t>add up</a:t>
            </a:r>
            <a:r>
              <a:rPr lang="en-US" sz="1900" b="0" dirty="0">
                <a:latin typeface="Calibri" panose="020F0502020204030204" pitchFamily="34" charset="0"/>
                <a:cs typeface="Calibri" panose="020F0502020204030204" pitchFamily="34" charset="0"/>
              </a:rPr>
              <a:t> to those totals or not. </a:t>
            </a:r>
          </a:p>
          <a:p>
            <a:pPr marL="1090613" lvl="3" indent="-342900"/>
            <a:r>
              <a:rPr lang="en-US" sz="1700" b="0" dirty="0">
                <a:latin typeface="Calibri" panose="020F0502020204030204" pitchFamily="34" charset="0"/>
                <a:cs typeface="Calibri" panose="020F0502020204030204" pitchFamily="34" charset="0"/>
              </a:rPr>
              <a:t>“Difficult to reconcile there could be </a:t>
            </a:r>
            <a:r>
              <a:rPr lang="en-US" sz="1700" b="1" dirty="0">
                <a:latin typeface="Calibri" panose="020F0502020204030204" pitchFamily="34" charset="0"/>
                <a:cs typeface="Calibri" panose="020F0502020204030204" pitchFamily="34" charset="0"/>
              </a:rPr>
              <a:t>variance for different reasons</a:t>
            </a:r>
            <a:r>
              <a:rPr lang="en-US" sz="1700" b="0" dirty="0">
                <a:latin typeface="Calibri" panose="020F0502020204030204" pitchFamily="34" charset="0"/>
                <a:cs typeface="Calibri" panose="020F0502020204030204" pitchFamily="34" charset="0"/>
              </a:rPr>
              <a:t>. gross receipt for each location might not add up to consolidated. “</a:t>
            </a:r>
          </a:p>
          <a:p>
            <a:pPr marL="1090613" lvl="3" indent="-342900"/>
            <a:r>
              <a:rPr lang="en-US" sz="1700" b="0" dirty="0">
                <a:latin typeface="Calibri" panose="020F0502020204030204" pitchFamily="34" charset="0"/>
                <a:cs typeface="Calibri" panose="020F0502020204030204" pitchFamily="34" charset="0"/>
              </a:rPr>
              <a:t>“Mod one </a:t>
            </a:r>
            <a:r>
              <a:rPr lang="en-US" sz="1700" b="1" dirty="0">
                <a:latin typeface="Calibri" panose="020F0502020204030204" pitchFamily="34" charset="0"/>
                <a:cs typeface="Calibri" panose="020F0502020204030204" pitchFamily="34" charset="0"/>
              </a:rPr>
              <a:t>would be grea</a:t>
            </a:r>
            <a:r>
              <a:rPr lang="en-US" sz="1700" b="0" dirty="0">
                <a:latin typeface="Calibri" panose="020F0502020204030204" pitchFamily="34" charset="0"/>
                <a:cs typeface="Calibri" panose="020F0502020204030204" pitchFamily="34" charset="0"/>
              </a:rPr>
              <a:t>t to refer back to - what you're reporting on a detail, scales back to totals- like quality check. </a:t>
            </a:r>
            <a:r>
              <a:rPr lang="en-US" sz="1700" b="1" dirty="0">
                <a:latin typeface="Calibri" panose="020F0502020204030204" pitchFamily="34" charset="0"/>
                <a:cs typeface="Calibri" panose="020F0502020204030204" pitchFamily="34" charset="0"/>
              </a:rPr>
              <a:t>Tell us if you want it to match back</a:t>
            </a:r>
            <a:r>
              <a:rPr lang="en-US" sz="1700" b="0" dirty="0">
                <a:latin typeface="Calibri" panose="020F0502020204030204" pitchFamily="34" charset="0"/>
                <a:cs typeface="Calibri" panose="020F0502020204030204" pitchFamily="34" charset="0"/>
              </a:rPr>
              <a:t>- if it doesn't match they can go back and adjust so it matches. As accountant like it to match.”</a:t>
            </a:r>
          </a:p>
          <a:p>
            <a:pPr marL="285750" indent="-285750">
              <a:buFont typeface="Arial" panose="020B0604020202020204" pitchFamily="34" charset="0"/>
              <a:buChar char="•"/>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19</a:t>
            </a:fld>
            <a:endParaRPr lang="en-US" dirty="0"/>
          </a:p>
        </p:txBody>
      </p:sp>
    </p:spTree>
    <p:extLst>
      <p:ext uri="{BB962C8B-B14F-4D97-AF65-F5344CB8AC3E}">
        <p14:creationId xmlns:p14="http://schemas.microsoft.com/office/powerpoint/2010/main" val="1781439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B75F4-6F3B-44BC-B80F-D1D26481A451}"/>
              </a:ext>
            </a:extLst>
          </p:cNvPr>
          <p:cNvSpPr>
            <a:spLocks noGrp="1"/>
          </p:cNvSpPr>
          <p:nvPr>
            <p:ph type="title"/>
          </p:nvPr>
        </p:nvSpPr>
        <p:spPr>
          <a:xfrm>
            <a:off x="666567" y="741789"/>
            <a:ext cx="8533703" cy="1325563"/>
          </a:xfrm>
        </p:spPr>
        <p:txBody>
          <a:bodyPr/>
          <a:lstStyle/>
          <a:p>
            <a:r>
              <a:rPr lang="en-US" dirty="0"/>
              <a:t>Cognitive Interviewing Methodology</a:t>
            </a:r>
          </a:p>
        </p:txBody>
      </p:sp>
      <p:sp>
        <p:nvSpPr>
          <p:cNvPr id="8" name="Text Placeholder 7">
            <a:extLst>
              <a:ext uri="{FF2B5EF4-FFF2-40B4-BE49-F238E27FC236}">
                <a16:creationId xmlns:a16="http://schemas.microsoft.com/office/drawing/2014/main" id="{4F20030A-2855-4455-92E8-01F9FED47C01}"/>
              </a:ext>
            </a:extLst>
          </p:cNvPr>
          <p:cNvSpPr>
            <a:spLocks noGrp="1"/>
          </p:cNvSpPr>
          <p:nvPr>
            <p:ph type="body" idx="1"/>
          </p:nvPr>
        </p:nvSpPr>
        <p:spPr/>
        <p:txBody>
          <a:bodyPr/>
          <a:lstStyle/>
          <a:p>
            <a:r>
              <a:rPr lang="en-US" dirty="0"/>
              <a:t>What is Cognitive Interviewing?</a:t>
            </a:r>
          </a:p>
        </p:txBody>
      </p:sp>
      <p:sp>
        <p:nvSpPr>
          <p:cNvPr id="14" name="Slide Number Placeholder 13">
            <a:extLst>
              <a:ext uri="{FF2B5EF4-FFF2-40B4-BE49-F238E27FC236}">
                <a16:creationId xmlns:a16="http://schemas.microsoft.com/office/drawing/2014/main" id="{9F660A79-E14A-43F6-A351-B0A2DDCFC1B2}"/>
              </a:ext>
            </a:extLst>
          </p:cNvPr>
          <p:cNvSpPr>
            <a:spLocks noGrp="1"/>
          </p:cNvSpPr>
          <p:nvPr>
            <p:ph type="sldNum" sz="quarter" idx="11"/>
          </p:nvPr>
        </p:nvSpPr>
        <p:spPr/>
        <p:txBody>
          <a:bodyPr/>
          <a:lstStyle/>
          <a:p>
            <a:fld id="{2BEE099A-8562-47CA-944D-F82EDDAC5192}" type="slidenum">
              <a:rPr lang="en-US" smtClean="0"/>
              <a:pPr/>
              <a:t>2</a:t>
            </a:fld>
            <a:endParaRPr lang="en-US"/>
          </a:p>
        </p:txBody>
      </p:sp>
      <p:sp>
        <p:nvSpPr>
          <p:cNvPr id="7" name="Content Placeholder 6">
            <a:extLst>
              <a:ext uri="{FF2B5EF4-FFF2-40B4-BE49-F238E27FC236}">
                <a16:creationId xmlns:a16="http://schemas.microsoft.com/office/drawing/2014/main" id="{D5520E19-94DB-4CB5-B660-CC698551D12C}"/>
              </a:ext>
            </a:extLst>
          </p:cNvPr>
          <p:cNvSpPr txBox="1">
            <a:spLocks noGrp="1"/>
          </p:cNvSpPr>
          <p:nvPr>
            <p:ph sz="half" idx="2"/>
          </p:nvPr>
        </p:nvSpPr>
        <p:spPr>
          <a:xfrm>
            <a:off x="666567" y="2967012"/>
            <a:ext cx="9197877" cy="2519601"/>
          </a:xfrm>
          <a:prstGeom prst="rect">
            <a:avLst/>
          </a:prstGeom>
          <a:noFill/>
        </p:spPr>
        <p:txBody>
          <a:bodyPr wrap="square" rtlCol="0">
            <a:spAutoFit/>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 methodology used to test and improve survey questions by asking participants open-ended questions. Cognitive testing </a:t>
            </a:r>
            <a:r>
              <a:rPr lang="en-US" sz="1800" dirty="0">
                <a:latin typeface="Calibri" panose="020F0502020204030204" pitchFamily="34" charset="0"/>
                <a:cs typeface="Times New Roman" panose="02020603050405020304" pitchFamily="18" charset="0"/>
              </a:rPr>
              <a:t>ensures</a:t>
            </a:r>
            <a:r>
              <a:rPr lang="en-US" sz="1800" dirty="0">
                <a:effectLst/>
                <a:latin typeface="Calibri" panose="020F0502020204030204" pitchFamily="34" charset="0"/>
                <a:ea typeface="Calibri" panose="020F0502020204030204" pitchFamily="34" charset="0"/>
                <a:cs typeface="Times New Roman" panose="02020603050405020304" pitchFamily="18" charset="0"/>
              </a:rPr>
              <a:t> that survey questions successfully capture the intent of the questions and, at the same time, make sense to respondents.</a:t>
            </a:r>
          </a:p>
          <a:p>
            <a:pPr marL="285750" marR="0" lvl="0" indent="-285750">
              <a:lnSpc>
                <a:spcPct val="115000"/>
              </a:lnSpc>
              <a:spcBef>
                <a:spcPts val="0"/>
              </a:spcBef>
              <a:spcAft>
                <a:spcPts val="0"/>
              </a:spcAft>
              <a:buFont typeface="Arial" panose="020B0604020202020204" pitchFamily="34" charset="0"/>
              <a:buChar char="•"/>
            </a:pPr>
            <a:r>
              <a:rPr lang="en-US" sz="1800" i="1" dirty="0">
                <a:effectLst/>
                <a:latin typeface="Calibri" panose="020F0502020204030204" pitchFamily="34" charset="0"/>
                <a:ea typeface="Calibri" panose="020F0502020204030204" pitchFamily="34" charset="0"/>
                <a:cs typeface="Times New Roman" panose="02020603050405020304" pitchFamily="18" charset="0"/>
              </a:rPr>
              <a:t>Do respondents understand the questions? </a:t>
            </a:r>
          </a:p>
          <a:p>
            <a:pPr marL="800100" lvl="1" indent="-342900">
              <a:lnSpc>
                <a:spcPct val="115000"/>
              </a:lnSpc>
              <a:buFont typeface="Courier New" panose="02070309020205020404" pitchFamily="49" charset="0"/>
              <a:buChar char="o"/>
            </a:pPr>
            <a:r>
              <a:rPr lang="en-US" sz="1600" i="1" dirty="0">
                <a:latin typeface="Calibri" panose="020F0502020204030204" pitchFamily="34" charset="0"/>
                <a:ea typeface="Calibri" panose="020F0502020204030204" pitchFamily="34" charset="0"/>
                <a:cs typeface="Times New Roman" panose="02020603050405020304" pitchFamily="18" charset="0"/>
              </a:rPr>
              <a:t>C</a:t>
            </a:r>
            <a:r>
              <a:rPr lang="en-US" sz="1600" i="1" dirty="0">
                <a:effectLst/>
                <a:latin typeface="Calibri" panose="020F0502020204030204" pitchFamily="34" charset="0"/>
                <a:ea typeface="Calibri" panose="020F0502020204030204" pitchFamily="34" charset="0"/>
                <a:cs typeface="Times New Roman" panose="02020603050405020304" pitchFamily="18" charset="0"/>
              </a:rPr>
              <a:t>an they provide accurate answers? </a:t>
            </a:r>
          </a:p>
          <a:p>
            <a:pPr marL="285750" marR="0" lvl="0" indent="-285750">
              <a:lnSpc>
                <a:spcPct val="115000"/>
              </a:lnSpc>
              <a:spcBef>
                <a:spcPts val="600"/>
              </a:spcBef>
              <a:spcAft>
                <a:spcPts val="1000"/>
              </a:spcAft>
              <a:buFont typeface="Arial" panose="020B0604020202020204" pitchFamily="34" charset="0"/>
              <a:buChar char="•"/>
            </a:pPr>
            <a:r>
              <a:rPr lang="en-US" sz="1800" i="1" dirty="0">
                <a:effectLst/>
                <a:latin typeface="Calibri" panose="020F0502020204030204" pitchFamily="34" charset="0"/>
                <a:ea typeface="Calibri" panose="020F0502020204030204" pitchFamily="34" charset="0"/>
                <a:cs typeface="Times New Roman" panose="02020603050405020304" pitchFamily="18" charset="0"/>
              </a:rPr>
              <a:t>What is the burden associated with obtaining the data?</a:t>
            </a:r>
          </a:p>
          <a:p>
            <a:pPr marR="0" lvl="0">
              <a:lnSpc>
                <a:spcPct val="115000"/>
              </a:lnSpc>
              <a:spcBef>
                <a:spcPts val="0"/>
              </a:spcBef>
              <a:spcAft>
                <a:spcPts val="1000"/>
              </a:spcAft>
            </a:pPr>
            <a:r>
              <a:rPr lang="en-US" i="1" dirty="0">
                <a:latin typeface="Calibri" panose="020F0502020204030204" pitchFamily="34"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2839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0C58B-BAAF-4C91-BE23-98A44F6E6FEE}"/>
              </a:ext>
            </a:extLst>
          </p:cNvPr>
          <p:cNvSpPr>
            <a:spLocks noGrp="1"/>
          </p:cNvSpPr>
          <p:nvPr>
            <p:ph type="title"/>
          </p:nvPr>
        </p:nvSpPr>
        <p:spPr>
          <a:xfrm>
            <a:off x="629599" y="300834"/>
            <a:ext cx="10707189" cy="837168"/>
          </a:xfrm>
        </p:spPr>
        <p:txBody>
          <a:bodyPr/>
          <a:lstStyle/>
          <a:p>
            <a:r>
              <a:rPr lang="pt-BR" sz="4400" dirty="0"/>
              <a:t>Take Aways</a:t>
            </a:r>
          </a:p>
        </p:txBody>
      </p:sp>
      <p:sp>
        <p:nvSpPr>
          <p:cNvPr id="3" name="Content Placeholder 2">
            <a:extLst>
              <a:ext uri="{FF2B5EF4-FFF2-40B4-BE49-F238E27FC236}">
                <a16:creationId xmlns:a16="http://schemas.microsoft.com/office/drawing/2014/main" id="{85BC560D-550A-4584-A812-575408FBA051}"/>
              </a:ext>
            </a:extLst>
          </p:cNvPr>
          <p:cNvSpPr>
            <a:spLocks noGrp="1"/>
          </p:cNvSpPr>
          <p:nvPr>
            <p:ph idx="1"/>
          </p:nvPr>
        </p:nvSpPr>
        <p:spPr>
          <a:xfrm>
            <a:off x="629599" y="1138003"/>
            <a:ext cx="10707189" cy="5419164"/>
          </a:xfrm>
        </p:spPr>
        <p:txBody>
          <a:bodyPr>
            <a:normAutofit/>
          </a:bodyPr>
          <a:lstStyle/>
          <a:p>
            <a:r>
              <a:rPr lang="en-US" dirty="0"/>
              <a:t>Burden</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Burden was generally anticipated to be </a:t>
            </a:r>
            <a:r>
              <a:rPr lang="en-US" dirty="0">
                <a:latin typeface="Calibri" panose="020F0502020204030204" pitchFamily="34" charset="0"/>
                <a:cs typeface="Calibri" panose="020F0502020204030204" pitchFamily="34" charset="0"/>
              </a:rPr>
              <a:t>about the same in terms of pulling/collecting data</a:t>
            </a:r>
            <a:r>
              <a:rPr lang="en-US" b="0" dirty="0">
                <a:latin typeface="Calibri" panose="020F0502020204030204" pitchFamily="34" charset="0"/>
                <a:cs typeface="Calibri" panose="020F0502020204030204" pitchFamily="34" charset="0"/>
              </a:rPr>
              <a:t>. But the time savings would be in terms of lack of redundancy between previously separated surveys.</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Another person mentioned that it was coordinating the various responses to the surveys that arrived at numerous locations and with different due dates </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For many, annual data is much easier to pull than quarterly. </a:t>
            </a:r>
          </a:p>
          <a:p>
            <a:pPr marL="1033463" lvl="3" indent="-285750"/>
            <a:r>
              <a:rPr lang="en-US" b="0" dirty="0">
                <a:latin typeface="Calibri" panose="020F0502020204030204" pitchFamily="34" charset="0"/>
                <a:cs typeface="Calibri" panose="020F0502020204030204" pitchFamily="34" charset="0"/>
              </a:rPr>
              <a:t>“pay by quarter time consuming” column M limited information about NEW OWNER we would know it was sold. Anything ANNUAL we can pull much easier than quarterly to pull.</a:t>
            </a:r>
          </a:p>
          <a:p>
            <a:pPr>
              <a:spcBef>
                <a:spcPts val="2400"/>
              </a:spcBef>
            </a:pPr>
            <a:r>
              <a:rPr lang="en-US" dirty="0"/>
              <a:t>Filter Questions &amp; Skip Logic</a:t>
            </a:r>
            <a:endParaRPr lang="en-US" dirty="0">
              <a:latin typeface="+mn-lt"/>
            </a:endParaRPr>
          </a:p>
          <a:p>
            <a:pPr marL="285750" indent="-285750">
              <a:buFont typeface="Arial" panose="020B0604020202020204" pitchFamily="34" charset="0"/>
              <a:buChar char="•"/>
            </a:pPr>
            <a:r>
              <a:rPr lang="en-US" b="0" dirty="0">
                <a:latin typeface="+mn-lt"/>
              </a:rPr>
              <a:t>Where possible, utilize filter questions &amp; skip Logic. Templates should reflect their answers. This will majorly reduce respondent burden.</a:t>
            </a:r>
          </a:p>
          <a:p>
            <a:pPr marL="1033463" lvl="3" indent="-285750"/>
            <a:r>
              <a:rPr lang="en-US" dirty="0"/>
              <a:t>R’s sometimes commented that in filling out surveys they have to manually skip past whole sections, such as robotics, or e-commerce.</a:t>
            </a:r>
            <a:endParaRPr lang="en-US" sz="1800" dirty="0"/>
          </a:p>
          <a:p>
            <a:pPr>
              <a:spcBef>
                <a:spcPts val="600"/>
              </a:spcBef>
            </a:pPr>
            <a:r>
              <a:rPr lang="en-US" sz="1800" dirty="0"/>
              <a:t>Prefilling</a:t>
            </a:r>
          </a:p>
          <a:p>
            <a:pPr marL="342900" indent="-342900">
              <a:buFont typeface="Arial" panose="020B0604020202020204" pitchFamily="34" charset="0"/>
              <a:buChar char="•"/>
            </a:pPr>
            <a:r>
              <a:rPr lang="en-US" sz="1800" b="0" dirty="0">
                <a:latin typeface="Calibri" panose="020F0502020204030204" pitchFamily="34" charset="0"/>
                <a:cs typeface="Calibri" panose="020F0502020204030204" pitchFamily="34" charset="0"/>
              </a:rPr>
              <a:t>Participants generally expect that data such as addresses and other consistent data will be prefilled. </a:t>
            </a:r>
          </a:p>
          <a:p>
            <a:pPr marL="285750" indent="-285750">
              <a:buFont typeface="Arial" panose="020B0604020202020204" pitchFamily="34" charset="0"/>
              <a:buChar char="•"/>
            </a:pPr>
            <a:endParaRPr lang="en-US" b="0" dirty="0">
              <a:latin typeface="+mn-lt"/>
              <a:cs typeface="Calibri" panose="020F0502020204030204" pitchFamily="34" charset="0"/>
            </a:endParaRPr>
          </a:p>
          <a:p>
            <a:pPr marL="285750" indent="-285750">
              <a:buFont typeface="Arial" panose="020B0604020202020204" pitchFamily="34" charset="0"/>
              <a:buChar char="•"/>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20</a:t>
            </a:fld>
            <a:endParaRPr lang="en-US" dirty="0"/>
          </a:p>
        </p:txBody>
      </p:sp>
    </p:spTree>
    <p:extLst>
      <p:ext uri="{BB962C8B-B14F-4D97-AF65-F5344CB8AC3E}">
        <p14:creationId xmlns:p14="http://schemas.microsoft.com/office/powerpoint/2010/main" val="2694281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0C58B-BAAF-4C91-BE23-98A44F6E6FEE}"/>
              </a:ext>
            </a:extLst>
          </p:cNvPr>
          <p:cNvSpPr>
            <a:spLocks noGrp="1"/>
          </p:cNvSpPr>
          <p:nvPr>
            <p:ph type="title"/>
          </p:nvPr>
        </p:nvSpPr>
        <p:spPr>
          <a:xfrm>
            <a:off x="629599" y="247375"/>
            <a:ext cx="10707189" cy="837168"/>
          </a:xfrm>
        </p:spPr>
        <p:txBody>
          <a:bodyPr/>
          <a:lstStyle/>
          <a:p>
            <a:r>
              <a:rPr lang="pt-BR" sz="4400" dirty="0"/>
              <a:t>Take Aways</a:t>
            </a:r>
          </a:p>
        </p:txBody>
      </p:sp>
      <p:sp>
        <p:nvSpPr>
          <p:cNvPr id="3" name="Content Placeholder 2">
            <a:extLst>
              <a:ext uri="{FF2B5EF4-FFF2-40B4-BE49-F238E27FC236}">
                <a16:creationId xmlns:a16="http://schemas.microsoft.com/office/drawing/2014/main" id="{85BC560D-550A-4584-A812-575408FBA051}"/>
              </a:ext>
            </a:extLst>
          </p:cNvPr>
          <p:cNvSpPr>
            <a:spLocks noGrp="1"/>
          </p:cNvSpPr>
          <p:nvPr>
            <p:ph idx="1"/>
          </p:nvPr>
        </p:nvSpPr>
        <p:spPr>
          <a:xfrm>
            <a:off x="629599" y="1141741"/>
            <a:ext cx="10948112" cy="5050300"/>
          </a:xfrm>
        </p:spPr>
        <p:txBody>
          <a:bodyPr>
            <a:normAutofit fontScale="92500" lnSpcReduction="10000"/>
          </a:bodyPr>
          <a:lstStyle/>
          <a:p>
            <a:r>
              <a:rPr lang="en-US" dirty="0"/>
              <a:t>Spreadsheets</a:t>
            </a:r>
          </a:p>
          <a:p>
            <a:pPr marL="285750" indent="-285750">
              <a:buFont typeface="Arial" panose="020B0604020202020204" pitchFamily="34" charset="0"/>
              <a:buChar char="•"/>
            </a:pPr>
            <a:r>
              <a:rPr lang="en-US" b="0" dirty="0">
                <a:latin typeface="Calibri" panose="020F0502020204030204" pitchFamily="34" charset="0"/>
                <a:cs typeface="Calibri" panose="020F0502020204030204" pitchFamily="34" charset="0"/>
              </a:rPr>
              <a:t>Almost all respondents indicated they would prefer to provide their data via spreadsheet. </a:t>
            </a:r>
          </a:p>
          <a:p>
            <a:pPr marL="1033463" lvl="3" indent="-285750"/>
            <a:r>
              <a:rPr lang="en-US" b="0" dirty="0">
                <a:latin typeface="Calibri" panose="020F0502020204030204" pitchFamily="34" charset="0"/>
                <a:cs typeface="Calibri" panose="020F0502020204030204" pitchFamily="34" charset="0"/>
              </a:rPr>
              <a:t>One qualification is that spreadsheets are most useful when there are a multitude of rows (</a:t>
            </a:r>
            <a:r>
              <a:rPr lang="en-US" b="0" dirty="0" err="1">
                <a:latin typeface="Calibri" panose="020F0502020204030204" pitchFamily="34" charset="0"/>
                <a:cs typeface="Calibri" panose="020F0502020204030204" pitchFamily="34" charset="0"/>
              </a:rPr>
              <a:t>estabs</a:t>
            </a:r>
            <a:r>
              <a:rPr lang="en-US" b="0" dirty="0">
                <a:latin typeface="Calibri" panose="020F0502020204030204" pitchFamily="34" charset="0"/>
                <a:cs typeface="Calibri" panose="020F0502020204030204" pitchFamily="34" charset="0"/>
              </a:rPr>
              <a:t>) to fill out data for. For this reason, if Module one does not ask for </a:t>
            </a:r>
            <a:r>
              <a:rPr lang="en-US" b="0" dirty="0" err="1">
                <a:latin typeface="Calibri" panose="020F0502020204030204" pitchFamily="34" charset="0"/>
                <a:cs typeface="Calibri" panose="020F0502020204030204" pitchFamily="34" charset="0"/>
              </a:rPr>
              <a:t>estab</a:t>
            </a:r>
            <a:r>
              <a:rPr lang="en-US" b="0" dirty="0">
                <a:latin typeface="Calibri" panose="020F0502020204030204" pitchFamily="34" charset="0"/>
                <a:cs typeface="Calibri" panose="020F0502020204030204" pitchFamily="34" charset="0"/>
              </a:rPr>
              <a:t> level data, it should only be offered as questions within the instrument. </a:t>
            </a:r>
          </a:p>
          <a:p>
            <a:endParaRPr lang="en-US" sz="1400" dirty="0"/>
          </a:p>
          <a:p>
            <a:r>
              <a:rPr lang="en-US" dirty="0"/>
              <a:t>Many R’s anticipated utilizing PDFs </a:t>
            </a:r>
          </a:p>
          <a:p>
            <a:pPr marL="633413">
              <a:spcBef>
                <a:spcPts val="600"/>
              </a:spcBef>
              <a:buFont typeface="Arial" panose="020B0604020202020204" pitchFamily="34" charset="0"/>
              <a:buChar char="•"/>
            </a:pPr>
            <a:r>
              <a:rPr lang="en-US" dirty="0"/>
              <a:t>	</a:t>
            </a:r>
            <a:r>
              <a:rPr lang="en-US" b="0" dirty="0">
                <a:latin typeface="Calibri" panose="020F0502020204030204" pitchFamily="34" charset="0"/>
                <a:cs typeface="Calibri" panose="020F0502020204030204" pitchFamily="34" charset="0"/>
              </a:rPr>
              <a:t>whether to get a see the questions to make a plan for data collection</a:t>
            </a:r>
          </a:p>
          <a:p>
            <a:pPr marL="633413">
              <a:spcBef>
                <a:spcPts val="600"/>
              </a:spcBef>
              <a:buFont typeface="Arial" panose="020B0604020202020204" pitchFamily="34" charset="0"/>
              <a:buChar char="•"/>
            </a:pPr>
            <a:r>
              <a:rPr lang="en-US" b="0" dirty="0">
                <a:latin typeface="Calibri" panose="020F0502020204030204" pitchFamily="34" charset="0"/>
                <a:cs typeface="Calibri" panose="020F0502020204030204" pitchFamily="34" charset="0"/>
              </a:rPr>
              <a:t>	or to email relevant questions to other departments/locations</a:t>
            </a:r>
          </a:p>
          <a:p>
            <a:pPr marL="342900" indent="-342900">
              <a:buFont typeface="Arial" panose="020B0604020202020204" pitchFamily="34" charset="0"/>
              <a:buChar char="•"/>
            </a:pPr>
            <a:endParaRPr lang="en-US" b="0" dirty="0"/>
          </a:p>
          <a:p>
            <a:r>
              <a:rPr lang="en-US" dirty="0"/>
              <a:t>Delegating Questions</a:t>
            </a:r>
          </a:p>
          <a:p>
            <a:pPr marL="285750" indent="-285750">
              <a:buFont typeface="Arial" panose="020B0604020202020204" pitchFamily="34" charset="0"/>
              <a:buChar char="•"/>
            </a:pPr>
            <a:r>
              <a:rPr lang="en-US" b="0" dirty="0">
                <a:latin typeface="Calibri" panose="020F0502020204030204" pitchFamily="34" charset="0"/>
                <a:cs typeface="Times New Roman" panose="02020603050405020304" pitchFamily="18" charset="0"/>
              </a:rPr>
              <a:t>Some respondents thought breaking out Payroll (and potentially employee count)  would make sense</a:t>
            </a:r>
          </a:p>
          <a:p>
            <a:pPr marL="1033463" lvl="3" indent="-285750"/>
            <a:r>
              <a:rPr lang="en-US" b="0" dirty="0">
                <a:latin typeface="Calibri" panose="020F0502020204030204" pitchFamily="34" charset="0"/>
                <a:ea typeface="Calibri" panose="020F0502020204030204" pitchFamily="34" charset="0"/>
                <a:cs typeface="Times New Roman" panose="02020603050405020304" pitchFamily="18" charset="0"/>
              </a:rPr>
              <a:t>Payroll is often stored separately from other accounting data </a:t>
            </a:r>
          </a:p>
          <a:p>
            <a:pPr marL="1033463" lvl="3" indent="-285750"/>
            <a:r>
              <a:rPr lang="en-US" b="0" dirty="0">
                <a:latin typeface="Calibri" panose="020F0502020204030204" pitchFamily="34" charset="0"/>
                <a:cs typeface="Times New Roman" panose="02020603050405020304" pitchFamily="18" charset="0"/>
              </a:rPr>
              <a:t>Payroll also tends to be the most sensitive. </a:t>
            </a:r>
            <a:endParaRPr lang="en-US" b="0"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R’s often do not realize that e-</a:t>
            </a:r>
            <a:r>
              <a:rPr lang="en-US" b="0" dirty="0" err="1">
                <a:latin typeface="Calibri" panose="020F0502020204030204" pitchFamily="34" charset="0"/>
                <a:ea typeface="Calibri" panose="020F0502020204030204" pitchFamily="34" charset="0"/>
                <a:cs typeface="Times New Roman" panose="02020603050405020304" pitchFamily="18" charset="0"/>
              </a:rPr>
              <a:t>corr</a:t>
            </a:r>
            <a:r>
              <a:rPr lang="en-US" b="0" dirty="0">
                <a:latin typeface="Calibri" panose="020F0502020204030204" pitchFamily="34" charset="0"/>
                <a:ea typeface="Calibri" panose="020F0502020204030204" pitchFamily="34" charset="0"/>
                <a:cs typeface="Times New Roman" panose="02020603050405020304" pitchFamily="18" charset="0"/>
              </a:rPr>
              <a:t> has a delegate feature and usually report either email specific questions or </a:t>
            </a:r>
            <a:r>
              <a:rPr lang="en-US" b="0" dirty="0">
                <a:latin typeface="Calibri" panose="020F0502020204030204" pitchFamily="34" charset="0"/>
                <a:cs typeface="Times New Roman" panose="02020603050405020304" pitchFamily="18" charset="0"/>
              </a:rPr>
              <a:t>send a listing of the questions via pdf or excel sheet. </a:t>
            </a:r>
          </a:p>
          <a:p>
            <a:endParaRPr lang="en-US" dirty="0"/>
          </a:p>
        </p:txBody>
      </p:sp>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21</a:t>
            </a:fld>
            <a:endParaRPr lang="en-US" dirty="0"/>
          </a:p>
        </p:txBody>
      </p:sp>
    </p:spTree>
    <p:extLst>
      <p:ext uri="{BB962C8B-B14F-4D97-AF65-F5344CB8AC3E}">
        <p14:creationId xmlns:p14="http://schemas.microsoft.com/office/powerpoint/2010/main" val="12534651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0CA71B7-DC2F-4648-8EED-9D575CB9943A}"/>
              </a:ext>
            </a:extLst>
          </p:cNvPr>
          <p:cNvSpPr>
            <a:spLocks noGrp="1"/>
          </p:cNvSpPr>
          <p:nvPr>
            <p:ph type="title"/>
          </p:nvPr>
        </p:nvSpPr>
        <p:spPr>
          <a:xfrm>
            <a:off x="670078" y="534125"/>
            <a:ext cx="5830387" cy="896612"/>
          </a:xfrm>
        </p:spPr>
        <p:txBody>
          <a:bodyPr/>
          <a:lstStyle/>
          <a:p>
            <a:r>
              <a:rPr lang="en-US" dirty="0"/>
              <a:t>Next Steps</a:t>
            </a:r>
          </a:p>
        </p:txBody>
      </p:sp>
      <p:sp>
        <p:nvSpPr>
          <p:cNvPr id="3" name="Slide Number Placeholder 2">
            <a:extLst>
              <a:ext uri="{FF2B5EF4-FFF2-40B4-BE49-F238E27FC236}">
                <a16:creationId xmlns:a16="http://schemas.microsoft.com/office/drawing/2014/main" id="{5FB7F682-E215-4767-9FFE-94F85CDAABD5}"/>
              </a:ext>
            </a:extLst>
          </p:cNvPr>
          <p:cNvSpPr>
            <a:spLocks noGrp="1"/>
          </p:cNvSpPr>
          <p:nvPr>
            <p:ph type="sldNum" sz="quarter" idx="15"/>
          </p:nvPr>
        </p:nvSpPr>
        <p:spPr/>
        <p:txBody>
          <a:bodyPr/>
          <a:lstStyle/>
          <a:p>
            <a:fld id="{2BEE099A-8562-47CA-944D-F82EDDAC5192}" type="slidenum">
              <a:rPr lang="en-US" smtClean="0"/>
              <a:pPr/>
              <a:t>22</a:t>
            </a:fld>
            <a:endParaRPr lang="en-US"/>
          </a:p>
        </p:txBody>
      </p:sp>
      <p:sp>
        <p:nvSpPr>
          <p:cNvPr id="6" name="TextBox 5">
            <a:extLst>
              <a:ext uri="{FF2B5EF4-FFF2-40B4-BE49-F238E27FC236}">
                <a16:creationId xmlns:a16="http://schemas.microsoft.com/office/drawing/2014/main" id="{CC155A5B-CFEC-4E9B-887A-3DA956D86AFA}"/>
              </a:ext>
            </a:extLst>
          </p:cNvPr>
          <p:cNvSpPr txBox="1"/>
          <p:nvPr/>
        </p:nvSpPr>
        <p:spPr>
          <a:xfrm>
            <a:off x="670078" y="1640090"/>
            <a:ext cx="3690542" cy="369332"/>
          </a:xfrm>
          <a:prstGeom prst="rect">
            <a:avLst/>
          </a:prstGeom>
          <a:noFill/>
        </p:spPr>
        <p:txBody>
          <a:bodyPr wrap="square" rtlCol="0">
            <a:spAutoFit/>
          </a:bodyPr>
          <a:lstStyle/>
          <a:p>
            <a:r>
              <a:rPr lang="en-US" b="1" dirty="0">
                <a:latin typeface="+mj-lt"/>
              </a:rPr>
              <a:t>Round Two Goals</a:t>
            </a:r>
          </a:p>
        </p:txBody>
      </p:sp>
      <p:sp>
        <p:nvSpPr>
          <p:cNvPr id="2" name="TextBox 1">
            <a:extLst>
              <a:ext uri="{FF2B5EF4-FFF2-40B4-BE49-F238E27FC236}">
                <a16:creationId xmlns:a16="http://schemas.microsoft.com/office/drawing/2014/main" id="{BB4C992F-FE8E-4EA6-81BA-64A2A0B1BF0C}"/>
              </a:ext>
            </a:extLst>
          </p:cNvPr>
          <p:cNvSpPr txBox="1"/>
          <p:nvPr/>
        </p:nvSpPr>
        <p:spPr>
          <a:xfrm>
            <a:off x="670079" y="2123474"/>
            <a:ext cx="9402024" cy="4524315"/>
          </a:xfrm>
          <a:prstGeom prst="rect">
            <a:avLst/>
          </a:prstGeom>
          <a:noFill/>
        </p:spPr>
        <p:txBody>
          <a:bodyPr wrap="square" rtlCol="0">
            <a:spAutoFit/>
          </a:bodyPr>
          <a:lstStyle/>
          <a:p>
            <a:pPr marL="285750" indent="-285750">
              <a:buFont typeface="Arial" panose="020B0604020202020204" pitchFamily="34" charset="0"/>
              <a:buChar char="•"/>
            </a:pPr>
            <a:r>
              <a:rPr lang="en-US" dirty="0"/>
              <a:t>Further feedback regarding the content of the mods and how they relate.</a:t>
            </a:r>
          </a:p>
          <a:p>
            <a:pPr marL="742950" lvl="1" indent="-285750">
              <a:buFont typeface="Courier New" panose="02070309020205020404" pitchFamily="49" charset="0"/>
              <a:buChar char="o"/>
            </a:pPr>
            <a:r>
              <a:rPr lang="en-US" dirty="0"/>
              <a:t>Should payroll be separated?</a:t>
            </a:r>
          </a:p>
          <a:p>
            <a:pPr marL="285750" indent="-285750" algn="l">
              <a:buFont typeface="Arial" panose="020B0604020202020204" pitchFamily="34" charset="0"/>
              <a:buChar char="•"/>
            </a:pPr>
            <a:r>
              <a:rPr lang="en-US" dirty="0"/>
              <a:t>Will Mods 2 and 3 need to add up to Mod 1 figures?</a:t>
            </a:r>
          </a:p>
          <a:p>
            <a:pPr marL="742950" lvl="1" indent="-285750">
              <a:buFont typeface="Arial" panose="020B0604020202020204" pitchFamily="34" charset="0"/>
              <a:buChar char="•"/>
            </a:pPr>
            <a:r>
              <a:rPr lang="en-US" dirty="0"/>
              <a:t>How should we present those totals? level figures they reported in Module 1.</a:t>
            </a:r>
            <a:r>
              <a:rPr lang="en-US" b="0" i="0" dirty="0">
                <a:effectLst/>
              </a:rPr>
              <a:t> </a:t>
            </a:r>
            <a:r>
              <a:rPr lang="en-US" dirty="0"/>
              <a:t>​</a:t>
            </a:r>
          </a:p>
          <a:p>
            <a:pPr marL="285750" indent="-285750" algn="l">
              <a:buFont typeface="Arial" panose="020B0604020202020204" pitchFamily="34" charset="0"/>
              <a:buChar char="•"/>
            </a:pPr>
            <a:r>
              <a:rPr lang="en-US" dirty="0"/>
              <a:t>H</a:t>
            </a:r>
            <a:r>
              <a:rPr lang="en-US" b="0" i="0" dirty="0">
                <a:effectLst/>
              </a:rPr>
              <a:t>ow to circle back to mod 2’s mod 3. </a:t>
            </a:r>
          </a:p>
          <a:p>
            <a:pPr marL="285750" indent="-285750" algn="l">
              <a:buFont typeface="Arial" panose="020B0604020202020204" pitchFamily="34" charset="0"/>
              <a:buChar char="•"/>
            </a:pPr>
            <a:r>
              <a:rPr lang="en-US" b="0" i="0" dirty="0">
                <a:effectLst/>
              </a:rPr>
              <a:t>Offer R’s clarity about what data items will be collected </a:t>
            </a:r>
            <a:r>
              <a:rPr lang="en-US" b="0" i="0">
                <a:effectLst/>
              </a:rPr>
              <a:t>at establishment </a:t>
            </a:r>
            <a:r>
              <a:rPr lang="en-US" b="0" i="0" dirty="0">
                <a:effectLst/>
              </a:rPr>
              <a:t>level versus 6 digit </a:t>
            </a:r>
            <a:r>
              <a:rPr lang="en-US" b="0" i="0">
                <a:effectLst/>
              </a:rPr>
              <a:t>NAICS level, </a:t>
            </a:r>
            <a:r>
              <a:rPr lang="en-US" b="0" i="0" dirty="0">
                <a:effectLst/>
              </a:rPr>
              <a:t>and how that would relate to difficulty in pulling the data </a:t>
            </a:r>
          </a:p>
          <a:p>
            <a:pPr algn="l"/>
            <a:endParaRPr lang="en-US" dirty="0"/>
          </a:p>
          <a:p>
            <a:pPr marL="285750" lvl="1" indent="-285750">
              <a:buFont typeface="Arial" panose="020B0604020202020204" pitchFamily="34" charset="0"/>
              <a:buChar char="•"/>
            </a:pPr>
            <a:endParaRPr lang="en-US" dirty="0"/>
          </a:p>
          <a:p>
            <a:pPr marL="0" lvl="1"/>
            <a:r>
              <a:rPr lang="en-US" b="1" dirty="0">
                <a:latin typeface="+mj-lt"/>
              </a:rPr>
              <a:t>Timing</a:t>
            </a:r>
            <a:endParaRPr lang="en-US" b="1" dirty="0"/>
          </a:p>
          <a:p>
            <a:pPr marL="0" lvl="1"/>
            <a:endParaRPr lang="en-US" dirty="0"/>
          </a:p>
          <a:p>
            <a:pPr marL="285750" lvl="1" indent="-285750">
              <a:buFont typeface="Arial" panose="020B0604020202020204" pitchFamily="34" charset="0"/>
              <a:buChar char="•"/>
            </a:pPr>
            <a:r>
              <a:rPr lang="en-US" dirty="0"/>
              <a:t>Conduct Round Two Testing  (Dec – Jan)</a:t>
            </a:r>
          </a:p>
          <a:p>
            <a:pPr marL="285750" lvl="1" indent="-285750">
              <a:buFont typeface="Arial" panose="020B0604020202020204" pitchFamily="34" charset="0"/>
              <a:buChar char="•"/>
            </a:pPr>
            <a:r>
              <a:rPr lang="en-US" dirty="0"/>
              <a:t>Conduct Round Three Testing (Jan)</a:t>
            </a:r>
          </a:p>
          <a:p>
            <a:pPr marL="285750" indent="-285750">
              <a:buFont typeface="Arial" panose="020B0604020202020204" pitchFamily="34" charset="0"/>
              <a:buChar char="•"/>
            </a:pPr>
            <a:r>
              <a:rPr lang="en-US" b="0" dirty="0">
                <a:latin typeface="+mn-lt"/>
              </a:rPr>
              <a:t>Three total rounds of testing with up to 30 interviews per round. </a:t>
            </a:r>
          </a:p>
          <a:p>
            <a:pPr marL="285750" indent="-285750" algn="l">
              <a:buFont typeface="Arial" panose="020B0604020202020204" pitchFamily="34" charset="0"/>
              <a:buChar char="•"/>
            </a:pPr>
            <a:endParaRPr lang="en-US" b="0" i="0" dirty="0">
              <a:effectLst/>
            </a:endParaRPr>
          </a:p>
          <a:p>
            <a:endParaRPr lang="en-US" dirty="0"/>
          </a:p>
        </p:txBody>
      </p:sp>
    </p:spTree>
    <p:extLst>
      <p:ext uri="{BB962C8B-B14F-4D97-AF65-F5344CB8AC3E}">
        <p14:creationId xmlns:p14="http://schemas.microsoft.com/office/powerpoint/2010/main" val="8359484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3FD12C9-DDFF-419A-B8E3-E66564934B46}"/>
              </a:ext>
            </a:extLst>
          </p:cNvPr>
          <p:cNvSpPr>
            <a:spLocks noGrp="1"/>
          </p:cNvSpPr>
          <p:nvPr>
            <p:ph type="sldNum" sz="quarter" idx="15"/>
          </p:nvPr>
        </p:nvSpPr>
        <p:spPr/>
        <p:txBody>
          <a:bodyPr/>
          <a:lstStyle/>
          <a:p>
            <a:fld id="{2BEE099A-8562-47CA-944D-F82EDDAC5192}" type="slidenum">
              <a:rPr lang="en-US" smtClean="0"/>
              <a:pPr/>
              <a:t>23</a:t>
            </a:fld>
            <a:endParaRPr lang="en-US"/>
          </a:p>
        </p:txBody>
      </p:sp>
      <p:sp>
        <p:nvSpPr>
          <p:cNvPr id="4" name="Text Box 11">
            <a:extLst>
              <a:ext uri="{FF2B5EF4-FFF2-40B4-BE49-F238E27FC236}">
                <a16:creationId xmlns:a16="http://schemas.microsoft.com/office/drawing/2014/main" id="{D22656AA-8461-F94E-9DD8-753A17823BCB}"/>
              </a:ext>
            </a:extLst>
          </p:cNvPr>
          <p:cNvSpPr txBox="1"/>
          <p:nvPr/>
        </p:nvSpPr>
        <p:spPr>
          <a:xfrm>
            <a:off x="188976" y="300834"/>
            <a:ext cx="11814048" cy="5486400"/>
          </a:xfrm>
          <a:prstGeom prst="rect">
            <a:avLst/>
          </a:prstGeom>
          <a:solidFill>
            <a:schemeClr val="lt1">
              <a:alpha val="50000"/>
            </a:schemeClr>
          </a:solidFill>
          <a:ln w="6350">
            <a:solidFill>
              <a:prstClr val="black">
                <a:alpha val="50000"/>
              </a:prstClr>
            </a:solidFill>
            <a:prstDash val="sysDash"/>
          </a:ln>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2000" b="1" dirty="0">
                <a:latin typeface="Century Gothic" panose="020B0502020202020204" pitchFamily="34" charset="0"/>
                <a:ea typeface="Gotham Book" pitchFamily="2" charset="0"/>
                <a:cs typeface="Times New Roman" panose="02020603050405020304" pitchFamily="18" charset="0"/>
              </a:rPr>
              <a:t>Thank you!</a:t>
            </a:r>
          </a:p>
          <a:p>
            <a:pPr marL="0" marR="0" algn="ctr">
              <a:lnSpc>
                <a:spcPct val="107000"/>
              </a:lnSpc>
              <a:spcBef>
                <a:spcPts val="0"/>
              </a:spcBef>
              <a:spcAft>
                <a:spcPts val="800"/>
              </a:spcAft>
            </a:pPr>
            <a:r>
              <a:rPr lang="en-US" sz="2000" b="1" dirty="0">
                <a:effectLst/>
                <a:latin typeface="Century Gothic" panose="020B0502020202020204" pitchFamily="34" charset="0"/>
                <a:ea typeface="Gotham Book" pitchFamily="2" charset="0"/>
                <a:cs typeface="Times New Roman" panose="02020603050405020304" pitchFamily="18" charset="0"/>
              </a:rPr>
              <a:t>Questions?</a:t>
            </a:r>
          </a:p>
          <a:p>
            <a:pPr marL="0" marR="0" algn="ctr">
              <a:lnSpc>
                <a:spcPct val="107000"/>
              </a:lnSpc>
              <a:spcBef>
                <a:spcPts val="0"/>
              </a:spcBef>
              <a:spcAft>
                <a:spcPts val="800"/>
              </a:spcAft>
            </a:pPr>
            <a:r>
              <a:rPr lang="en-US" sz="2000" b="1" dirty="0">
                <a:latin typeface="Century Gothic" panose="020B0502020202020204" pitchFamily="34" charset="0"/>
                <a:ea typeface="Gotham Book" pitchFamily="2" charset="0"/>
                <a:cs typeface="Times New Roman" panose="02020603050405020304" pitchFamily="18" charset="0"/>
                <a:hlinkClick r:id="rId2">
                  <a:extLst>
                    <a:ext uri="{A12FA001-AC4F-418D-AE19-62706E023703}">
                      <ahyp:hlinkClr xmlns:ahyp="http://schemas.microsoft.com/office/drawing/2018/hyperlinkcolor" val="tx"/>
                    </a:ext>
                  </a:extLst>
                </a:hlinkClick>
              </a:rPr>
              <a:t>Rebecca.Keegan@census.gov</a:t>
            </a:r>
            <a:endParaRPr lang="en-US" sz="2000" b="1" dirty="0">
              <a:latin typeface="Century Gothic" panose="020B0502020202020204" pitchFamily="34" charset="0"/>
              <a:ea typeface="Gotham Book" pitchFamily="2" charset="0"/>
              <a:cs typeface="Times New Roman" panose="02020603050405020304" pitchFamily="18" charset="0"/>
            </a:endParaRPr>
          </a:p>
          <a:p>
            <a:pPr marL="0" marR="0" algn="ctr">
              <a:lnSpc>
                <a:spcPct val="107000"/>
              </a:lnSpc>
              <a:spcBef>
                <a:spcPts val="0"/>
              </a:spcBef>
              <a:spcAft>
                <a:spcPts val="800"/>
              </a:spcAft>
            </a:pPr>
            <a:r>
              <a:rPr lang="en-US" sz="2000" b="1" dirty="0">
                <a:latin typeface="Century Gothic" panose="020B0502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aryn.hernandez@census.gov</a:t>
            </a:r>
            <a:endParaRPr lang="en-US" sz="2000" b="1" dirty="0">
              <a:latin typeface="Century Gothic" panose="020B0502020202020204" pitchFamily="34" charset="0"/>
              <a:cs typeface="Times New Roman" panose="02020603050405020304" pitchFamily="18" charset="0"/>
            </a:endParaRPr>
          </a:p>
          <a:p>
            <a:pPr marL="0" marR="0" algn="ctr">
              <a:lnSpc>
                <a:spcPct val="107000"/>
              </a:lnSpc>
              <a:spcBef>
                <a:spcPts val="0"/>
              </a:spcBef>
              <a:spcAft>
                <a:spcPts val="800"/>
              </a:spcAft>
            </a:pPr>
            <a:r>
              <a:rPr lang="en-US" sz="2000" b="1" u="sng" dirty="0">
                <a:latin typeface="Century Gothic" panose="020B0502020202020204" pitchFamily="34" charset="0"/>
                <a:cs typeface="Times New Roman" panose="02020603050405020304" pitchFamily="18" charset="0"/>
              </a:rPr>
              <a:t>kristin.j.stettler@census.gov</a:t>
            </a:r>
          </a:p>
        </p:txBody>
      </p:sp>
    </p:spTree>
    <p:extLst>
      <p:ext uri="{BB962C8B-B14F-4D97-AF65-F5344CB8AC3E}">
        <p14:creationId xmlns:p14="http://schemas.microsoft.com/office/powerpoint/2010/main" val="2760241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B75F4-6F3B-44BC-B80F-D1D26481A451}"/>
              </a:ext>
            </a:extLst>
          </p:cNvPr>
          <p:cNvSpPr>
            <a:spLocks noGrp="1"/>
          </p:cNvSpPr>
          <p:nvPr>
            <p:ph type="title"/>
          </p:nvPr>
        </p:nvSpPr>
        <p:spPr>
          <a:xfrm>
            <a:off x="666567" y="741789"/>
            <a:ext cx="8533703" cy="1325563"/>
          </a:xfrm>
        </p:spPr>
        <p:txBody>
          <a:bodyPr/>
          <a:lstStyle/>
          <a:p>
            <a:r>
              <a:rPr lang="en-US" dirty="0"/>
              <a:t>Cognitive Interviewing Methodology</a:t>
            </a:r>
          </a:p>
        </p:txBody>
      </p:sp>
      <p:sp>
        <p:nvSpPr>
          <p:cNvPr id="8" name="Text Placeholder 7">
            <a:extLst>
              <a:ext uri="{FF2B5EF4-FFF2-40B4-BE49-F238E27FC236}">
                <a16:creationId xmlns:a16="http://schemas.microsoft.com/office/drawing/2014/main" id="{4F20030A-2855-4455-92E8-01F9FED47C01}"/>
              </a:ext>
            </a:extLst>
          </p:cNvPr>
          <p:cNvSpPr>
            <a:spLocks noGrp="1"/>
          </p:cNvSpPr>
          <p:nvPr>
            <p:ph type="body" idx="1"/>
          </p:nvPr>
        </p:nvSpPr>
        <p:spPr/>
        <p:txBody>
          <a:bodyPr/>
          <a:lstStyle/>
          <a:p>
            <a:r>
              <a:rPr lang="en-US" dirty="0"/>
              <a:t>Cognitive Interviewing for AIES</a:t>
            </a:r>
          </a:p>
        </p:txBody>
      </p:sp>
      <p:sp>
        <p:nvSpPr>
          <p:cNvPr id="14" name="Slide Number Placeholder 13">
            <a:extLst>
              <a:ext uri="{FF2B5EF4-FFF2-40B4-BE49-F238E27FC236}">
                <a16:creationId xmlns:a16="http://schemas.microsoft.com/office/drawing/2014/main" id="{9F660A79-E14A-43F6-A351-B0A2DDCFC1B2}"/>
              </a:ext>
            </a:extLst>
          </p:cNvPr>
          <p:cNvSpPr>
            <a:spLocks noGrp="1"/>
          </p:cNvSpPr>
          <p:nvPr>
            <p:ph type="sldNum" sz="quarter" idx="11"/>
          </p:nvPr>
        </p:nvSpPr>
        <p:spPr/>
        <p:txBody>
          <a:bodyPr/>
          <a:lstStyle/>
          <a:p>
            <a:fld id="{2BEE099A-8562-47CA-944D-F82EDDAC5192}" type="slidenum">
              <a:rPr lang="en-US" smtClean="0"/>
              <a:pPr/>
              <a:t>3</a:t>
            </a:fld>
            <a:endParaRPr lang="en-US"/>
          </a:p>
        </p:txBody>
      </p:sp>
      <p:sp>
        <p:nvSpPr>
          <p:cNvPr id="4" name="Content Placeholder 3">
            <a:extLst>
              <a:ext uri="{FF2B5EF4-FFF2-40B4-BE49-F238E27FC236}">
                <a16:creationId xmlns:a16="http://schemas.microsoft.com/office/drawing/2014/main" id="{4304F277-A09D-4FE6-8E65-CB3474252E9F}"/>
              </a:ext>
            </a:extLst>
          </p:cNvPr>
          <p:cNvSpPr>
            <a:spLocks noGrp="1"/>
          </p:cNvSpPr>
          <p:nvPr>
            <p:ph sz="half" idx="2"/>
          </p:nvPr>
        </p:nvSpPr>
        <p:spPr>
          <a:xfrm>
            <a:off x="666567" y="3027147"/>
            <a:ext cx="9982676" cy="2895351"/>
          </a:xfrm>
        </p:spPr>
        <p:txBody>
          <a:bodyPr/>
          <a:lstStyle/>
          <a:p>
            <a:r>
              <a:rPr lang="en-US" sz="1800" dirty="0"/>
              <a:t>For this research cognitive testing will be more of an investigation of </a:t>
            </a:r>
            <a:r>
              <a:rPr lang="en-US" sz="1800" i="1" dirty="0"/>
              <a:t>respondent process</a:t>
            </a:r>
            <a:r>
              <a:rPr lang="en-US" sz="1800" dirty="0"/>
              <a:t>, rather than the typical function of cognitive testing which is usually to test the questions themselves.</a:t>
            </a:r>
          </a:p>
          <a:p>
            <a:pPr marL="463550" indent="-295275">
              <a:spcBef>
                <a:spcPts val="600"/>
              </a:spcBef>
              <a:spcAft>
                <a:spcPts val="600"/>
              </a:spcAft>
              <a:buFont typeface="Arial" panose="020B0604020202020204" pitchFamily="34" charset="0"/>
              <a:buChar char="•"/>
            </a:pPr>
            <a:r>
              <a:rPr lang="en-US" sz="1800" dirty="0"/>
              <a:t>Through previous research we already have a good sense of how respondents interact with the survey questions and content of the annuals. </a:t>
            </a:r>
          </a:p>
          <a:p>
            <a:pPr marL="463550" indent="-295275">
              <a:spcBef>
                <a:spcPts val="600"/>
              </a:spcBef>
              <a:spcAft>
                <a:spcPts val="600"/>
              </a:spcAft>
              <a:buFont typeface="Arial" panose="020B0604020202020204" pitchFamily="34" charset="0"/>
              <a:buChar char="•"/>
            </a:pPr>
            <a:r>
              <a:rPr lang="en-US" sz="1800" dirty="0"/>
              <a:t>Especially in round one, the research is more geared towards understanding how the groupings of the modules and various parts of the survey work together in a holistic sense, and to understand if changes are needed in this sense. </a:t>
            </a:r>
          </a:p>
          <a:p>
            <a:endParaRPr lang="en-US" dirty="0"/>
          </a:p>
          <a:p>
            <a:endParaRPr lang="en-US" sz="1400" dirty="0"/>
          </a:p>
          <a:p>
            <a:endParaRPr lang="en-US" dirty="0"/>
          </a:p>
        </p:txBody>
      </p:sp>
    </p:spTree>
    <p:extLst>
      <p:ext uri="{BB962C8B-B14F-4D97-AF65-F5344CB8AC3E}">
        <p14:creationId xmlns:p14="http://schemas.microsoft.com/office/powerpoint/2010/main" val="2268035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B75F4-6F3B-44BC-B80F-D1D26481A451}"/>
              </a:ext>
            </a:extLst>
          </p:cNvPr>
          <p:cNvSpPr>
            <a:spLocks noGrp="1"/>
          </p:cNvSpPr>
          <p:nvPr>
            <p:ph type="title"/>
          </p:nvPr>
        </p:nvSpPr>
        <p:spPr>
          <a:xfrm>
            <a:off x="645696" y="536884"/>
            <a:ext cx="10515599" cy="823913"/>
          </a:xfrm>
        </p:spPr>
        <p:txBody>
          <a:bodyPr/>
          <a:lstStyle/>
          <a:p>
            <a:r>
              <a:rPr lang="en-US" sz="4400" dirty="0"/>
              <a:t>Cognitive Interviewing Methodology</a:t>
            </a:r>
          </a:p>
        </p:txBody>
      </p:sp>
      <p:sp>
        <p:nvSpPr>
          <p:cNvPr id="14" name="Slide Number Placeholder 13">
            <a:extLst>
              <a:ext uri="{FF2B5EF4-FFF2-40B4-BE49-F238E27FC236}">
                <a16:creationId xmlns:a16="http://schemas.microsoft.com/office/drawing/2014/main" id="{9F660A79-E14A-43F6-A351-B0A2DDCFC1B2}"/>
              </a:ext>
            </a:extLst>
          </p:cNvPr>
          <p:cNvSpPr>
            <a:spLocks noGrp="1"/>
          </p:cNvSpPr>
          <p:nvPr>
            <p:ph type="sldNum" sz="quarter" idx="11"/>
          </p:nvPr>
        </p:nvSpPr>
        <p:spPr/>
        <p:txBody>
          <a:bodyPr/>
          <a:lstStyle/>
          <a:p>
            <a:fld id="{2BEE099A-8562-47CA-944D-F82EDDAC5192}" type="slidenum">
              <a:rPr lang="en-US" smtClean="0"/>
              <a:pPr/>
              <a:t>4</a:t>
            </a:fld>
            <a:endParaRPr lang="en-US"/>
          </a:p>
        </p:txBody>
      </p:sp>
      <p:sp>
        <p:nvSpPr>
          <p:cNvPr id="4" name="Content Placeholder 3">
            <a:extLst>
              <a:ext uri="{FF2B5EF4-FFF2-40B4-BE49-F238E27FC236}">
                <a16:creationId xmlns:a16="http://schemas.microsoft.com/office/drawing/2014/main" id="{4304F277-A09D-4FE6-8E65-CB3474252E9F}"/>
              </a:ext>
            </a:extLst>
          </p:cNvPr>
          <p:cNvSpPr>
            <a:spLocks noGrp="1"/>
          </p:cNvSpPr>
          <p:nvPr>
            <p:ph sz="half" idx="2"/>
          </p:nvPr>
        </p:nvSpPr>
        <p:spPr>
          <a:xfrm>
            <a:off x="666567" y="3027147"/>
            <a:ext cx="9690286" cy="2735689"/>
          </a:xfrm>
        </p:spPr>
        <p:txBody>
          <a:bodyPr/>
          <a:lstStyle/>
          <a:p>
            <a:endParaRPr lang="en-US" dirty="0"/>
          </a:p>
          <a:p>
            <a:endParaRPr lang="en-US" sz="1400" dirty="0"/>
          </a:p>
          <a:p>
            <a:endParaRPr lang="en-US" dirty="0"/>
          </a:p>
        </p:txBody>
      </p:sp>
      <p:sp>
        <p:nvSpPr>
          <p:cNvPr id="7" name="TextBox 6">
            <a:extLst>
              <a:ext uri="{FF2B5EF4-FFF2-40B4-BE49-F238E27FC236}">
                <a16:creationId xmlns:a16="http://schemas.microsoft.com/office/drawing/2014/main" id="{A1D8097E-3F14-43D7-9E51-14EBC9D2DBAC}"/>
              </a:ext>
            </a:extLst>
          </p:cNvPr>
          <p:cNvSpPr txBox="1"/>
          <p:nvPr/>
        </p:nvSpPr>
        <p:spPr>
          <a:xfrm>
            <a:off x="629599" y="2350957"/>
            <a:ext cx="10515599" cy="2215991"/>
          </a:xfrm>
          <a:prstGeom prst="rect">
            <a:avLst/>
          </a:prstGeom>
          <a:noFill/>
        </p:spPr>
        <p:txBody>
          <a:bodyPr wrap="square" rtlCol="0">
            <a:spAutoFit/>
          </a:bodyPr>
          <a:lstStyle/>
          <a:p>
            <a:pPr marL="285750" indent="-285750">
              <a:spcBef>
                <a:spcPts val="600"/>
              </a:spcBef>
              <a:spcAft>
                <a:spcPts val="600"/>
              </a:spcAft>
              <a:buFont typeface="Arial" panose="020B0604020202020204" pitchFamily="34" charset="0"/>
              <a:buChar char="•"/>
            </a:pPr>
            <a:r>
              <a:rPr lang="en-US" dirty="0"/>
              <a:t>Respondents are recruited over email and are able to self-schedule themselves via Qualtrics. </a:t>
            </a:r>
          </a:p>
          <a:p>
            <a:pPr marL="285750" indent="-285750">
              <a:spcBef>
                <a:spcPts val="600"/>
              </a:spcBef>
              <a:spcAft>
                <a:spcPts val="600"/>
              </a:spcAft>
              <a:buFont typeface="Arial" panose="020B0604020202020204" pitchFamily="34" charset="0"/>
              <a:buChar char="•"/>
            </a:pPr>
            <a:r>
              <a:rPr lang="en-US" dirty="0"/>
              <a:t>Hour long interview conducted over Teams. </a:t>
            </a:r>
          </a:p>
          <a:p>
            <a:pPr marL="742950" lvl="1" indent="-285750">
              <a:spcBef>
                <a:spcPts val="600"/>
              </a:spcBef>
              <a:spcAft>
                <a:spcPts val="600"/>
              </a:spcAft>
              <a:buFont typeface="Courier New" panose="02070309020205020404" pitchFamily="49" charset="0"/>
              <a:buChar char="o"/>
            </a:pPr>
            <a:r>
              <a:rPr lang="en-US" dirty="0"/>
              <a:t>Participants view a handful of mockups and listings of topics designed to give respondents an overview of each module and the survey at large. </a:t>
            </a:r>
          </a:p>
          <a:p>
            <a:pPr marL="742950" lvl="1" indent="-285750">
              <a:spcBef>
                <a:spcPts val="600"/>
              </a:spcBef>
              <a:spcAft>
                <a:spcPts val="600"/>
              </a:spcAft>
              <a:buFont typeface="Courier New" panose="02070309020205020404" pitchFamily="49" charset="0"/>
              <a:buChar char="o"/>
            </a:pPr>
            <a:r>
              <a:rPr lang="en-US" dirty="0"/>
              <a:t> Respondents are asked about their record keeping practices and preferences for reporting (e.g., spreadsheet or not). </a:t>
            </a:r>
          </a:p>
        </p:txBody>
      </p:sp>
      <p:sp>
        <p:nvSpPr>
          <p:cNvPr id="9" name="TextBox 8">
            <a:extLst>
              <a:ext uri="{FF2B5EF4-FFF2-40B4-BE49-F238E27FC236}">
                <a16:creationId xmlns:a16="http://schemas.microsoft.com/office/drawing/2014/main" id="{91F2755E-19A3-4AFD-B1DE-3C836CD234EA}"/>
              </a:ext>
            </a:extLst>
          </p:cNvPr>
          <p:cNvSpPr txBox="1"/>
          <p:nvPr/>
        </p:nvSpPr>
        <p:spPr>
          <a:xfrm>
            <a:off x="629599" y="1852321"/>
            <a:ext cx="6096000" cy="369332"/>
          </a:xfrm>
          <a:prstGeom prst="rect">
            <a:avLst/>
          </a:prstGeom>
          <a:noFill/>
        </p:spPr>
        <p:txBody>
          <a:bodyPr wrap="square">
            <a:spAutoFit/>
          </a:bodyPr>
          <a:lstStyle/>
          <a:p>
            <a:pPr marL="0" indent="0">
              <a:buNone/>
            </a:pPr>
            <a:r>
              <a:rPr lang="en-US" b="1" spc="40" dirty="0">
                <a:latin typeface="+mj-lt"/>
              </a:rPr>
              <a:t>Methods</a:t>
            </a:r>
            <a:r>
              <a:rPr lang="en-US" b="1" dirty="0">
                <a:solidFill>
                  <a:srgbClr val="000000"/>
                </a:solidFill>
                <a:latin typeface="Calibri" panose="020F0502020204030204" pitchFamily="34" charset="0"/>
              </a:rPr>
              <a:t>: </a:t>
            </a:r>
          </a:p>
        </p:txBody>
      </p:sp>
    </p:spTree>
    <p:extLst>
      <p:ext uri="{BB962C8B-B14F-4D97-AF65-F5344CB8AC3E}">
        <p14:creationId xmlns:p14="http://schemas.microsoft.com/office/powerpoint/2010/main" val="275700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B75F4-6F3B-44BC-B80F-D1D26481A451}"/>
              </a:ext>
            </a:extLst>
          </p:cNvPr>
          <p:cNvSpPr>
            <a:spLocks noGrp="1"/>
          </p:cNvSpPr>
          <p:nvPr>
            <p:ph type="title"/>
          </p:nvPr>
        </p:nvSpPr>
        <p:spPr>
          <a:xfrm>
            <a:off x="645696" y="536884"/>
            <a:ext cx="10515599" cy="823913"/>
          </a:xfrm>
        </p:spPr>
        <p:txBody>
          <a:bodyPr/>
          <a:lstStyle/>
          <a:p>
            <a:r>
              <a:rPr lang="en-US" sz="4400" dirty="0"/>
              <a:t>Cognitive Interviewing Methodology</a:t>
            </a:r>
          </a:p>
        </p:txBody>
      </p:sp>
      <p:sp>
        <p:nvSpPr>
          <p:cNvPr id="14" name="Slide Number Placeholder 13">
            <a:extLst>
              <a:ext uri="{FF2B5EF4-FFF2-40B4-BE49-F238E27FC236}">
                <a16:creationId xmlns:a16="http://schemas.microsoft.com/office/drawing/2014/main" id="{9F660A79-E14A-43F6-A351-B0A2DDCFC1B2}"/>
              </a:ext>
            </a:extLst>
          </p:cNvPr>
          <p:cNvSpPr>
            <a:spLocks noGrp="1"/>
          </p:cNvSpPr>
          <p:nvPr>
            <p:ph type="sldNum" sz="quarter" idx="11"/>
          </p:nvPr>
        </p:nvSpPr>
        <p:spPr/>
        <p:txBody>
          <a:bodyPr/>
          <a:lstStyle/>
          <a:p>
            <a:fld id="{2BEE099A-8562-47CA-944D-F82EDDAC5192}" type="slidenum">
              <a:rPr lang="en-US" smtClean="0"/>
              <a:pPr/>
              <a:t>5</a:t>
            </a:fld>
            <a:endParaRPr lang="en-US"/>
          </a:p>
        </p:txBody>
      </p:sp>
      <p:sp>
        <p:nvSpPr>
          <p:cNvPr id="9" name="TextBox 8">
            <a:extLst>
              <a:ext uri="{FF2B5EF4-FFF2-40B4-BE49-F238E27FC236}">
                <a16:creationId xmlns:a16="http://schemas.microsoft.com/office/drawing/2014/main" id="{91F2755E-19A3-4AFD-B1DE-3C836CD234EA}"/>
              </a:ext>
            </a:extLst>
          </p:cNvPr>
          <p:cNvSpPr txBox="1"/>
          <p:nvPr/>
        </p:nvSpPr>
        <p:spPr>
          <a:xfrm>
            <a:off x="629599" y="1552420"/>
            <a:ext cx="6096000" cy="369332"/>
          </a:xfrm>
          <a:prstGeom prst="rect">
            <a:avLst/>
          </a:prstGeom>
          <a:noFill/>
        </p:spPr>
        <p:txBody>
          <a:bodyPr wrap="square">
            <a:spAutoFit/>
          </a:bodyPr>
          <a:lstStyle/>
          <a:p>
            <a:pPr marL="0" indent="0">
              <a:buNone/>
            </a:pPr>
            <a:r>
              <a:rPr lang="en-US" b="1" spc="40" dirty="0">
                <a:latin typeface="+mj-lt"/>
              </a:rPr>
              <a:t>Primary research questions:</a:t>
            </a:r>
          </a:p>
        </p:txBody>
      </p:sp>
      <p:sp>
        <p:nvSpPr>
          <p:cNvPr id="12" name="Content Placeholder 2">
            <a:extLst>
              <a:ext uri="{FF2B5EF4-FFF2-40B4-BE49-F238E27FC236}">
                <a16:creationId xmlns:a16="http://schemas.microsoft.com/office/drawing/2014/main" id="{6EC24D88-0A9C-4352-9781-F9806B19137A}"/>
              </a:ext>
            </a:extLst>
          </p:cNvPr>
          <p:cNvSpPr>
            <a:spLocks noGrp="1"/>
          </p:cNvSpPr>
          <p:nvPr>
            <p:ph sz="half" idx="2"/>
          </p:nvPr>
        </p:nvSpPr>
        <p:spPr>
          <a:xfrm>
            <a:off x="758485" y="2093150"/>
            <a:ext cx="10675030" cy="3991766"/>
          </a:xfrm>
        </p:spPr>
        <p:txBody>
          <a:bodyPr>
            <a:normAutofit/>
          </a:bodyPr>
          <a:lstStyle/>
          <a:p>
            <a:pPr marL="342900" indent="-342900">
              <a:lnSpc>
                <a:spcPct val="107000"/>
              </a:lnSpc>
              <a:spcBef>
                <a:spcPts val="1200"/>
              </a:spcBef>
              <a:spcAft>
                <a:spcPts val="6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Understand respondents’ preferences regarding </a:t>
            </a:r>
            <a:r>
              <a:rPr lang="en-US" sz="1600" u="sng" dirty="0">
                <a:effectLst/>
                <a:latin typeface="Calibri" panose="020F0502020204030204" pitchFamily="34" charset="0"/>
                <a:ea typeface="Calibri" panose="020F0502020204030204" pitchFamily="34" charset="0"/>
                <a:cs typeface="Times New Roman" panose="02020603050405020304" pitchFamily="18" charset="0"/>
              </a:rPr>
              <a:t>organization of the modules and their content</a:t>
            </a:r>
          </a:p>
          <a:p>
            <a:pPr marL="342900" lvl="1" indent="-342900">
              <a:lnSpc>
                <a:spcPct val="107000"/>
              </a:lnSpc>
              <a:spcBef>
                <a:spcPts val="1200"/>
              </a:spcBef>
              <a:spcAft>
                <a:spcPts val="600"/>
              </a:spcAft>
              <a:buFont typeface="Arial" panose="020B0604020202020204" pitchFamily="34" charset="0"/>
              <a:buChar char="•"/>
            </a:pPr>
            <a:r>
              <a:rPr lang="en-US" sz="1600" dirty="0">
                <a:latin typeface="Calibri" panose="020F0502020204030204" pitchFamily="34" charset="0"/>
                <a:cs typeface="Times New Roman" panose="02020603050405020304" pitchFamily="18" charset="0"/>
              </a:rPr>
              <a:t>How do the </a:t>
            </a:r>
            <a:r>
              <a:rPr lang="en-US" sz="1600" u="sng" dirty="0">
                <a:latin typeface="Calibri" panose="020F0502020204030204" pitchFamily="34" charset="0"/>
                <a:cs typeface="Times New Roman" panose="02020603050405020304" pitchFamily="18" charset="0"/>
              </a:rPr>
              <a:t>modules relate</a:t>
            </a:r>
            <a:r>
              <a:rPr lang="en-US" sz="1600" dirty="0">
                <a:latin typeface="Calibri" panose="020F0502020204030204" pitchFamily="34" charset="0"/>
                <a:cs typeface="Times New Roman" panose="02020603050405020304" pitchFamily="18" charset="0"/>
              </a:rPr>
              <a:t> in a holistic sense?</a:t>
            </a:r>
          </a:p>
          <a:p>
            <a:pPr marL="342900" indent="-342900">
              <a:lnSpc>
                <a:spcPct val="107000"/>
              </a:lnSpc>
              <a:spcBef>
                <a:spcPts val="600"/>
              </a:spcBef>
              <a:spcAft>
                <a:spcPts val="6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Understand how the </a:t>
            </a:r>
            <a:r>
              <a:rPr lang="en-US" sz="1600" u="sng" dirty="0">
                <a:effectLst/>
                <a:latin typeface="Calibri" panose="020F0502020204030204" pitchFamily="34" charset="0"/>
                <a:ea typeface="Calibri" panose="020F0502020204030204" pitchFamily="34" charset="0"/>
                <a:cs typeface="Times New Roman" panose="02020603050405020304" pitchFamily="18" charset="0"/>
              </a:rPr>
              <a:t>module topics align with respondents’ record keeping practices</a:t>
            </a:r>
          </a:p>
          <a:p>
            <a:pPr marL="342900" indent="-342900">
              <a:lnSpc>
                <a:spcPct val="107000"/>
              </a:lnSpc>
              <a:spcBef>
                <a:spcPts val="600"/>
              </a:spcBef>
              <a:spcAft>
                <a:spcPts val="6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Investigate further the relationship between </a:t>
            </a:r>
            <a:r>
              <a:rPr lang="en-US" sz="1600" u="sng" dirty="0">
                <a:effectLst/>
                <a:latin typeface="Calibri" panose="020F0502020204030204" pitchFamily="34" charset="0"/>
                <a:ea typeface="Calibri" panose="020F0502020204030204" pitchFamily="34" charset="0"/>
                <a:cs typeface="Times New Roman" panose="02020603050405020304" pitchFamily="18" charset="0"/>
              </a:rPr>
              <a:t>company and establishment record keeping practices </a:t>
            </a:r>
          </a:p>
          <a:p>
            <a:pPr marL="342900" indent="-342900">
              <a:lnSpc>
                <a:spcPct val="107000"/>
              </a:lnSpc>
              <a:spcBef>
                <a:spcPts val="600"/>
              </a:spcBef>
              <a:spcAft>
                <a:spcPts val="6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Learn about respondents’ </a:t>
            </a:r>
            <a:r>
              <a:rPr lang="en-US" sz="1600" u="sng" dirty="0">
                <a:effectLst/>
                <a:latin typeface="Calibri" panose="020F0502020204030204" pitchFamily="34" charset="0"/>
                <a:ea typeface="Calibri" panose="020F0502020204030204" pitchFamily="34" charset="0"/>
                <a:cs typeface="Times New Roman" panose="02020603050405020304" pitchFamily="18" charset="0"/>
              </a:rPr>
              <a:t>strategies for compiling the data </a:t>
            </a:r>
            <a:r>
              <a:rPr lang="en-US" sz="1600" dirty="0">
                <a:effectLst/>
                <a:latin typeface="Calibri" panose="020F0502020204030204" pitchFamily="34" charset="0"/>
                <a:ea typeface="Calibri" panose="020F0502020204030204" pitchFamily="34" charset="0"/>
                <a:cs typeface="Times New Roman" panose="02020603050405020304" pitchFamily="18" charset="0"/>
              </a:rPr>
              <a:t>for the questionnaire, with an eye towards identifying difficulties and mismatches between recorded and requested data, along with how those mismatches are resolved</a:t>
            </a:r>
          </a:p>
          <a:p>
            <a:pPr marL="342900" indent="-342900">
              <a:lnSpc>
                <a:spcPct val="107000"/>
              </a:lnSpc>
              <a:spcBef>
                <a:spcPts val="600"/>
              </a:spcBef>
              <a:spcAft>
                <a:spcPts val="6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Assess the </a:t>
            </a:r>
            <a:r>
              <a:rPr lang="en-US" sz="1600" u="sng" dirty="0">
                <a:effectLst/>
                <a:latin typeface="Calibri" panose="020F0502020204030204" pitchFamily="34" charset="0"/>
                <a:ea typeface="Calibri" panose="020F0502020204030204" pitchFamily="34" charset="0"/>
                <a:cs typeface="Times New Roman" panose="02020603050405020304" pitchFamily="18" charset="0"/>
              </a:rPr>
              <a:t>capabilities and preferences of respondents answering via spreadsheet upload</a:t>
            </a:r>
          </a:p>
          <a:p>
            <a:pPr marL="342900" indent="-342900">
              <a:lnSpc>
                <a:spcPct val="107000"/>
              </a:lnSpc>
              <a:spcBef>
                <a:spcPts val="600"/>
              </a:spcBef>
              <a:spcAft>
                <a:spcPts val="6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Times New Roman" panose="02020603050405020304" pitchFamily="18" charset="0"/>
              </a:rPr>
              <a:t>Assess how a reporting change like this might affect </a:t>
            </a:r>
            <a:r>
              <a:rPr lang="en-US" sz="1600" u="sng" dirty="0">
                <a:latin typeface="Calibri" panose="020F0502020204030204" pitchFamily="34" charset="0"/>
                <a:ea typeface="Calibri" panose="020F0502020204030204" pitchFamily="34" charset="0"/>
                <a:cs typeface="Times New Roman" panose="02020603050405020304" pitchFamily="18" charset="0"/>
              </a:rPr>
              <a:t>respondent burden</a:t>
            </a:r>
          </a:p>
          <a:p>
            <a:pPr marL="342900" indent="-342900">
              <a:lnSpc>
                <a:spcPct val="107000"/>
              </a:lnSpc>
              <a:spcBef>
                <a:spcPts val="600"/>
              </a:spcBef>
              <a:spcAft>
                <a:spcPts val="6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Linkage not just between the modules but back to the </a:t>
            </a:r>
            <a:r>
              <a:rPr lang="en-US" sz="1600" u="sng" dirty="0">
                <a:effectLst/>
                <a:latin typeface="Calibri" panose="020F0502020204030204" pitchFamily="34" charset="0"/>
                <a:ea typeface="Calibri" panose="020F0502020204030204" pitchFamily="34" charset="0"/>
                <a:cs typeface="Times New Roman" panose="02020603050405020304" pitchFamily="18" charset="0"/>
              </a:rPr>
              <a:t>consolidated figures</a:t>
            </a:r>
            <a:r>
              <a:rPr lang="en-US" sz="1600" dirty="0">
                <a:effectLst/>
                <a:latin typeface="Calibri" panose="020F0502020204030204" pitchFamily="34" charset="0"/>
                <a:ea typeface="Calibri" panose="020F0502020204030204" pitchFamily="34" charset="0"/>
                <a:cs typeface="Times New Roman" panose="02020603050405020304" pitchFamily="18" charset="0"/>
              </a:rPr>
              <a:t> (totals)</a:t>
            </a:r>
          </a:p>
          <a:p>
            <a:pPr>
              <a:lnSpc>
                <a:spcPct val="107000"/>
              </a:lnSpc>
              <a:spcBef>
                <a:spcPts val="600"/>
              </a:spcBef>
              <a:spcAft>
                <a:spcPts val="600"/>
              </a:spcAft>
            </a:pPr>
            <a:endParaRPr lang="en-US" sz="2000" u="sng"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2592310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B896A-8771-4279-BC80-FBF4706167E3}"/>
              </a:ext>
            </a:extLst>
          </p:cNvPr>
          <p:cNvSpPr>
            <a:spLocks noGrp="1"/>
          </p:cNvSpPr>
          <p:nvPr>
            <p:ph type="title"/>
          </p:nvPr>
        </p:nvSpPr>
        <p:spPr>
          <a:xfrm>
            <a:off x="645695" y="492195"/>
            <a:ext cx="10707189" cy="682423"/>
          </a:xfrm>
        </p:spPr>
        <p:txBody>
          <a:bodyPr/>
          <a:lstStyle/>
          <a:p>
            <a:r>
              <a:rPr lang="en-US" dirty="0"/>
              <a:t>Demographics </a:t>
            </a:r>
          </a:p>
        </p:txBody>
      </p:sp>
      <p:sp>
        <p:nvSpPr>
          <p:cNvPr id="3" name="Content Placeholder 2">
            <a:extLst>
              <a:ext uri="{FF2B5EF4-FFF2-40B4-BE49-F238E27FC236}">
                <a16:creationId xmlns:a16="http://schemas.microsoft.com/office/drawing/2014/main" id="{77FBBC4D-43DB-42B4-877C-0801D2D72650}"/>
              </a:ext>
            </a:extLst>
          </p:cNvPr>
          <p:cNvSpPr>
            <a:spLocks noGrp="1"/>
          </p:cNvSpPr>
          <p:nvPr>
            <p:ph idx="1"/>
          </p:nvPr>
        </p:nvSpPr>
        <p:spPr>
          <a:xfrm>
            <a:off x="645695" y="3727935"/>
            <a:ext cx="5220533" cy="2646668"/>
          </a:xfrm>
        </p:spPr>
        <p:txBody>
          <a:bodyPr>
            <a:normAutofit/>
          </a:bodyPr>
          <a:lstStyle/>
          <a:p>
            <a:r>
              <a:rPr lang="en-US" dirty="0"/>
              <a:t>Job Titles</a:t>
            </a:r>
          </a:p>
          <a:p>
            <a:pPr>
              <a:spcBef>
                <a:spcPts val="600"/>
              </a:spcBef>
            </a:pPr>
            <a:endParaRPr lang="en-US" sz="1000" dirty="0"/>
          </a:p>
          <a:p>
            <a:pPr marL="285750" marR="0" indent="-285750">
              <a:lnSpc>
                <a:spcPct val="107000"/>
              </a:lnSpc>
              <a:spcBef>
                <a:spcPts val="0"/>
              </a:spcBef>
              <a:spcAft>
                <a:spcPts val="200"/>
              </a:spcAft>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Financial Planning and Analysis Manager</a:t>
            </a:r>
          </a:p>
          <a:p>
            <a:pPr marL="285750" marR="0" indent="-285750">
              <a:lnSpc>
                <a:spcPct val="107000"/>
              </a:lnSpc>
              <a:spcBef>
                <a:spcPts val="0"/>
              </a:spcBef>
              <a:spcAft>
                <a:spcPts val="200"/>
              </a:spcAft>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Manager of Corporate Finance for U.S. Operations,</a:t>
            </a:r>
          </a:p>
          <a:p>
            <a:pPr marL="285750" marR="0" indent="-285750">
              <a:lnSpc>
                <a:spcPct val="107000"/>
              </a:lnSpc>
              <a:spcBef>
                <a:spcPts val="0"/>
              </a:spcBef>
              <a:spcAft>
                <a:spcPts val="200"/>
              </a:spcAft>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Manager of External Financial Reporting</a:t>
            </a:r>
          </a:p>
          <a:p>
            <a:pPr marL="285750" marR="0" indent="-285750">
              <a:lnSpc>
                <a:spcPct val="107000"/>
              </a:lnSpc>
              <a:spcBef>
                <a:spcPts val="0"/>
              </a:spcBef>
              <a:spcAft>
                <a:spcPts val="200"/>
              </a:spcAft>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Manager of Finance Reporting</a:t>
            </a:r>
          </a:p>
          <a:p>
            <a:pPr marL="285750" marR="0" indent="-285750">
              <a:lnSpc>
                <a:spcPct val="107000"/>
              </a:lnSpc>
              <a:spcBef>
                <a:spcPts val="0"/>
              </a:spcBef>
              <a:spcAft>
                <a:spcPts val="200"/>
              </a:spcAft>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Manager of Financial Planning and Analysis</a:t>
            </a:r>
          </a:p>
          <a:p>
            <a:pPr marL="285750" marR="0" indent="-285750">
              <a:lnSpc>
                <a:spcPct val="107000"/>
              </a:lnSpc>
              <a:spcBef>
                <a:spcPts val="0"/>
              </a:spcBef>
              <a:spcAft>
                <a:spcPts val="200"/>
              </a:spcAft>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Manager of Regulatory Reporting</a:t>
            </a:r>
          </a:p>
          <a:p>
            <a:pPr marL="342900" indent="-342900">
              <a:lnSpc>
                <a:spcPct val="107000"/>
              </a:lnSpc>
              <a:spcBef>
                <a:spcPts val="0"/>
              </a:spcBef>
              <a:buFont typeface="Symbol" panose="05050102010706020507" pitchFamily="18" charset="2"/>
              <a:buChar char=""/>
            </a:pPr>
            <a:endParaRPr lang="en-US" b="0" dirty="0">
              <a:latin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A3E93E1D-41CF-4E99-81F7-5229369ECEAF}"/>
              </a:ext>
            </a:extLst>
          </p:cNvPr>
          <p:cNvSpPr>
            <a:spLocks noGrp="1"/>
          </p:cNvSpPr>
          <p:nvPr>
            <p:ph type="sldNum" sz="quarter" idx="11"/>
          </p:nvPr>
        </p:nvSpPr>
        <p:spPr/>
        <p:txBody>
          <a:bodyPr/>
          <a:lstStyle/>
          <a:p>
            <a:fld id="{2BEE099A-8562-47CA-944D-F82EDDAC5192}" type="slidenum">
              <a:rPr lang="en-US" smtClean="0"/>
              <a:pPr/>
              <a:t>6</a:t>
            </a:fld>
            <a:endParaRPr lang="en-US" dirty="0"/>
          </a:p>
        </p:txBody>
      </p:sp>
      <p:sp>
        <p:nvSpPr>
          <p:cNvPr id="5" name="TextBox 4">
            <a:extLst>
              <a:ext uri="{FF2B5EF4-FFF2-40B4-BE49-F238E27FC236}">
                <a16:creationId xmlns:a16="http://schemas.microsoft.com/office/drawing/2014/main" id="{C937728F-8EC8-4198-B2BE-4E4FA2058A78}"/>
              </a:ext>
            </a:extLst>
          </p:cNvPr>
          <p:cNvSpPr txBox="1"/>
          <p:nvPr/>
        </p:nvSpPr>
        <p:spPr>
          <a:xfrm>
            <a:off x="661791" y="1621961"/>
            <a:ext cx="10515600" cy="2215991"/>
          </a:xfrm>
          <a:prstGeom prst="rect">
            <a:avLst/>
          </a:prstGeom>
          <a:noFill/>
        </p:spPr>
        <p:txBody>
          <a:bodyPr wrap="square" rtlCol="0">
            <a:spAutoFit/>
          </a:bodyPr>
          <a:lstStyle/>
          <a:p>
            <a:pPr marL="285750" indent="-285750">
              <a:spcBef>
                <a:spcPts val="600"/>
              </a:spcBef>
              <a:spcAft>
                <a:spcPts val="600"/>
              </a:spcAft>
              <a:buFont typeface="Arial" panose="020B0604020202020204" pitchFamily="34" charset="0"/>
              <a:buChar char="•"/>
            </a:pPr>
            <a:r>
              <a:rPr lang="en-US" dirty="0">
                <a:solidFill>
                  <a:srgbClr val="000000"/>
                </a:solidFill>
                <a:latin typeface="Calibri" panose="020F0502020204030204" pitchFamily="34" charset="0"/>
              </a:rPr>
              <a:t>18 interviews conducted</a:t>
            </a:r>
          </a:p>
          <a:p>
            <a:pPr marL="285750" indent="-285750">
              <a:spcBef>
                <a:spcPts val="600"/>
              </a:spcBef>
              <a:spcAft>
                <a:spcPts val="600"/>
              </a:spcAft>
              <a:buFont typeface="Arial" panose="020B0604020202020204" pitchFamily="34" charset="0"/>
              <a:buChar char="•"/>
            </a:pPr>
            <a:r>
              <a:rPr lang="en-US" dirty="0">
                <a:solidFill>
                  <a:srgbClr val="000000"/>
                </a:solidFill>
                <a:latin typeface="Calibri" panose="020F0502020204030204" pitchFamily="34" charset="0"/>
              </a:rPr>
              <a:t>Respondents were selected if they represent companies selected in at least two Census Bureau annual surveys (e.g. </a:t>
            </a:r>
            <a:r>
              <a:rPr lang="en-US" b="0" i="0" dirty="0">
                <a:effectLst/>
                <a:latin typeface="Segoe UI" panose="020B0502040204020203" pitchFamily="34" charset="0"/>
              </a:rPr>
              <a:t>ARTS, AWTS, SAS, ASM and ACES</a:t>
            </a:r>
            <a:r>
              <a:rPr lang="en-US" dirty="0">
                <a:solidFill>
                  <a:srgbClr val="000000"/>
                </a:solidFill>
                <a:latin typeface="Calibri" panose="020F0502020204030204" pitchFamily="34" charset="0"/>
              </a:rPr>
              <a:t>)</a:t>
            </a:r>
          </a:p>
          <a:p>
            <a:pPr marL="285750" indent="-285750">
              <a:spcBef>
                <a:spcPts val="600"/>
              </a:spcBef>
              <a:spcAft>
                <a:spcPts val="6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Conducted interviews with companies across multiple sectors such as: Construction,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Wholesale, Trade Retail Trade, Manufacturing and Accommodation and Food Services.</a:t>
            </a:r>
            <a:endParaRPr lang="en-US" dirty="0">
              <a:solidFill>
                <a:srgbClr val="000000"/>
              </a:solidFill>
              <a:latin typeface="Calibri" panose="020F0502020204030204" pitchFamily="34" charset="0"/>
            </a:endParaRPr>
          </a:p>
          <a:p>
            <a:pPr marL="285750" indent="-285750">
              <a:spcBef>
                <a:spcPts val="600"/>
              </a:spcBef>
              <a:spcAft>
                <a:spcPts val="600"/>
              </a:spcAft>
              <a:buFont typeface="Arial" panose="020B0604020202020204" pitchFamily="34" charset="0"/>
              <a:buChar char="•"/>
            </a:pPr>
            <a:r>
              <a:rPr lang="en-US" dirty="0">
                <a:solidFill>
                  <a:srgbClr val="000000"/>
                </a:solidFill>
                <a:latin typeface="Calibri" panose="020F0502020204030204" pitchFamily="34" charset="0"/>
              </a:rPr>
              <a:t>Generally, from larger more “complex” companies</a:t>
            </a:r>
          </a:p>
        </p:txBody>
      </p:sp>
      <p:sp>
        <p:nvSpPr>
          <p:cNvPr id="6" name="TextBox 5">
            <a:extLst>
              <a:ext uri="{FF2B5EF4-FFF2-40B4-BE49-F238E27FC236}">
                <a16:creationId xmlns:a16="http://schemas.microsoft.com/office/drawing/2014/main" id="{106E5A87-5E87-4A23-884F-26F426FD2E65}"/>
              </a:ext>
            </a:extLst>
          </p:cNvPr>
          <p:cNvSpPr txBox="1"/>
          <p:nvPr/>
        </p:nvSpPr>
        <p:spPr>
          <a:xfrm>
            <a:off x="645695" y="1252629"/>
            <a:ext cx="6096000" cy="369332"/>
          </a:xfrm>
          <a:prstGeom prst="rect">
            <a:avLst/>
          </a:prstGeom>
          <a:noFill/>
        </p:spPr>
        <p:txBody>
          <a:bodyPr wrap="square">
            <a:spAutoFit/>
          </a:bodyPr>
          <a:lstStyle/>
          <a:p>
            <a:pPr marL="0" indent="0">
              <a:buNone/>
            </a:pPr>
            <a:r>
              <a:rPr lang="en-US" b="1" dirty="0">
                <a:latin typeface="+mj-lt"/>
              </a:rPr>
              <a:t>R</a:t>
            </a:r>
            <a:r>
              <a:rPr lang="en-US" b="1" spc="40" dirty="0">
                <a:latin typeface="+mj-lt"/>
              </a:rPr>
              <a:t>espondent Characteristics: </a:t>
            </a:r>
          </a:p>
        </p:txBody>
      </p:sp>
      <p:sp>
        <p:nvSpPr>
          <p:cNvPr id="11" name="Content Placeholder 2">
            <a:extLst>
              <a:ext uri="{FF2B5EF4-FFF2-40B4-BE49-F238E27FC236}">
                <a16:creationId xmlns:a16="http://schemas.microsoft.com/office/drawing/2014/main" id="{FDA50493-0050-4673-9BCF-8D17C404DEA4}"/>
              </a:ext>
            </a:extLst>
          </p:cNvPr>
          <p:cNvSpPr txBox="1">
            <a:spLocks/>
          </p:cNvSpPr>
          <p:nvPr/>
        </p:nvSpPr>
        <p:spPr>
          <a:xfrm>
            <a:off x="5729324" y="4213995"/>
            <a:ext cx="5220533" cy="2646668"/>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1000"/>
              </a:spcBef>
              <a:buFont typeface="Arial" panose="020B0604020202020204" pitchFamily="34" charset="0"/>
              <a:buNone/>
              <a:defRPr sz="1800" b="1" kern="1200" spc="-20" baseline="0">
                <a:solidFill>
                  <a:schemeClr val="tx1"/>
                </a:solidFill>
                <a:latin typeface="Century Gothic" panose="020B0502020202020204" pitchFamily="34" charset="0"/>
                <a:ea typeface="+mn-ea"/>
                <a:cs typeface="+mn-cs"/>
              </a:defRPr>
            </a:lvl1pPr>
            <a:lvl2pPr marL="0" indent="0" algn="l" defTabSz="914400" rtl="0" eaLnBrk="1" latinLnBrk="0" hangingPunct="1">
              <a:lnSpc>
                <a:spcPct val="100000"/>
              </a:lnSpc>
              <a:spcBef>
                <a:spcPts val="2600"/>
              </a:spcBef>
              <a:buFont typeface="Arial" panose="020B0604020202020204" pitchFamily="34" charset="0"/>
              <a:buNone/>
              <a:defRPr lang="en-US" sz="1800" kern="1200" spc="-20" baseline="0" dirty="0" smtClean="0">
                <a:solidFill>
                  <a:schemeClr val="tx1"/>
                </a:solidFill>
                <a:latin typeface="+mn-lt"/>
                <a:ea typeface="+mn-ea"/>
                <a:cs typeface="+mn-cs"/>
              </a:defRPr>
            </a:lvl2pPr>
            <a:lvl3pPr marL="346075" indent="-179388" algn="l" defTabSz="914400" rtl="0" eaLnBrk="1" latinLnBrk="0" hangingPunct="1">
              <a:lnSpc>
                <a:spcPct val="100000"/>
              </a:lnSpc>
              <a:spcBef>
                <a:spcPts val="1200"/>
              </a:spcBef>
              <a:buFont typeface="Arial" panose="020B0604020202020204" pitchFamily="34" charset="0"/>
              <a:buChar char="•"/>
              <a:defRPr lang="en-US" sz="1800" kern="1200" spc="-20" baseline="0" dirty="0" smtClean="0">
                <a:solidFill>
                  <a:schemeClr val="tx1"/>
                </a:solidFill>
                <a:latin typeface="+mn-lt"/>
                <a:ea typeface="+mn-ea"/>
                <a:cs typeface="+mn-cs"/>
              </a:defRPr>
            </a:lvl3pPr>
            <a:lvl4pPr marL="747713" indent="-234950" algn="l" defTabSz="914400" rtl="0" eaLnBrk="1" latinLnBrk="0" hangingPunct="1">
              <a:lnSpc>
                <a:spcPct val="100000"/>
              </a:lnSpc>
              <a:spcBef>
                <a:spcPts val="600"/>
              </a:spcBef>
              <a:buFont typeface="Arial" panose="020B0604020202020204" pitchFamily="34" charset="0"/>
              <a:buChar char="o"/>
              <a:defRPr lang="en-US" sz="1600" kern="1200" spc="-20" baseline="0" dirty="0" smtClean="0">
                <a:solidFill>
                  <a:schemeClr val="tx1"/>
                </a:solidFill>
                <a:latin typeface="+mn-lt"/>
                <a:ea typeface="+mn-ea"/>
                <a:cs typeface="+mn-cs"/>
              </a:defRPr>
            </a:lvl4pPr>
            <a:lvl5pPr marL="1081088" indent="-222250" algn="l" defTabSz="914400" rtl="0" eaLnBrk="1" latinLnBrk="0" hangingPunct="1">
              <a:lnSpc>
                <a:spcPct val="100000"/>
              </a:lnSpc>
              <a:spcBef>
                <a:spcPts val="200"/>
              </a:spcBef>
              <a:buFont typeface="Arial" panose="020B0604020202020204" pitchFamily="34" charset="0"/>
              <a:buChar char="§"/>
              <a:defRPr lang="en-US" sz="1600" kern="1200" spc="-20" baseline="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7000"/>
              </a:lnSpc>
              <a:spcBef>
                <a:spcPts val="0"/>
              </a:spcBef>
              <a:spcAft>
                <a:spcPts val="2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Senior Corporate Paralegal,</a:t>
            </a:r>
          </a:p>
          <a:p>
            <a:pPr marL="285750" indent="-285750">
              <a:lnSpc>
                <a:spcPct val="107000"/>
              </a:lnSpc>
              <a:spcBef>
                <a:spcPts val="0"/>
              </a:spcBef>
              <a:spcAft>
                <a:spcPts val="2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Staff Accountant</a:t>
            </a:r>
          </a:p>
          <a:p>
            <a:pPr marL="285750" indent="-285750">
              <a:lnSpc>
                <a:spcPct val="107000"/>
              </a:lnSpc>
              <a:spcBef>
                <a:spcPts val="0"/>
              </a:spcBef>
              <a:spcAft>
                <a:spcPts val="2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Tax Accountant</a:t>
            </a:r>
          </a:p>
          <a:p>
            <a:pPr marL="285750" indent="-285750">
              <a:lnSpc>
                <a:spcPct val="107000"/>
              </a:lnSpc>
              <a:spcBef>
                <a:spcPts val="0"/>
              </a:spcBef>
              <a:spcAft>
                <a:spcPts val="2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Tax Analyst</a:t>
            </a:r>
          </a:p>
          <a:p>
            <a:pPr marL="285750" indent="-285750">
              <a:lnSpc>
                <a:spcPct val="107000"/>
              </a:lnSpc>
              <a:spcBef>
                <a:spcPts val="0"/>
              </a:spcBef>
              <a:spcAft>
                <a:spcPts val="2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Tax Manager</a:t>
            </a:r>
          </a:p>
          <a:p>
            <a:pPr marL="285750" indent="-285750">
              <a:lnSpc>
                <a:spcPct val="107000"/>
              </a:lnSpc>
              <a:spcBef>
                <a:spcPts val="0"/>
              </a:spcBef>
              <a:spcAft>
                <a:spcPts val="2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Treasurer</a:t>
            </a:r>
            <a:endParaRPr lang="en-US" b="0" dirty="0">
              <a:latin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47397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30785-23C7-4CFD-80DE-3CDCED88D8BB}"/>
              </a:ext>
            </a:extLst>
          </p:cNvPr>
          <p:cNvSpPr>
            <a:spLocks noGrp="1"/>
          </p:cNvSpPr>
          <p:nvPr>
            <p:ph type="ctrTitle"/>
          </p:nvPr>
        </p:nvSpPr>
        <p:spPr>
          <a:xfrm>
            <a:off x="669925" y="805645"/>
            <a:ext cx="10240964" cy="952818"/>
          </a:xfrm>
        </p:spPr>
        <p:txBody>
          <a:bodyPr/>
          <a:lstStyle/>
          <a:p>
            <a:r>
              <a:rPr lang="en-US" dirty="0"/>
              <a:t>Findings </a:t>
            </a:r>
          </a:p>
        </p:txBody>
      </p:sp>
      <p:sp>
        <p:nvSpPr>
          <p:cNvPr id="3" name="Subtitle 2">
            <a:extLst>
              <a:ext uri="{FF2B5EF4-FFF2-40B4-BE49-F238E27FC236}">
                <a16:creationId xmlns:a16="http://schemas.microsoft.com/office/drawing/2014/main" id="{D609EB91-EF0C-4257-AB90-3C3AC6489BFB}"/>
              </a:ext>
            </a:extLst>
          </p:cNvPr>
          <p:cNvSpPr>
            <a:spLocks noGrp="1"/>
          </p:cNvSpPr>
          <p:nvPr>
            <p:ph type="subTitle" idx="1"/>
          </p:nvPr>
        </p:nvSpPr>
        <p:spPr>
          <a:xfrm>
            <a:off x="1284780" y="2014927"/>
            <a:ext cx="5998161" cy="4037428"/>
          </a:xfrm>
        </p:spPr>
        <p:txBody>
          <a:bodyPr>
            <a:normAutofit/>
          </a:bodyPr>
          <a:lstStyle/>
          <a:p>
            <a:pPr marL="285750" indent="-285750">
              <a:buFont typeface="Arial" panose="020B0604020202020204" pitchFamily="34" charset="0"/>
              <a:buChar char="•"/>
            </a:pPr>
            <a:r>
              <a:rPr lang="pt-BR" sz="1800" dirty="0"/>
              <a:t>Overview </a:t>
            </a:r>
          </a:p>
          <a:p>
            <a:pPr marL="285750" indent="-285750">
              <a:buFont typeface="Arial" panose="020B0604020202020204" pitchFamily="34" charset="0"/>
              <a:buChar char="•"/>
            </a:pPr>
            <a:r>
              <a:rPr lang="pt-BR" sz="1800" dirty="0"/>
              <a:t>Reporting Options</a:t>
            </a:r>
          </a:p>
          <a:p>
            <a:pPr marL="285750" indent="-285750">
              <a:buFont typeface="Arial" panose="020B0604020202020204" pitchFamily="34" charset="0"/>
              <a:buChar char="•"/>
            </a:pPr>
            <a:r>
              <a:rPr lang="pt-BR" sz="1800" dirty="0"/>
              <a:t>Question Content: Location ID &amp; Primary Business Activity </a:t>
            </a:r>
          </a:p>
          <a:p>
            <a:pPr marL="285750" indent="-285750">
              <a:buFont typeface="Arial" panose="020B0604020202020204" pitchFamily="34" charset="0"/>
              <a:buChar char="•"/>
            </a:pPr>
            <a:r>
              <a:rPr lang="en-US" sz="1800" dirty="0"/>
              <a:t>NAICS &amp; Company Summary Page</a:t>
            </a:r>
          </a:p>
          <a:p>
            <a:pPr marL="285750" indent="-285750">
              <a:buFont typeface="Arial" panose="020B0604020202020204" pitchFamily="34" charset="0"/>
              <a:buChar char="•"/>
            </a:pPr>
            <a:r>
              <a:rPr lang="pt-BR" sz="1800" b="1" spc="60" dirty="0">
                <a:latin typeface="Century Gothic" panose="020B0502020202020204" pitchFamily="34" charset="0"/>
              </a:rPr>
              <a:t>Module 2</a:t>
            </a:r>
          </a:p>
          <a:p>
            <a:pPr marL="285750" indent="-285750">
              <a:buFont typeface="Arial" panose="020B0604020202020204" pitchFamily="34" charset="0"/>
              <a:buChar char="•"/>
            </a:pPr>
            <a:r>
              <a:rPr lang="pt-BR" sz="1800" b="1" spc="60" dirty="0">
                <a:latin typeface="Century Gothic" panose="020B0502020202020204" pitchFamily="34" charset="0"/>
              </a:rPr>
              <a:t>Module 3</a:t>
            </a:r>
          </a:p>
          <a:p>
            <a:pPr marL="285750" indent="-285750">
              <a:buFont typeface="Arial" panose="020B0604020202020204" pitchFamily="34" charset="0"/>
              <a:buChar char="•"/>
            </a:pPr>
            <a:r>
              <a:rPr lang="en-US" sz="1800" b="1" spc="60" dirty="0">
                <a:latin typeface="Century Gothic" panose="020B0502020202020204" pitchFamily="34" charset="0"/>
              </a:rPr>
              <a:t>Take </a:t>
            </a:r>
            <a:r>
              <a:rPr lang="en-US" sz="1800" b="1" spc="60" dirty="0" err="1">
                <a:latin typeface="Century Gothic" panose="020B0502020202020204" pitchFamily="34" charset="0"/>
              </a:rPr>
              <a:t>Aways</a:t>
            </a:r>
            <a:endParaRPr lang="en-US" sz="1800" b="1" spc="60" dirty="0">
              <a:latin typeface="Century Gothic" panose="020B0502020202020204" pitchFamily="34" charset="0"/>
            </a:endParaRPr>
          </a:p>
        </p:txBody>
      </p:sp>
    </p:spTree>
    <p:extLst>
      <p:ext uri="{BB962C8B-B14F-4D97-AF65-F5344CB8AC3E}">
        <p14:creationId xmlns:p14="http://schemas.microsoft.com/office/powerpoint/2010/main" val="13907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8</a:t>
            </a:fld>
            <a:endParaRPr lang="en-US" dirty="0"/>
          </a:p>
        </p:txBody>
      </p:sp>
      <p:pic>
        <p:nvPicPr>
          <p:cNvPr id="10" name="Picture 9">
            <a:extLst>
              <a:ext uri="{FF2B5EF4-FFF2-40B4-BE49-F238E27FC236}">
                <a16:creationId xmlns:a16="http://schemas.microsoft.com/office/drawing/2014/main" id="{B06A6E56-8F36-4638-9B74-C8D26A3B5EB6}"/>
              </a:ext>
            </a:extLst>
          </p:cNvPr>
          <p:cNvPicPr>
            <a:picLocks noChangeAspect="1"/>
          </p:cNvPicPr>
          <p:nvPr/>
        </p:nvPicPr>
        <p:blipFill>
          <a:blip r:embed="rId2"/>
          <a:stretch>
            <a:fillRect/>
          </a:stretch>
        </p:blipFill>
        <p:spPr>
          <a:xfrm>
            <a:off x="1" y="0"/>
            <a:ext cx="12191998" cy="6857999"/>
          </a:xfrm>
          <a:prstGeom prst="rect">
            <a:avLst/>
          </a:prstGeom>
        </p:spPr>
      </p:pic>
      <p:sp>
        <p:nvSpPr>
          <p:cNvPr id="5" name="Rectangle 4">
            <a:extLst>
              <a:ext uri="{FF2B5EF4-FFF2-40B4-BE49-F238E27FC236}">
                <a16:creationId xmlns:a16="http://schemas.microsoft.com/office/drawing/2014/main" id="{2327BF72-E57D-4223-AFDE-CDBB0140429D}"/>
              </a:ext>
            </a:extLst>
          </p:cNvPr>
          <p:cNvSpPr/>
          <p:nvPr/>
        </p:nvSpPr>
        <p:spPr>
          <a:xfrm>
            <a:off x="4815839" y="1139482"/>
            <a:ext cx="2569700" cy="344659"/>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2235332-3FD4-4BE4-9089-94FE2492D56E}"/>
              </a:ext>
            </a:extLst>
          </p:cNvPr>
          <p:cNvSpPr/>
          <p:nvPr/>
        </p:nvSpPr>
        <p:spPr>
          <a:xfrm>
            <a:off x="8794651" y="868676"/>
            <a:ext cx="2684586" cy="344659"/>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F81DBE6B-FF11-4F83-8B4A-8D3EEBFFBBA0}"/>
              </a:ext>
            </a:extLst>
          </p:cNvPr>
          <p:cNvSpPr/>
          <p:nvPr/>
        </p:nvSpPr>
        <p:spPr>
          <a:xfrm>
            <a:off x="6881446" y="1671710"/>
            <a:ext cx="2811194" cy="344659"/>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52AC302-E093-4A1E-988E-F5DAAB2B4BD2}"/>
              </a:ext>
            </a:extLst>
          </p:cNvPr>
          <p:cNvSpPr/>
          <p:nvPr/>
        </p:nvSpPr>
        <p:spPr>
          <a:xfrm>
            <a:off x="1181685" y="1974165"/>
            <a:ext cx="1055077" cy="344659"/>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2E384A5-DE34-4E01-8773-1524A3123360}"/>
              </a:ext>
            </a:extLst>
          </p:cNvPr>
          <p:cNvSpPr/>
          <p:nvPr/>
        </p:nvSpPr>
        <p:spPr>
          <a:xfrm>
            <a:off x="7174523" y="1974165"/>
            <a:ext cx="2518117" cy="344659"/>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1956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0C58B-BAAF-4C91-BE23-98A44F6E6FEE}"/>
              </a:ext>
            </a:extLst>
          </p:cNvPr>
          <p:cNvSpPr>
            <a:spLocks noGrp="1"/>
          </p:cNvSpPr>
          <p:nvPr>
            <p:ph type="title"/>
          </p:nvPr>
        </p:nvSpPr>
        <p:spPr>
          <a:xfrm>
            <a:off x="667512" y="738415"/>
            <a:ext cx="10707189" cy="837168"/>
          </a:xfrm>
        </p:spPr>
        <p:txBody>
          <a:bodyPr/>
          <a:lstStyle/>
          <a:p>
            <a:r>
              <a:rPr lang="pt-BR" dirty="0"/>
              <a:t>Overview</a:t>
            </a:r>
            <a:endParaRPr lang="en-US" dirty="0"/>
          </a:p>
        </p:txBody>
      </p:sp>
      <p:sp>
        <p:nvSpPr>
          <p:cNvPr id="3" name="Content Placeholder 2">
            <a:extLst>
              <a:ext uri="{FF2B5EF4-FFF2-40B4-BE49-F238E27FC236}">
                <a16:creationId xmlns:a16="http://schemas.microsoft.com/office/drawing/2014/main" id="{85BC560D-550A-4584-A812-575408FBA051}"/>
              </a:ext>
            </a:extLst>
          </p:cNvPr>
          <p:cNvSpPr>
            <a:spLocks noGrp="1"/>
          </p:cNvSpPr>
          <p:nvPr>
            <p:ph idx="1"/>
          </p:nvPr>
        </p:nvSpPr>
        <p:spPr>
          <a:xfrm>
            <a:off x="667512" y="2213779"/>
            <a:ext cx="10707189" cy="3019873"/>
          </a:xfrm>
        </p:spPr>
        <p:txBody>
          <a:bodyPr>
            <a:normAutofit/>
          </a:bodyPr>
          <a:lstStyle/>
          <a:p>
            <a:pPr marL="285750" indent="-285750">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Seemed clear, R’s thought the overview page gave them a good idea of what to expect from the survey</a:t>
            </a:r>
          </a:p>
          <a:p>
            <a:pPr marL="285750" indent="-285750">
              <a:spcBef>
                <a:spcPts val="600"/>
              </a:spcBef>
              <a:buFont typeface="Arial" panose="020B0604020202020204" pitchFamily="34" charset="0"/>
              <a:buChar char="•"/>
            </a:pPr>
            <a:endParaRPr lang="en-US" b="0"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mj-lt"/>
              </a:rPr>
              <a:t>Interpreting “Company-Level Data”</a:t>
            </a:r>
          </a:p>
          <a:p>
            <a:pPr marL="285750" indent="-285750">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Generally well understood, many R’s interpreted this to include the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nature of the company”, “basic hierarchy” or “call report like address etc.” </a:t>
            </a:r>
          </a:p>
          <a:p>
            <a:pPr marL="1033463" lvl="3" indent="-285750"/>
            <a:r>
              <a:rPr lang="en-US" dirty="0">
                <a:latin typeface="Calibri" panose="020F0502020204030204" pitchFamily="34" charset="0"/>
                <a:ea typeface="Calibri" panose="020F0502020204030204" pitchFamily="34" charset="0"/>
                <a:cs typeface="Times New Roman" panose="02020603050405020304" pitchFamily="18" charset="0"/>
              </a:rPr>
              <a:t>Some assumed it would </a:t>
            </a:r>
            <a:r>
              <a:rPr lang="en-US" dirty="0">
                <a:latin typeface="Calibri" panose="020F0502020204030204" pitchFamily="34" charset="0"/>
                <a:cs typeface="Times New Roman" panose="02020603050405020304" pitchFamily="18" charset="0"/>
              </a:rPr>
              <a:t>include “how many owners- public or private; how many employees you have.”</a:t>
            </a:r>
          </a:p>
          <a:p>
            <a:pPr marL="285750" indent="-285750">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“Company-Wide Data” was seen as synonymous, some had a slight preference to this.</a:t>
            </a:r>
          </a:p>
          <a:p>
            <a:endParaRPr lang="en-US" dirty="0"/>
          </a:p>
        </p:txBody>
      </p:sp>
      <p:sp>
        <p:nvSpPr>
          <p:cNvPr id="4" name="Slide Number Placeholder 3">
            <a:extLst>
              <a:ext uri="{FF2B5EF4-FFF2-40B4-BE49-F238E27FC236}">
                <a16:creationId xmlns:a16="http://schemas.microsoft.com/office/drawing/2014/main" id="{1C175591-49CF-4BA1-9B39-258845A71F93}"/>
              </a:ext>
            </a:extLst>
          </p:cNvPr>
          <p:cNvSpPr>
            <a:spLocks noGrp="1"/>
          </p:cNvSpPr>
          <p:nvPr>
            <p:ph type="sldNum" sz="quarter" idx="11"/>
          </p:nvPr>
        </p:nvSpPr>
        <p:spPr/>
        <p:txBody>
          <a:bodyPr/>
          <a:lstStyle/>
          <a:p>
            <a:fld id="{2BEE099A-8562-47CA-944D-F82EDDAC5192}" type="slidenum">
              <a:rPr lang="en-US" smtClean="0"/>
              <a:pPr/>
              <a:t>9</a:t>
            </a:fld>
            <a:endParaRPr lang="en-US" dirty="0"/>
          </a:p>
        </p:txBody>
      </p:sp>
      <p:sp>
        <p:nvSpPr>
          <p:cNvPr id="8" name="TextBox 7">
            <a:extLst>
              <a:ext uri="{FF2B5EF4-FFF2-40B4-BE49-F238E27FC236}">
                <a16:creationId xmlns:a16="http://schemas.microsoft.com/office/drawing/2014/main" id="{E1C7F31F-5114-4F0D-A39A-81E7EA4A7289}"/>
              </a:ext>
            </a:extLst>
          </p:cNvPr>
          <p:cNvSpPr txBox="1"/>
          <p:nvPr/>
        </p:nvSpPr>
        <p:spPr>
          <a:xfrm>
            <a:off x="667512" y="1790063"/>
            <a:ext cx="6098344" cy="369332"/>
          </a:xfrm>
          <a:prstGeom prst="rect">
            <a:avLst/>
          </a:prstGeom>
          <a:noFill/>
        </p:spPr>
        <p:txBody>
          <a:bodyPr wrap="square">
            <a:spAutoFit/>
          </a:bodyPr>
          <a:lstStyle/>
          <a:p>
            <a:r>
              <a:rPr lang="en-US" b="1" dirty="0">
                <a:latin typeface="+mj-lt"/>
              </a:rPr>
              <a:t>Overview</a:t>
            </a:r>
            <a:r>
              <a:rPr lang="en-US" dirty="0"/>
              <a:t> </a:t>
            </a:r>
          </a:p>
        </p:txBody>
      </p:sp>
      <p:sp>
        <p:nvSpPr>
          <p:cNvPr id="6" name="TextBox 5">
            <a:extLst>
              <a:ext uri="{FF2B5EF4-FFF2-40B4-BE49-F238E27FC236}">
                <a16:creationId xmlns:a16="http://schemas.microsoft.com/office/drawing/2014/main" id="{3300E463-D24E-48FA-B77C-E41ECD850147}"/>
              </a:ext>
            </a:extLst>
          </p:cNvPr>
          <p:cNvSpPr txBox="1"/>
          <p:nvPr/>
        </p:nvSpPr>
        <p:spPr>
          <a:xfrm>
            <a:off x="667512" y="4896129"/>
            <a:ext cx="6098344" cy="369332"/>
          </a:xfrm>
          <a:prstGeom prst="rect">
            <a:avLst/>
          </a:prstGeom>
          <a:noFill/>
        </p:spPr>
        <p:txBody>
          <a:bodyPr wrap="square">
            <a:spAutoFit/>
          </a:bodyPr>
          <a:lstStyle/>
          <a:p>
            <a:r>
              <a:rPr lang="en-US" b="1" dirty="0">
                <a:latin typeface="+mj-lt"/>
              </a:rPr>
              <a:t>Access to Data</a:t>
            </a:r>
            <a:r>
              <a:rPr lang="en-US" dirty="0"/>
              <a:t> </a:t>
            </a:r>
          </a:p>
        </p:txBody>
      </p:sp>
      <p:sp>
        <p:nvSpPr>
          <p:cNvPr id="5" name="TextBox 4">
            <a:extLst>
              <a:ext uri="{FF2B5EF4-FFF2-40B4-BE49-F238E27FC236}">
                <a16:creationId xmlns:a16="http://schemas.microsoft.com/office/drawing/2014/main" id="{235F6309-4D6B-4335-BFF8-17351F6BCBB8}"/>
              </a:ext>
            </a:extLst>
          </p:cNvPr>
          <p:cNvSpPr txBox="1"/>
          <p:nvPr/>
        </p:nvSpPr>
        <p:spPr>
          <a:xfrm>
            <a:off x="817298" y="5225517"/>
            <a:ext cx="9775673" cy="646331"/>
          </a:xfrm>
          <a:prstGeom prst="rect">
            <a:avLst/>
          </a:prstGeom>
          <a:noFill/>
        </p:spPr>
        <p:txBody>
          <a:bodyPr wrap="square" rtlCol="0">
            <a:spAutoFit/>
          </a:bodyPr>
          <a:lstStyle/>
          <a:p>
            <a:r>
              <a:rPr lang="en-US" dirty="0"/>
              <a:t>R’s will have access to company-level data. The data may be stored in various places. Often accounting data is separate from payroll, and/or employee count. </a:t>
            </a:r>
          </a:p>
        </p:txBody>
      </p:sp>
    </p:spTree>
    <p:extLst>
      <p:ext uri="{BB962C8B-B14F-4D97-AF65-F5344CB8AC3E}">
        <p14:creationId xmlns:p14="http://schemas.microsoft.com/office/powerpoint/2010/main" val="1632959640"/>
      </p:ext>
    </p:extLst>
  </p:cSld>
  <p:clrMapOvr>
    <a:masterClrMapping/>
  </p:clrMapOvr>
</p:sld>
</file>

<file path=ppt/theme/theme1.xml><?xml version="1.0" encoding="utf-8"?>
<a:theme xmlns:a="http://schemas.openxmlformats.org/drawingml/2006/main" name="Office Theme">
  <a:themeElements>
    <a:clrScheme name="2020 Census Color Pallette">
      <a:dk1>
        <a:sysClr val="windowText" lastClr="000000"/>
      </a:dk1>
      <a:lt1>
        <a:sysClr val="window" lastClr="FFFFFF"/>
      </a:lt1>
      <a:dk2>
        <a:srgbClr val="231F20"/>
      </a:dk2>
      <a:lt2>
        <a:srgbClr val="E7E6E6"/>
      </a:lt2>
      <a:accent1>
        <a:srgbClr val="205493"/>
      </a:accent1>
      <a:accent2>
        <a:srgbClr val="0095A8"/>
      </a:accent2>
      <a:accent3>
        <a:srgbClr val="9F2842"/>
      </a:accent3>
      <a:accent4>
        <a:srgbClr val="009964"/>
      </a:accent4>
      <a:accent5>
        <a:srgbClr val="005E7B"/>
      </a:accent5>
      <a:accent6>
        <a:srgbClr val="006548"/>
      </a:accent6>
      <a:hlink>
        <a:srgbClr val="0563C1"/>
      </a:hlink>
      <a:folHlink>
        <a:srgbClr val="9F2842"/>
      </a:folHlink>
    </a:clrScheme>
    <a:fontScheme name="2020 Census fonts">
      <a:majorFont>
        <a:latin typeface="Century Gothic"/>
        <a:ea typeface=""/>
        <a:cs typeface=""/>
      </a:majorFont>
      <a:minorFont>
        <a:latin typeface="Gotham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Census_template_powerpoint_Standard.potx" id="{42B307DD-3ECE-4D11-9DCF-0D82104F0ED6}" vid="{A9F5DD3E-99FC-4B53-9F18-B05F4B0064EC}"/>
    </a:ext>
  </a:extLst>
</a:theme>
</file>

<file path=ppt/theme/theme2.xml><?xml version="1.0" encoding="utf-8"?>
<a:theme xmlns:a="http://schemas.openxmlformats.org/drawingml/2006/main" name="1_Office Theme">
  <a:themeElements>
    <a:clrScheme name="Qualtrics_PHMSA">
      <a:dk1>
        <a:srgbClr val="000000"/>
      </a:dk1>
      <a:lt1>
        <a:srgbClr val="FFFFFF"/>
      </a:lt1>
      <a:dk2>
        <a:srgbClr val="205493"/>
      </a:dk2>
      <a:lt2>
        <a:srgbClr val="A7C0CD"/>
      </a:lt2>
      <a:accent1>
        <a:srgbClr val="747474"/>
      </a:accent1>
      <a:accent2>
        <a:srgbClr val="F0F0F0"/>
      </a:accent2>
      <a:accent3>
        <a:srgbClr val="FFBE2E"/>
      </a:accent3>
      <a:accent4>
        <a:srgbClr val="E8F5FC"/>
      </a:accent4>
      <a:accent5>
        <a:srgbClr val="36597B"/>
      </a:accent5>
      <a:accent6>
        <a:srgbClr val="112E51"/>
      </a:accent6>
      <a:hlink>
        <a:srgbClr val="0095A8"/>
      </a:hlink>
      <a:folHlink>
        <a:srgbClr val="FFF3CD"/>
      </a:folHlink>
    </a:clrScheme>
    <a:fontScheme name="Census Specs">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E930C0020497444BD776B6E09E97C28" ma:contentTypeVersion="9" ma:contentTypeDescription="Create a new document." ma:contentTypeScope="" ma:versionID="151a1a1ba39d918ab3ed23398047b85b">
  <xsd:schema xmlns:xsd="http://www.w3.org/2001/XMLSchema" xmlns:xs="http://www.w3.org/2001/XMLSchema" xmlns:p="http://schemas.microsoft.com/office/2006/metadata/properties" xmlns:ns3="c563f415-872b-4370-9e66-c98553d861f1" xmlns:ns4="24729e2f-6cd7-4002-ba15-5854cc8d2aff" targetNamespace="http://schemas.microsoft.com/office/2006/metadata/properties" ma:root="true" ma:fieldsID="6df4461f52c8764b6b3ffebaceef9d8f" ns3:_="" ns4:_="">
    <xsd:import namespace="c563f415-872b-4370-9e66-c98553d861f1"/>
    <xsd:import namespace="24729e2f-6cd7-4002-ba15-5854cc8d2af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63f415-872b-4370-9e66-c98553d861f1"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729e2f-6cd7-4002-ba15-5854cc8d2aff"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86A019A-42AF-4D90-8DFD-75C3BE03CC91}">
  <ds:schemaRefs>
    <ds:schemaRef ds:uri="http://schemas.microsoft.com/sharepoint/v3/contenttype/forms"/>
  </ds:schemaRefs>
</ds:datastoreItem>
</file>

<file path=customXml/itemProps2.xml><?xml version="1.0" encoding="utf-8"?>
<ds:datastoreItem xmlns:ds="http://schemas.openxmlformats.org/officeDocument/2006/customXml" ds:itemID="{9F09695E-4670-4DF3-9FD1-3905F34020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63f415-872b-4370-9e66-c98553d861f1"/>
    <ds:schemaRef ds:uri="24729e2f-6cd7-4002-ba15-5854cc8d2a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2547F5-F924-465C-BD83-95129FD4E041}">
  <ds:schemaRefs>
    <ds:schemaRef ds:uri="http://purl.org/dc/terms/"/>
    <ds:schemaRef ds:uri="24729e2f-6cd7-4002-ba15-5854cc8d2aff"/>
    <ds:schemaRef ds:uri="http://schemas.microsoft.com/office/2006/metadata/properties"/>
    <ds:schemaRef ds:uri="c563f415-872b-4370-9e66-c98553d861f1"/>
    <ds:schemaRef ds:uri="http://schemas.microsoft.com/office/2006/documentManagement/types"/>
    <ds:schemaRef ds:uri="http://www.w3.org/XML/1998/namespace"/>
    <ds:schemaRef ds:uri="http://schemas.openxmlformats.org/package/2006/metadata/core-properties"/>
    <ds:schemaRef ds:uri="http://schemas.microsoft.com/office/infopath/2007/PartnerControl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2020Census_template_powerpoint_Standard</Template>
  <TotalTime>2259</TotalTime>
  <Words>2881</Words>
  <Application>Microsoft Office PowerPoint</Application>
  <PresentationFormat>Widescreen</PresentationFormat>
  <Paragraphs>250</Paragraphs>
  <Slides>23</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23</vt:i4>
      </vt:variant>
    </vt:vector>
  </HeadingPairs>
  <TitlesOfParts>
    <vt:vector size="35" baseType="lpstr">
      <vt:lpstr>Arial</vt:lpstr>
      <vt:lpstr>Calibri</vt:lpstr>
      <vt:lpstr>Century Gothic</vt:lpstr>
      <vt:lpstr>Courier New</vt:lpstr>
      <vt:lpstr>Gotham Bold</vt:lpstr>
      <vt:lpstr>Gotham Book</vt:lpstr>
      <vt:lpstr>Roboto</vt:lpstr>
      <vt:lpstr>Segoe UI</vt:lpstr>
      <vt:lpstr>Symbol</vt:lpstr>
      <vt:lpstr>Wingdings</vt:lpstr>
      <vt:lpstr>Office Theme</vt:lpstr>
      <vt:lpstr>1_Office Theme</vt:lpstr>
      <vt:lpstr>Round One AIES Cognitive Interview Findings</vt:lpstr>
      <vt:lpstr>Cognitive Interviewing Methodology</vt:lpstr>
      <vt:lpstr>Cognitive Interviewing Methodology</vt:lpstr>
      <vt:lpstr>Cognitive Interviewing Methodology</vt:lpstr>
      <vt:lpstr>Cognitive Interviewing Methodology</vt:lpstr>
      <vt:lpstr>Demographics </vt:lpstr>
      <vt:lpstr>Findings </vt:lpstr>
      <vt:lpstr>PowerPoint Presentation</vt:lpstr>
      <vt:lpstr>Overview</vt:lpstr>
      <vt:lpstr>PowerPoint Presentation</vt:lpstr>
      <vt:lpstr>Reporting Options</vt:lpstr>
      <vt:lpstr>Question Content: Location ID</vt:lpstr>
      <vt:lpstr>Question Content: Location ID</vt:lpstr>
      <vt:lpstr>Question Content: Primary Business Activities</vt:lpstr>
      <vt:lpstr>PowerPoint Presentation</vt:lpstr>
      <vt:lpstr>NAICS &amp; Company Summary Page</vt:lpstr>
      <vt:lpstr>Module 2</vt:lpstr>
      <vt:lpstr>Module 3</vt:lpstr>
      <vt:lpstr>Take Aways</vt:lpstr>
      <vt:lpstr>Take Aways</vt:lpstr>
      <vt:lpstr>Take Aways</vt:lpstr>
      <vt:lpstr>Next Steps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 goes here.</dc:title>
  <dc:creator>Rebecca Keegan (CENSUS/ESMD FED)</dc:creator>
  <cp:lastModifiedBy>Rebecca Keegan (CENSUS/ESMD FED)</cp:lastModifiedBy>
  <cp:revision>147</cp:revision>
  <cp:lastPrinted>2019-03-29T01:30:51Z</cp:lastPrinted>
  <dcterms:created xsi:type="dcterms:W3CDTF">2021-11-29T21:41:19Z</dcterms:created>
  <dcterms:modified xsi:type="dcterms:W3CDTF">2022-11-07T20:02:28Z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e60335d0-899b-481e-b2f2-165c6ac72230</vt:lpwstr>
  </property>
  <property fmtid="{D5CDD505-2E9C-101B-9397-08002B2CF9AE}" pid="3" name="ContentTypeId">
    <vt:lpwstr>0x010100DE930C0020497444BD776B6E09E97C28</vt:lpwstr>
  </property>
</Properties>
</file>