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46_B727AE99.xml" ContentType="application/vnd.ms-powerpoint.comments+xml"/>
  <Override PartName="/ppt/comments/modernComment_147_76CBC703.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0" r:id="rId5"/>
    <p:sldMasterId id="2147483686" r:id="rId6"/>
  </p:sldMasterIdLst>
  <p:notesMasterIdLst>
    <p:notesMasterId r:id="rId94"/>
  </p:notesMasterIdLst>
  <p:sldIdLst>
    <p:sldId id="281" r:id="rId7"/>
    <p:sldId id="375" r:id="rId8"/>
    <p:sldId id="376" r:id="rId9"/>
    <p:sldId id="363" r:id="rId10"/>
    <p:sldId id="337" r:id="rId11"/>
    <p:sldId id="345" r:id="rId12"/>
    <p:sldId id="364" r:id="rId13"/>
    <p:sldId id="282" r:id="rId14"/>
    <p:sldId id="283" r:id="rId15"/>
    <p:sldId id="365" r:id="rId16"/>
    <p:sldId id="286" r:id="rId17"/>
    <p:sldId id="287" r:id="rId18"/>
    <p:sldId id="284" r:id="rId19"/>
    <p:sldId id="285" r:id="rId20"/>
    <p:sldId id="288" r:id="rId21"/>
    <p:sldId id="289" r:id="rId22"/>
    <p:sldId id="366" r:id="rId23"/>
    <p:sldId id="290" r:id="rId24"/>
    <p:sldId id="291" r:id="rId25"/>
    <p:sldId id="292" r:id="rId26"/>
    <p:sldId id="293" r:id="rId27"/>
    <p:sldId id="296" r:id="rId28"/>
    <p:sldId id="297" r:id="rId29"/>
    <p:sldId id="298" r:id="rId30"/>
    <p:sldId id="299" r:id="rId31"/>
    <p:sldId id="300" r:id="rId32"/>
    <p:sldId id="367" r:id="rId33"/>
    <p:sldId id="303" r:id="rId34"/>
    <p:sldId id="304" r:id="rId35"/>
    <p:sldId id="305" r:id="rId36"/>
    <p:sldId id="344" r:id="rId37"/>
    <p:sldId id="306" r:id="rId38"/>
    <p:sldId id="307" r:id="rId39"/>
    <p:sldId id="308" r:id="rId40"/>
    <p:sldId id="309" r:id="rId41"/>
    <p:sldId id="347" r:id="rId42"/>
    <p:sldId id="310" r:id="rId43"/>
    <p:sldId id="311" r:id="rId44"/>
    <p:sldId id="312" r:id="rId45"/>
    <p:sldId id="313" r:id="rId46"/>
    <p:sldId id="314" r:id="rId47"/>
    <p:sldId id="315" r:id="rId48"/>
    <p:sldId id="316" r:id="rId49"/>
    <p:sldId id="317" r:id="rId50"/>
    <p:sldId id="368" r:id="rId51"/>
    <p:sldId id="318" r:id="rId52"/>
    <p:sldId id="319" r:id="rId53"/>
    <p:sldId id="320" r:id="rId54"/>
    <p:sldId id="321" r:id="rId55"/>
    <p:sldId id="322" r:id="rId56"/>
    <p:sldId id="323" r:id="rId57"/>
    <p:sldId id="324" r:id="rId58"/>
    <p:sldId id="325" r:id="rId59"/>
    <p:sldId id="326" r:id="rId60"/>
    <p:sldId id="327" r:id="rId61"/>
    <p:sldId id="373" r:id="rId62"/>
    <p:sldId id="336" r:id="rId63"/>
    <p:sldId id="338" r:id="rId64"/>
    <p:sldId id="339" r:id="rId65"/>
    <p:sldId id="340" r:id="rId66"/>
    <p:sldId id="341" r:id="rId67"/>
    <p:sldId id="342" r:id="rId68"/>
    <p:sldId id="343" r:id="rId69"/>
    <p:sldId id="372" r:id="rId70"/>
    <p:sldId id="328" r:id="rId71"/>
    <p:sldId id="329" r:id="rId72"/>
    <p:sldId id="330" r:id="rId73"/>
    <p:sldId id="346" r:id="rId74"/>
    <p:sldId id="331" r:id="rId75"/>
    <p:sldId id="332" r:id="rId76"/>
    <p:sldId id="333" r:id="rId77"/>
    <p:sldId id="369" r:id="rId78"/>
    <p:sldId id="348" r:id="rId79"/>
    <p:sldId id="349" r:id="rId80"/>
    <p:sldId id="350" r:id="rId81"/>
    <p:sldId id="351" r:id="rId82"/>
    <p:sldId id="352" r:id="rId83"/>
    <p:sldId id="354" r:id="rId84"/>
    <p:sldId id="370" r:id="rId85"/>
    <p:sldId id="356" r:id="rId86"/>
    <p:sldId id="357" r:id="rId87"/>
    <p:sldId id="358" r:id="rId88"/>
    <p:sldId id="360" r:id="rId89"/>
    <p:sldId id="361" r:id="rId90"/>
    <p:sldId id="362" r:id="rId91"/>
    <p:sldId id="371" r:id="rId92"/>
    <p:sldId id="353"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519F4C-1EC5-4BEC-92BC-38F0883E7459}">
          <p14:sldIdLst>
            <p14:sldId id="281"/>
            <p14:sldId id="375"/>
            <p14:sldId id="376"/>
          </p14:sldIdLst>
        </p14:section>
        <p14:section name="Employer Creates Case Request" id="{91E6503A-0F45-455F-8E49-337CA3E5FC1F}">
          <p14:sldIdLst>
            <p14:sldId id="363"/>
            <p14:sldId id="337"/>
            <p14:sldId id="345"/>
          </p14:sldIdLst>
        </p14:section>
        <p14:section name="Employee Login to myE-Verify" id="{F433382E-E6B5-4F35-BA6B-21B36D7FF460}">
          <p14:sldIdLst>
            <p14:sldId id="364"/>
            <p14:sldId id="282"/>
            <p14:sldId id="283"/>
          </p14:sldIdLst>
        </p14:section>
        <p14:section name="Employee Forgot Password" id="{1D9F82AA-66D2-452E-860B-064C725E1E1B}">
          <p14:sldIdLst>
            <p14:sldId id="365"/>
            <p14:sldId id="286"/>
            <p14:sldId id="287"/>
            <p14:sldId id="284"/>
            <p14:sldId id="285"/>
            <p14:sldId id="288"/>
            <p14:sldId id="289"/>
          </p14:sldIdLst>
        </p14:section>
        <p14:section name="Employee Sign Up (USCIS Account)" id="{7668099D-15B2-4CD1-9260-CC097C102571}">
          <p14:sldIdLst>
            <p14:sldId id="366"/>
            <p14:sldId id="290"/>
            <p14:sldId id="291"/>
            <p14:sldId id="292"/>
            <p14:sldId id="293"/>
            <p14:sldId id="296"/>
            <p14:sldId id="297"/>
            <p14:sldId id="298"/>
            <p14:sldId id="299"/>
            <p14:sldId id="300"/>
          </p14:sldIdLst>
        </p14:section>
        <p14:section name="Employee NextGen Profile Creation" id="{84C37844-1FE3-4FF1-AF2C-6F2727940FE1}">
          <p14:sldIdLst>
            <p14:sldId id="367"/>
            <p14:sldId id="303"/>
            <p14:sldId id="304"/>
            <p14:sldId id="305"/>
            <p14:sldId id="344"/>
            <p14:sldId id="306"/>
            <p14:sldId id="307"/>
            <p14:sldId id="308"/>
            <p14:sldId id="309"/>
            <p14:sldId id="347"/>
            <p14:sldId id="310"/>
            <p14:sldId id="311"/>
            <p14:sldId id="312"/>
            <p14:sldId id="313"/>
            <p14:sldId id="314"/>
            <p14:sldId id="315"/>
            <p14:sldId id="316"/>
            <p14:sldId id="317"/>
          </p14:sldIdLst>
        </p14:section>
        <p14:section name="Employee Form I-9 Completion" id="{20A99FA8-81C2-4D00-B622-697E3967AC49}">
          <p14:sldIdLst>
            <p14:sldId id="368"/>
            <p14:sldId id="318"/>
            <p14:sldId id="319"/>
            <p14:sldId id="320"/>
            <p14:sldId id="321"/>
            <p14:sldId id="322"/>
            <p14:sldId id="323"/>
            <p14:sldId id="324"/>
            <p14:sldId id="325"/>
            <p14:sldId id="326"/>
            <p14:sldId id="327"/>
          </p14:sldIdLst>
        </p14:section>
        <p14:section name="E-Verify Employer Experience" id="{C8609F8A-B1B6-43EB-AB9D-D014F5A13F44}">
          <p14:sldIdLst>
            <p14:sldId id="373"/>
            <p14:sldId id="336"/>
            <p14:sldId id="338"/>
            <p14:sldId id="339"/>
            <p14:sldId id="340"/>
            <p14:sldId id="341"/>
            <p14:sldId id="342"/>
            <p14:sldId id="343"/>
          </p14:sldIdLst>
        </p14:section>
        <p14:section name="Employee Mismatch" id="{D5CD7A56-8E7A-47F9-AA72-94B1B33629E1}">
          <p14:sldIdLst>
            <p14:sldId id="372"/>
            <p14:sldId id="328"/>
            <p14:sldId id="329"/>
            <p14:sldId id="330"/>
            <p14:sldId id="346"/>
            <p14:sldId id="331"/>
            <p14:sldId id="332"/>
            <p14:sldId id="333"/>
          </p14:sldIdLst>
        </p14:section>
        <p14:section name="Employee Receipt Process" id="{B2709791-B61F-48EA-84A1-6FCF6A2A97F4}">
          <p14:sldIdLst>
            <p14:sldId id="369"/>
            <p14:sldId id="348"/>
            <p14:sldId id="349"/>
            <p14:sldId id="350"/>
            <p14:sldId id="351"/>
            <p14:sldId id="352"/>
            <p14:sldId id="354"/>
          </p14:sldIdLst>
        </p14:section>
        <p14:section name="Employer Receipt Process" id="{6747D1D7-5A8E-4E43-B015-E2C71A8DBA6D}">
          <p14:sldIdLst>
            <p14:sldId id="370"/>
            <p14:sldId id="356"/>
            <p14:sldId id="357"/>
            <p14:sldId id="358"/>
            <p14:sldId id="360"/>
            <p14:sldId id="361"/>
            <p14:sldId id="362"/>
          </p14:sldIdLst>
        </p14:section>
        <p14:section name="Employee No SSN" id="{F15A887E-C573-408B-A0BD-132B814B403C}">
          <p14:sldIdLst>
            <p14:sldId id="371"/>
            <p14:sldId id="35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237404-49C2-9DE2-D7C7-BB14587A7FBF}" name="Mcgee, Ramona L" initials="RLM" userId="Mcgee, Ramona L" providerId="None"/>
  <p188:author id="{61FE692B-441D-40FB-DB74-8415F10FF13F}" name="Burkley, Bruce D" initials="BBD" userId="S::Bruce.D.Burkley2@uscis.dhs.gov::1fb1b602-62f0-478b-83f1-21d10ad667ec" providerId="AD"/>
  <p188:author id="{2E60252F-479E-1983-B114-0267AE743D6E}" name="Rundle, Mackenzie L" initials="RML" userId="S::Mackenzie.L.Rundle@uscis.dhs.gov::48b19077-f83f-4e69-8eac-4b63d9fdbe93" providerId="AD"/>
  <p188:author id="{19C14E5B-5115-010C-729F-A788BA7608F0}" name="Sanders, Benjamin W (Ben)" initials="SBW(" userId="S::benjamin.w.sanders@uscis.dhs.gov::c6cf01d1-6715-4fba-a122-d20240d9c995" providerId="AD"/>
  <p188:author id="{00514CB4-2870-6A6D-D436-DD1E35ED309E}" name="Press, Steven M" initials="PSM" userId="S::Steven.M.Press@uscis.dhs.gov::3d2620d7-6ca9-4685-8107-c56b85422c06" providerId="AD"/>
  <p188:author id="{4746F9BF-63C0-F7C5-F826-CB90935900AD}" name="USCIS OCC/Joy Mandanas" initials="MJM" userId="USCIS OCC/Joy Mandanas" providerId="None"/>
  <p188:author id="{138CE4F0-1F8D-E0B4-E273-80295DDED8BE}" name="Stout, Samantha J" initials="SSJ" userId="Stout, Samantha J"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6699"/>
    <a:srgbClr val="505050"/>
    <a:srgbClr val="999999"/>
    <a:srgbClr val="3399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A895C5-F8F2-4B81-9C87-3C1A118EBF37}" v="70" dt="2023-09-27T19:25:34.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46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presProps" Target="pres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notesMaster" Target="notesMasters/notesMaster1.xml"/><Relationship Id="rId99" Type="http://schemas.microsoft.com/office/2016/11/relationships/changesInfo" Target="changesInfos/changesInfo1.xml"/><Relationship Id="rId10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tableStyles" Target="tableStyle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ndle, Mackenzie L" userId="48b19077-f83f-4e69-8eac-4b63d9fdbe93" providerId="ADAL" clId="{55A895C5-F8F2-4B81-9C87-3C1A118EBF37}"/>
    <pc:docChg chg="undo redo custSel addSld delSld modSld sldOrd addSection modSection">
      <pc:chgData name="Rundle, Mackenzie L" userId="48b19077-f83f-4e69-8eac-4b63d9fdbe93" providerId="ADAL" clId="{55A895C5-F8F2-4B81-9C87-3C1A118EBF37}" dt="2023-10-03T19:46:33.408" v="1825" actId="1076"/>
      <pc:docMkLst>
        <pc:docMk/>
      </pc:docMkLst>
      <pc:sldChg chg="modSp mod ord">
        <pc:chgData name="Rundle, Mackenzie L" userId="48b19077-f83f-4e69-8eac-4b63d9fdbe93" providerId="ADAL" clId="{55A895C5-F8F2-4B81-9C87-3C1A118EBF37}" dt="2023-09-27T16:50:54.845" v="1774" actId="20577"/>
        <pc:sldMkLst>
          <pc:docMk/>
          <pc:sldMk cId="439343211" sldId="281"/>
        </pc:sldMkLst>
        <pc:spChg chg="mod">
          <ac:chgData name="Rundle, Mackenzie L" userId="48b19077-f83f-4e69-8eac-4b63d9fdbe93" providerId="ADAL" clId="{55A895C5-F8F2-4B81-9C87-3C1A118EBF37}" dt="2023-09-27T16:50:54.845" v="1774" actId="20577"/>
          <ac:spMkLst>
            <pc:docMk/>
            <pc:sldMk cId="439343211" sldId="281"/>
            <ac:spMk id="6" creationId="{00000000-0000-0000-0000-000000000000}"/>
          </ac:spMkLst>
        </pc:spChg>
      </pc:sldChg>
      <pc:sldChg chg="addSp delSp modSp mod">
        <pc:chgData name="Rundle, Mackenzie L" userId="48b19077-f83f-4e69-8eac-4b63d9fdbe93" providerId="ADAL" clId="{55A895C5-F8F2-4B81-9C87-3C1A118EBF37}" dt="2023-09-25T11:41:46.526" v="1602"/>
        <pc:sldMkLst>
          <pc:docMk/>
          <pc:sldMk cId="733447210" sldId="303"/>
        </pc:sldMkLst>
        <pc:spChg chg="mod">
          <ac:chgData name="Rundle, Mackenzie L" userId="48b19077-f83f-4e69-8eac-4b63d9fdbe93" providerId="ADAL" clId="{55A895C5-F8F2-4B81-9C87-3C1A118EBF37}" dt="2023-09-25T11:41:46.526" v="1602"/>
          <ac:spMkLst>
            <pc:docMk/>
            <pc:sldMk cId="733447210" sldId="303"/>
            <ac:spMk id="2" creationId="{00000000-0000-0000-0000-000000000000}"/>
          </ac:spMkLst>
        </pc:spChg>
        <pc:picChg chg="add del mod">
          <ac:chgData name="Rundle, Mackenzie L" userId="48b19077-f83f-4e69-8eac-4b63d9fdbe93" providerId="ADAL" clId="{55A895C5-F8F2-4B81-9C87-3C1A118EBF37}" dt="2023-09-14T13:12:27.395" v="4" actId="478"/>
          <ac:picMkLst>
            <pc:docMk/>
            <pc:sldMk cId="733447210" sldId="303"/>
            <ac:picMk id="4" creationId="{2392E456-11B1-AF3A-3419-A4184F46F929}"/>
          </ac:picMkLst>
        </pc:picChg>
        <pc:picChg chg="del">
          <ac:chgData name="Rundle, Mackenzie L" userId="48b19077-f83f-4e69-8eac-4b63d9fdbe93" providerId="ADAL" clId="{55A895C5-F8F2-4B81-9C87-3C1A118EBF37}" dt="2023-09-14T13:11:35.861" v="0" actId="478"/>
          <ac:picMkLst>
            <pc:docMk/>
            <pc:sldMk cId="733447210" sldId="303"/>
            <ac:picMk id="5" creationId="{356FC9C1-4B13-987D-021A-81D2972E9B8F}"/>
          </ac:picMkLst>
        </pc:picChg>
        <pc:picChg chg="add mod">
          <ac:chgData name="Rundle, Mackenzie L" userId="48b19077-f83f-4e69-8eac-4b63d9fdbe93" providerId="ADAL" clId="{55A895C5-F8F2-4B81-9C87-3C1A118EBF37}" dt="2023-09-14T13:12:35.882" v="7" actId="1076"/>
          <ac:picMkLst>
            <pc:docMk/>
            <pc:sldMk cId="733447210" sldId="303"/>
            <ac:picMk id="7" creationId="{92FC8C28-AB70-A158-2BB5-7A1423781C9D}"/>
          </ac:picMkLst>
        </pc:picChg>
      </pc:sldChg>
      <pc:sldChg chg="addSp delSp modSp mod delCm modCm">
        <pc:chgData name="Rundle, Mackenzie L" userId="48b19077-f83f-4e69-8eac-4b63d9fdbe93" providerId="ADAL" clId="{55A895C5-F8F2-4B81-9C87-3C1A118EBF37}" dt="2023-09-27T16:36:01.144" v="1773" actId="1076"/>
        <pc:sldMkLst>
          <pc:docMk/>
          <pc:sldMk cId="3180425782" sldId="304"/>
        </pc:sldMkLst>
        <pc:spChg chg="mod">
          <ac:chgData name="Rundle, Mackenzie L" userId="48b19077-f83f-4e69-8eac-4b63d9fdbe93" providerId="ADAL" clId="{55A895C5-F8F2-4B81-9C87-3C1A118EBF37}" dt="2023-09-25T11:42:05.446" v="1605"/>
          <ac:spMkLst>
            <pc:docMk/>
            <pc:sldMk cId="3180425782" sldId="304"/>
            <ac:spMk id="2" creationId="{00000000-0000-0000-0000-000000000000}"/>
          </ac:spMkLst>
        </pc:spChg>
        <pc:spChg chg="add del mod">
          <ac:chgData name="Rundle, Mackenzie L" userId="48b19077-f83f-4e69-8eac-4b63d9fdbe93" providerId="ADAL" clId="{55A895C5-F8F2-4B81-9C87-3C1A118EBF37}" dt="2023-09-27T16:23:05.515" v="1738" actId="478"/>
          <ac:spMkLst>
            <pc:docMk/>
            <pc:sldMk cId="3180425782" sldId="304"/>
            <ac:spMk id="4" creationId="{40B13249-9D1A-D02E-4DF2-4640B3BAEA69}"/>
          </ac:spMkLst>
        </pc:spChg>
        <pc:picChg chg="del mod">
          <ac:chgData name="Rundle, Mackenzie L" userId="48b19077-f83f-4e69-8eac-4b63d9fdbe93" providerId="ADAL" clId="{55A895C5-F8F2-4B81-9C87-3C1A118EBF37}" dt="2023-09-27T16:23:02.659" v="1737" actId="478"/>
          <ac:picMkLst>
            <pc:docMk/>
            <pc:sldMk cId="3180425782" sldId="304"/>
            <ac:picMk id="3" creationId="{26543423-ED47-DAA8-DBA3-D16D997FA4E6}"/>
          </ac:picMkLst>
        </pc:picChg>
        <pc:picChg chg="add del mod">
          <ac:chgData name="Rundle, Mackenzie L" userId="48b19077-f83f-4e69-8eac-4b63d9fdbe93" providerId="ADAL" clId="{55A895C5-F8F2-4B81-9C87-3C1A118EBF37}" dt="2023-09-27T16:35:17.354" v="1761" actId="478"/>
          <ac:picMkLst>
            <pc:docMk/>
            <pc:sldMk cId="3180425782" sldId="304"/>
            <ac:picMk id="6" creationId="{F0F499C2-AE0B-937A-82B7-1861D6A32781}"/>
          </ac:picMkLst>
        </pc:picChg>
        <pc:picChg chg="add mod modCrop">
          <ac:chgData name="Rundle, Mackenzie L" userId="48b19077-f83f-4e69-8eac-4b63d9fdbe93" providerId="ADAL" clId="{55A895C5-F8F2-4B81-9C87-3C1A118EBF37}" dt="2023-09-27T16:36:01.144" v="1773" actId="1076"/>
          <ac:picMkLst>
            <pc:docMk/>
            <pc:sldMk cId="3180425782" sldId="304"/>
            <ac:picMk id="8" creationId="{A048DA7C-6083-13D5-DE4C-2034F5F208CC}"/>
          </ac:picMkLst>
        </pc:picChg>
        <pc:extLst>
          <p:ext xmlns:p="http://schemas.openxmlformats.org/presentationml/2006/main" uri="{D6D511B9-2390-475A-947B-AFAB55BFBCF1}">
            <pc226:cmChg xmlns:pc226="http://schemas.microsoft.com/office/powerpoint/2022/06/main/command" chg="del mod">
              <pc226:chgData name="Rundle, Mackenzie L" userId="48b19077-f83f-4e69-8eac-4b63d9fdbe93" providerId="ADAL" clId="{55A895C5-F8F2-4B81-9C87-3C1A118EBF37}" dt="2023-09-27T16:23:23.662" v="1744"/>
              <pc2:cmMkLst xmlns:pc2="http://schemas.microsoft.com/office/powerpoint/2019/9/main/command">
                <pc:docMk/>
                <pc:sldMk cId="3180425782" sldId="304"/>
                <pc2:cmMk id="{75E1D904-449A-49EB-831D-B87281932A03}"/>
              </pc2:cmMkLst>
            </pc226:cmChg>
          </p:ext>
        </pc:extLst>
      </pc:sldChg>
      <pc:sldChg chg="addSp delSp modSp mod">
        <pc:chgData name="Rundle, Mackenzie L" userId="48b19077-f83f-4e69-8eac-4b63d9fdbe93" providerId="ADAL" clId="{55A895C5-F8F2-4B81-9C87-3C1A118EBF37}" dt="2023-09-25T11:42:02.142" v="1604"/>
        <pc:sldMkLst>
          <pc:docMk/>
          <pc:sldMk cId="4200894061" sldId="305"/>
        </pc:sldMkLst>
        <pc:spChg chg="mod">
          <ac:chgData name="Rundle, Mackenzie L" userId="48b19077-f83f-4e69-8eac-4b63d9fdbe93" providerId="ADAL" clId="{55A895C5-F8F2-4B81-9C87-3C1A118EBF37}" dt="2023-09-25T11:42:02.142" v="1604"/>
          <ac:spMkLst>
            <pc:docMk/>
            <pc:sldMk cId="4200894061" sldId="305"/>
            <ac:spMk id="2" creationId="{00000000-0000-0000-0000-000000000000}"/>
          </ac:spMkLst>
        </pc:spChg>
        <pc:spChg chg="add del">
          <ac:chgData name="Rundle, Mackenzie L" userId="48b19077-f83f-4e69-8eac-4b63d9fdbe93" providerId="ADAL" clId="{55A895C5-F8F2-4B81-9C87-3C1A118EBF37}" dt="2023-09-15T13:02:26.396" v="76"/>
          <ac:spMkLst>
            <pc:docMk/>
            <pc:sldMk cId="4200894061" sldId="305"/>
            <ac:spMk id="3" creationId="{8C0FC816-AD43-2742-D962-7D0F6E8ABDFB}"/>
          </ac:spMkLst>
        </pc:spChg>
        <pc:picChg chg="add mod">
          <ac:chgData name="Rundle, Mackenzie L" userId="48b19077-f83f-4e69-8eac-4b63d9fdbe93" providerId="ADAL" clId="{55A895C5-F8F2-4B81-9C87-3C1A118EBF37}" dt="2023-09-15T13:02:48.098" v="79" actId="1076"/>
          <ac:picMkLst>
            <pc:docMk/>
            <pc:sldMk cId="4200894061" sldId="305"/>
            <ac:picMk id="5" creationId="{8540EA32-F7E8-F817-BCB0-59D3509504DE}"/>
          </ac:picMkLst>
        </pc:picChg>
        <pc:picChg chg="del">
          <ac:chgData name="Rundle, Mackenzie L" userId="48b19077-f83f-4e69-8eac-4b63d9fdbe93" providerId="ADAL" clId="{55A895C5-F8F2-4B81-9C87-3C1A118EBF37}" dt="2023-09-15T13:02:23.315" v="74" actId="478"/>
          <ac:picMkLst>
            <pc:docMk/>
            <pc:sldMk cId="4200894061" sldId="305"/>
            <ac:picMk id="6" creationId="{6FBCC8D5-FFDA-54EB-A7D0-AFD703F2E401}"/>
          </ac:picMkLst>
        </pc:picChg>
      </pc:sldChg>
      <pc:sldChg chg="addSp delSp modSp mod">
        <pc:chgData name="Rundle, Mackenzie L" userId="48b19077-f83f-4e69-8eac-4b63d9fdbe93" providerId="ADAL" clId="{55A895C5-F8F2-4B81-9C87-3C1A118EBF37}" dt="2023-09-25T11:42:12.894" v="1607"/>
        <pc:sldMkLst>
          <pc:docMk/>
          <pc:sldMk cId="2805441182" sldId="306"/>
        </pc:sldMkLst>
        <pc:spChg chg="mod">
          <ac:chgData name="Rundle, Mackenzie L" userId="48b19077-f83f-4e69-8eac-4b63d9fdbe93" providerId="ADAL" clId="{55A895C5-F8F2-4B81-9C87-3C1A118EBF37}" dt="2023-09-25T11:42:12.894" v="1607"/>
          <ac:spMkLst>
            <pc:docMk/>
            <pc:sldMk cId="2805441182" sldId="306"/>
            <ac:spMk id="2" creationId="{00000000-0000-0000-0000-000000000000}"/>
          </ac:spMkLst>
        </pc:spChg>
        <pc:picChg chg="del mod">
          <ac:chgData name="Rundle, Mackenzie L" userId="48b19077-f83f-4e69-8eac-4b63d9fdbe93" providerId="ADAL" clId="{55A895C5-F8F2-4B81-9C87-3C1A118EBF37}" dt="2023-09-15T14:01:36.470" v="110" actId="478"/>
          <ac:picMkLst>
            <pc:docMk/>
            <pc:sldMk cId="2805441182" sldId="306"/>
            <ac:picMk id="4" creationId="{C262AB4F-5B86-3F7E-D0C1-CE8AF9E8B568}"/>
          </ac:picMkLst>
        </pc:picChg>
        <pc:picChg chg="add mod">
          <ac:chgData name="Rundle, Mackenzie L" userId="48b19077-f83f-4e69-8eac-4b63d9fdbe93" providerId="ADAL" clId="{55A895C5-F8F2-4B81-9C87-3C1A118EBF37}" dt="2023-09-15T14:01:43.935" v="113" actId="1076"/>
          <ac:picMkLst>
            <pc:docMk/>
            <pc:sldMk cId="2805441182" sldId="306"/>
            <ac:picMk id="5" creationId="{96B19D66-3F89-87AC-CF4C-395609DBBDF8}"/>
          </ac:picMkLst>
        </pc:picChg>
      </pc:sldChg>
      <pc:sldChg chg="addSp delSp modSp mod">
        <pc:chgData name="Rundle, Mackenzie L" userId="48b19077-f83f-4e69-8eac-4b63d9fdbe93" providerId="ADAL" clId="{55A895C5-F8F2-4B81-9C87-3C1A118EBF37}" dt="2023-09-25T11:42:15.327" v="1608"/>
        <pc:sldMkLst>
          <pc:docMk/>
          <pc:sldMk cId="262279713" sldId="307"/>
        </pc:sldMkLst>
        <pc:spChg chg="mod">
          <ac:chgData name="Rundle, Mackenzie L" userId="48b19077-f83f-4e69-8eac-4b63d9fdbe93" providerId="ADAL" clId="{55A895C5-F8F2-4B81-9C87-3C1A118EBF37}" dt="2023-09-25T11:42:15.327" v="1608"/>
          <ac:spMkLst>
            <pc:docMk/>
            <pc:sldMk cId="262279713" sldId="307"/>
            <ac:spMk id="2" creationId="{00000000-0000-0000-0000-000000000000}"/>
          </ac:spMkLst>
        </pc:spChg>
        <pc:picChg chg="add mod">
          <ac:chgData name="Rundle, Mackenzie L" userId="48b19077-f83f-4e69-8eac-4b63d9fdbe93" providerId="ADAL" clId="{55A895C5-F8F2-4B81-9C87-3C1A118EBF37}" dt="2023-09-15T16:34:41.263" v="119" actId="1076"/>
          <ac:picMkLst>
            <pc:docMk/>
            <pc:sldMk cId="262279713" sldId="307"/>
            <ac:picMk id="4" creationId="{6A80B60B-D3FD-BAB9-7DAC-370B7E86FBBE}"/>
          </ac:picMkLst>
        </pc:picChg>
        <pc:picChg chg="del">
          <ac:chgData name="Rundle, Mackenzie L" userId="48b19077-f83f-4e69-8eac-4b63d9fdbe93" providerId="ADAL" clId="{55A895C5-F8F2-4B81-9C87-3C1A118EBF37}" dt="2023-09-15T16:34:29.960" v="114" actId="478"/>
          <ac:picMkLst>
            <pc:docMk/>
            <pc:sldMk cId="262279713" sldId="307"/>
            <ac:picMk id="5" creationId="{589C8372-F261-B404-0C51-22A20A667089}"/>
          </ac:picMkLst>
        </pc:picChg>
      </pc:sldChg>
      <pc:sldChg chg="addSp delSp modSp mod">
        <pc:chgData name="Rundle, Mackenzie L" userId="48b19077-f83f-4e69-8eac-4b63d9fdbe93" providerId="ADAL" clId="{55A895C5-F8F2-4B81-9C87-3C1A118EBF37}" dt="2023-09-25T11:42:17.871" v="1609"/>
        <pc:sldMkLst>
          <pc:docMk/>
          <pc:sldMk cId="539511250" sldId="308"/>
        </pc:sldMkLst>
        <pc:spChg chg="mod">
          <ac:chgData name="Rundle, Mackenzie L" userId="48b19077-f83f-4e69-8eac-4b63d9fdbe93" providerId="ADAL" clId="{55A895C5-F8F2-4B81-9C87-3C1A118EBF37}" dt="2023-09-25T11:42:17.871" v="1609"/>
          <ac:spMkLst>
            <pc:docMk/>
            <pc:sldMk cId="539511250" sldId="308"/>
            <ac:spMk id="2" creationId="{00000000-0000-0000-0000-000000000000}"/>
          </ac:spMkLst>
        </pc:spChg>
        <pc:picChg chg="add mod">
          <ac:chgData name="Rundle, Mackenzie L" userId="48b19077-f83f-4e69-8eac-4b63d9fdbe93" providerId="ADAL" clId="{55A895C5-F8F2-4B81-9C87-3C1A118EBF37}" dt="2023-09-15T16:55:26.198" v="123" actId="1076"/>
          <ac:picMkLst>
            <pc:docMk/>
            <pc:sldMk cId="539511250" sldId="308"/>
            <ac:picMk id="4" creationId="{E5386791-9FA4-8294-2E9B-86F272C0E155}"/>
          </ac:picMkLst>
        </pc:picChg>
        <pc:picChg chg="del">
          <ac:chgData name="Rundle, Mackenzie L" userId="48b19077-f83f-4e69-8eac-4b63d9fdbe93" providerId="ADAL" clId="{55A895C5-F8F2-4B81-9C87-3C1A118EBF37}" dt="2023-09-15T16:55:17.538" v="120" actId="478"/>
          <ac:picMkLst>
            <pc:docMk/>
            <pc:sldMk cId="539511250" sldId="308"/>
            <ac:picMk id="5" creationId="{549AD171-0BED-C004-6762-1B29156A281C}"/>
          </ac:picMkLst>
        </pc:picChg>
      </pc:sldChg>
      <pc:sldChg chg="addSp delSp modSp mod">
        <pc:chgData name="Rundle, Mackenzie L" userId="48b19077-f83f-4e69-8eac-4b63d9fdbe93" providerId="ADAL" clId="{55A895C5-F8F2-4B81-9C87-3C1A118EBF37}" dt="2023-09-27T19:21:09.135" v="1783" actId="1076"/>
        <pc:sldMkLst>
          <pc:docMk/>
          <pc:sldMk cId="1859952508" sldId="309"/>
        </pc:sldMkLst>
        <pc:spChg chg="mod">
          <ac:chgData name="Rundle, Mackenzie L" userId="48b19077-f83f-4e69-8eac-4b63d9fdbe93" providerId="ADAL" clId="{55A895C5-F8F2-4B81-9C87-3C1A118EBF37}" dt="2023-09-25T11:42:21.285" v="1610"/>
          <ac:spMkLst>
            <pc:docMk/>
            <pc:sldMk cId="1859952508" sldId="309"/>
            <ac:spMk id="2" creationId="{00000000-0000-0000-0000-000000000000}"/>
          </ac:spMkLst>
        </pc:spChg>
        <pc:spChg chg="add del mod">
          <ac:chgData name="Rundle, Mackenzie L" userId="48b19077-f83f-4e69-8eac-4b63d9fdbe93" providerId="ADAL" clId="{55A895C5-F8F2-4B81-9C87-3C1A118EBF37}" dt="2023-09-27T16:24:10.462" v="1746" actId="478"/>
          <ac:spMkLst>
            <pc:docMk/>
            <pc:sldMk cId="1859952508" sldId="309"/>
            <ac:spMk id="6" creationId="{A0143C52-3CBB-6EBB-4CA3-A1C4E717637B}"/>
          </ac:spMkLst>
        </pc:spChg>
        <pc:picChg chg="add del mod">
          <ac:chgData name="Rundle, Mackenzie L" userId="48b19077-f83f-4e69-8eac-4b63d9fdbe93" providerId="ADAL" clId="{55A895C5-F8F2-4B81-9C87-3C1A118EBF37}" dt="2023-09-27T16:24:08.159" v="1745" actId="478"/>
          <ac:picMkLst>
            <pc:docMk/>
            <pc:sldMk cId="1859952508" sldId="309"/>
            <ac:picMk id="4" creationId="{DEF71593-95BA-ED97-DBB7-A1704D9FCB1D}"/>
          </ac:picMkLst>
        </pc:picChg>
        <pc:picChg chg="del">
          <ac:chgData name="Rundle, Mackenzie L" userId="48b19077-f83f-4e69-8eac-4b63d9fdbe93" providerId="ADAL" clId="{55A895C5-F8F2-4B81-9C87-3C1A118EBF37}" dt="2023-09-15T16:57:35.216" v="124" actId="478"/>
          <ac:picMkLst>
            <pc:docMk/>
            <pc:sldMk cId="1859952508" sldId="309"/>
            <ac:picMk id="5" creationId="{611245E1-8091-A79C-27B7-1C28F79B67DB}"/>
          </ac:picMkLst>
        </pc:picChg>
        <pc:picChg chg="add del mod">
          <ac:chgData name="Rundle, Mackenzie L" userId="48b19077-f83f-4e69-8eac-4b63d9fdbe93" providerId="ADAL" clId="{55A895C5-F8F2-4B81-9C87-3C1A118EBF37}" dt="2023-09-27T16:26:20.209" v="1751" actId="478"/>
          <ac:picMkLst>
            <pc:docMk/>
            <pc:sldMk cId="1859952508" sldId="309"/>
            <ac:picMk id="5" creationId="{AB178D29-C753-22F6-B4E5-7148DF553D65}"/>
          </ac:picMkLst>
        </pc:picChg>
        <pc:picChg chg="add del mod">
          <ac:chgData name="Rundle, Mackenzie L" userId="48b19077-f83f-4e69-8eac-4b63d9fdbe93" providerId="ADAL" clId="{55A895C5-F8F2-4B81-9C87-3C1A118EBF37}" dt="2023-09-27T16:34:37.383" v="1757" actId="478"/>
          <ac:picMkLst>
            <pc:docMk/>
            <pc:sldMk cId="1859952508" sldId="309"/>
            <ac:picMk id="8" creationId="{0EDE0E1D-7948-33B3-8E13-87ED713A8F1A}"/>
          </ac:picMkLst>
        </pc:picChg>
        <pc:picChg chg="add del mod">
          <ac:chgData name="Rundle, Mackenzie L" userId="48b19077-f83f-4e69-8eac-4b63d9fdbe93" providerId="ADAL" clId="{55A895C5-F8F2-4B81-9C87-3C1A118EBF37}" dt="2023-09-27T19:20:42.913" v="1775" actId="478"/>
          <ac:picMkLst>
            <pc:docMk/>
            <pc:sldMk cId="1859952508" sldId="309"/>
            <ac:picMk id="10" creationId="{AF1D86BD-4CCD-1C9C-6D2C-DC96509D3356}"/>
          </ac:picMkLst>
        </pc:picChg>
        <pc:picChg chg="add mod">
          <ac:chgData name="Rundle, Mackenzie L" userId="48b19077-f83f-4e69-8eac-4b63d9fdbe93" providerId="ADAL" clId="{55A895C5-F8F2-4B81-9C87-3C1A118EBF37}" dt="2023-09-27T19:21:09.135" v="1783" actId="1076"/>
          <ac:picMkLst>
            <pc:docMk/>
            <pc:sldMk cId="1859952508" sldId="309"/>
            <ac:picMk id="1026" creationId="{9BD231BF-6CBB-1FFD-984E-7EAA9A930538}"/>
          </ac:picMkLst>
        </pc:picChg>
      </pc:sldChg>
      <pc:sldChg chg="addSp delSp modSp mod">
        <pc:chgData name="Rundle, Mackenzie L" userId="48b19077-f83f-4e69-8eac-4b63d9fdbe93" providerId="ADAL" clId="{55A895C5-F8F2-4B81-9C87-3C1A118EBF37}" dt="2023-09-25T11:45:13.922" v="1632"/>
        <pc:sldMkLst>
          <pc:docMk/>
          <pc:sldMk cId="1922258084" sldId="310"/>
        </pc:sldMkLst>
        <pc:spChg chg="mod">
          <ac:chgData name="Rundle, Mackenzie L" userId="48b19077-f83f-4e69-8eac-4b63d9fdbe93" providerId="ADAL" clId="{55A895C5-F8F2-4B81-9C87-3C1A118EBF37}" dt="2023-09-25T11:45:13.922" v="1632"/>
          <ac:spMkLst>
            <pc:docMk/>
            <pc:sldMk cId="1922258084" sldId="310"/>
            <ac:spMk id="2" creationId="{00000000-0000-0000-0000-000000000000}"/>
          </ac:spMkLst>
        </pc:spChg>
        <pc:picChg chg="add del">
          <ac:chgData name="Rundle, Mackenzie L" userId="48b19077-f83f-4e69-8eac-4b63d9fdbe93" providerId="ADAL" clId="{55A895C5-F8F2-4B81-9C87-3C1A118EBF37}" dt="2023-09-15T17:08:54.612" v="213" actId="22"/>
          <ac:picMkLst>
            <pc:docMk/>
            <pc:sldMk cId="1922258084" sldId="310"/>
            <ac:picMk id="4" creationId="{21F8DA78-B4D6-65A4-600A-BC17D19AA66A}"/>
          </ac:picMkLst>
        </pc:picChg>
        <pc:picChg chg="add del">
          <ac:chgData name="Rundle, Mackenzie L" userId="48b19077-f83f-4e69-8eac-4b63d9fdbe93" providerId="ADAL" clId="{55A895C5-F8F2-4B81-9C87-3C1A118EBF37}" dt="2023-09-15T17:08:52.899" v="211" actId="478"/>
          <ac:picMkLst>
            <pc:docMk/>
            <pc:sldMk cId="1922258084" sldId="310"/>
            <ac:picMk id="5" creationId="{1AE40B55-C3D7-55CF-0710-4357556CC3E6}"/>
          </ac:picMkLst>
        </pc:picChg>
        <pc:picChg chg="add mod">
          <ac:chgData name="Rundle, Mackenzie L" userId="48b19077-f83f-4e69-8eac-4b63d9fdbe93" providerId="ADAL" clId="{55A895C5-F8F2-4B81-9C87-3C1A118EBF37}" dt="2023-09-15T17:09:02.861" v="217" actId="1076"/>
          <ac:picMkLst>
            <pc:docMk/>
            <pc:sldMk cId="1922258084" sldId="310"/>
            <ac:picMk id="8" creationId="{9BB66943-1B2D-AA37-F4D0-81064B004665}"/>
          </ac:picMkLst>
        </pc:picChg>
        <pc:cxnChg chg="add del">
          <ac:chgData name="Rundle, Mackenzie L" userId="48b19077-f83f-4e69-8eac-4b63d9fdbe93" providerId="ADAL" clId="{55A895C5-F8F2-4B81-9C87-3C1A118EBF37}" dt="2023-09-15T17:08:56.210" v="214" actId="478"/>
          <ac:cxnSpMkLst>
            <pc:docMk/>
            <pc:sldMk cId="1922258084" sldId="310"/>
            <ac:cxnSpMk id="6" creationId="{864C88CE-DE3D-E169-ECD3-CB14611785BC}"/>
          </ac:cxnSpMkLst>
        </pc:cxnChg>
      </pc:sldChg>
      <pc:sldChg chg="addSp delSp modSp mod">
        <pc:chgData name="Rundle, Mackenzie L" userId="48b19077-f83f-4e69-8eac-4b63d9fdbe93" providerId="ADAL" clId="{55A895C5-F8F2-4B81-9C87-3C1A118EBF37}" dt="2023-09-25T11:45:16.736" v="1633"/>
        <pc:sldMkLst>
          <pc:docMk/>
          <pc:sldMk cId="4105547135" sldId="311"/>
        </pc:sldMkLst>
        <pc:spChg chg="mod">
          <ac:chgData name="Rundle, Mackenzie L" userId="48b19077-f83f-4e69-8eac-4b63d9fdbe93" providerId="ADAL" clId="{55A895C5-F8F2-4B81-9C87-3C1A118EBF37}" dt="2023-09-25T11:45:16.736" v="1633"/>
          <ac:spMkLst>
            <pc:docMk/>
            <pc:sldMk cId="4105547135" sldId="311"/>
            <ac:spMk id="2" creationId="{00000000-0000-0000-0000-000000000000}"/>
          </ac:spMkLst>
        </pc:spChg>
        <pc:picChg chg="del">
          <ac:chgData name="Rundle, Mackenzie L" userId="48b19077-f83f-4e69-8eac-4b63d9fdbe93" providerId="ADAL" clId="{55A895C5-F8F2-4B81-9C87-3C1A118EBF37}" dt="2023-09-15T17:10:12.771" v="218" actId="478"/>
          <ac:picMkLst>
            <pc:docMk/>
            <pc:sldMk cId="4105547135" sldId="311"/>
            <ac:picMk id="4" creationId="{D835C08D-A0CA-8267-5A36-40142102D2FD}"/>
          </ac:picMkLst>
        </pc:picChg>
        <pc:picChg chg="add mod">
          <ac:chgData name="Rundle, Mackenzie L" userId="48b19077-f83f-4e69-8eac-4b63d9fdbe93" providerId="ADAL" clId="{55A895C5-F8F2-4B81-9C87-3C1A118EBF37}" dt="2023-09-15T17:12:09.024" v="239" actId="1036"/>
          <ac:picMkLst>
            <pc:docMk/>
            <pc:sldMk cId="4105547135" sldId="311"/>
            <ac:picMk id="5" creationId="{FF2856A7-2F78-A4FE-0380-25A720545801}"/>
          </ac:picMkLst>
        </pc:picChg>
      </pc:sldChg>
      <pc:sldChg chg="addSp delSp modSp mod">
        <pc:chgData name="Rundle, Mackenzie L" userId="48b19077-f83f-4e69-8eac-4b63d9fdbe93" providerId="ADAL" clId="{55A895C5-F8F2-4B81-9C87-3C1A118EBF37}" dt="2023-09-25T11:45:18.814" v="1634"/>
        <pc:sldMkLst>
          <pc:docMk/>
          <pc:sldMk cId="1204540265" sldId="312"/>
        </pc:sldMkLst>
        <pc:spChg chg="mod">
          <ac:chgData name="Rundle, Mackenzie L" userId="48b19077-f83f-4e69-8eac-4b63d9fdbe93" providerId="ADAL" clId="{55A895C5-F8F2-4B81-9C87-3C1A118EBF37}" dt="2023-09-25T11:45:18.814" v="1634"/>
          <ac:spMkLst>
            <pc:docMk/>
            <pc:sldMk cId="1204540265" sldId="312"/>
            <ac:spMk id="2" creationId="{00000000-0000-0000-0000-000000000000}"/>
          </ac:spMkLst>
        </pc:spChg>
        <pc:picChg chg="del">
          <ac:chgData name="Rundle, Mackenzie L" userId="48b19077-f83f-4e69-8eac-4b63d9fdbe93" providerId="ADAL" clId="{55A895C5-F8F2-4B81-9C87-3C1A118EBF37}" dt="2023-09-15T17:11:43.617" v="226" actId="478"/>
          <ac:picMkLst>
            <pc:docMk/>
            <pc:sldMk cId="1204540265" sldId="312"/>
            <ac:picMk id="4" creationId="{8258F5C1-0C78-B849-7050-52FEE4E64648}"/>
          </ac:picMkLst>
        </pc:picChg>
        <pc:picChg chg="add mod">
          <ac:chgData name="Rundle, Mackenzie L" userId="48b19077-f83f-4e69-8eac-4b63d9fdbe93" providerId="ADAL" clId="{55A895C5-F8F2-4B81-9C87-3C1A118EBF37}" dt="2023-09-15T17:11:59.271" v="233" actId="1076"/>
          <ac:picMkLst>
            <pc:docMk/>
            <pc:sldMk cId="1204540265" sldId="312"/>
            <ac:picMk id="5" creationId="{BF096F35-39C9-8CCA-7409-F0FE049B2F54}"/>
          </ac:picMkLst>
        </pc:picChg>
      </pc:sldChg>
      <pc:sldChg chg="addSp delSp modSp mod">
        <pc:chgData name="Rundle, Mackenzie L" userId="48b19077-f83f-4e69-8eac-4b63d9fdbe93" providerId="ADAL" clId="{55A895C5-F8F2-4B81-9C87-3C1A118EBF37}" dt="2023-09-25T11:45:20.876" v="1635"/>
        <pc:sldMkLst>
          <pc:docMk/>
          <pc:sldMk cId="2337180937" sldId="313"/>
        </pc:sldMkLst>
        <pc:spChg chg="mod">
          <ac:chgData name="Rundle, Mackenzie L" userId="48b19077-f83f-4e69-8eac-4b63d9fdbe93" providerId="ADAL" clId="{55A895C5-F8F2-4B81-9C87-3C1A118EBF37}" dt="2023-09-25T11:45:20.876" v="1635"/>
          <ac:spMkLst>
            <pc:docMk/>
            <pc:sldMk cId="2337180937" sldId="313"/>
            <ac:spMk id="2" creationId="{00000000-0000-0000-0000-000000000000}"/>
          </ac:spMkLst>
        </pc:spChg>
        <pc:picChg chg="del">
          <ac:chgData name="Rundle, Mackenzie L" userId="48b19077-f83f-4e69-8eac-4b63d9fdbe93" providerId="ADAL" clId="{55A895C5-F8F2-4B81-9C87-3C1A118EBF37}" dt="2023-09-15T17:12:58.974" v="240" actId="478"/>
          <ac:picMkLst>
            <pc:docMk/>
            <pc:sldMk cId="2337180937" sldId="313"/>
            <ac:picMk id="4" creationId="{615C4469-35F0-7F10-B660-9C8DE78B66BC}"/>
          </ac:picMkLst>
        </pc:picChg>
        <pc:picChg chg="add mod">
          <ac:chgData name="Rundle, Mackenzie L" userId="48b19077-f83f-4e69-8eac-4b63d9fdbe93" providerId="ADAL" clId="{55A895C5-F8F2-4B81-9C87-3C1A118EBF37}" dt="2023-09-15T17:13:03.970" v="243" actId="1076"/>
          <ac:picMkLst>
            <pc:docMk/>
            <pc:sldMk cId="2337180937" sldId="313"/>
            <ac:picMk id="5" creationId="{138186BB-D9CD-07A4-DDBC-BA59A3F63FD2}"/>
          </ac:picMkLst>
        </pc:picChg>
      </pc:sldChg>
      <pc:sldChg chg="addSp delSp modSp mod">
        <pc:chgData name="Rundle, Mackenzie L" userId="48b19077-f83f-4e69-8eac-4b63d9fdbe93" providerId="ADAL" clId="{55A895C5-F8F2-4B81-9C87-3C1A118EBF37}" dt="2023-09-25T11:45:24.063" v="1636"/>
        <pc:sldMkLst>
          <pc:docMk/>
          <pc:sldMk cId="4053220264" sldId="314"/>
        </pc:sldMkLst>
        <pc:spChg chg="mod">
          <ac:chgData name="Rundle, Mackenzie L" userId="48b19077-f83f-4e69-8eac-4b63d9fdbe93" providerId="ADAL" clId="{55A895C5-F8F2-4B81-9C87-3C1A118EBF37}" dt="2023-09-25T11:45:24.063" v="1636"/>
          <ac:spMkLst>
            <pc:docMk/>
            <pc:sldMk cId="4053220264" sldId="314"/>
            <ac:spMk id="2" creationId="{00000000-0000-0000-0000-000000000000}"/>
          </ac:spMkLst>
        </pc:spChg>
        <pc:picChg chg="add mod">
          <ac:chgData name="Rundle, Mackenzie L" userId="48b19077-f83f-4e69-8eac-4b63d9fdbe93" providerId="ADAL" clId="{55A895C5-F8F2-4B81-9C87-3C1A118EBF37}" dt="2023-09-15T17:13:58.604" v="247" actId="1076"/>
          <ac:picMkLst>
            <pc:docMk/>
            <pc:sldMk cId="4053220264" sldId="314"/>
            <ac:picMk id="4" creationId="{7CE9C97B-9949-6F0B-80C5-8AF9874B8941}"/>
          </ac:picMkLst>
        </pc:picChg>
        <pc:picChg chg="del">
          <ac:chgData name="Rundle, Mackenzie L" userId="48b19077-f83f-4e69-8eac-4b63d9fdbe93" providerId="ADAL" clId="{55A895C5-F8F2-4B81-9C87-3C1A118EBF37}" dt="2023-09-15T17:13:49.107" v="244" actId="478"/>
          <ac:picMkLst>
            <pc:docMk/>
            <pc:sldMk cId="4053220264" sldId="314"/>
            <ac:picMk id="5" creationId="{AC0CCEB4-D05D-3A5C-07FC-F6D9CF347D27}"/>
          </ac:picMkLst>
        </pc:picChg>
      </pc:sldChg>
      <pc:sldChg chg="addSp delSp modSp mod">
        <pc:chgData name="Rundle, Mackenzie L" userId="48b19077-f83f-4e69-8eac-4b63d9fdbe93" providerId="ADAL" clId="{55A895C5-F8F2-4B81-9C87-3C1A118EBF37}" dt="2023-09-25T11:45:26.495" v="1637"/>
        <pc:sldMkLst>
          <pc:docMk/>
          <pc:sldMk cId="3283484964" sldId="315"/>
        </pc:sldMkLst>
        <pc:spChg chg="mod">
          <ac:chgData name="Rundle, Mackenzie L" userId="48b19077-f83f-4e69-8eac-4b63d9fdbe93" providerId="ADAL" clId="{55A895C5-F8F2-4B81-9C87-3C1A118EBF37}" dt="2023-09-25T11:45:26.495" v="1637"/>
          <ac:spMkLst>
            <pc:docMk/>
            <pc:sldMk cId="3283484964" sldId="315"/>
            <ac:spMk id="2" creationId="{00000000-0000-0000-0000-000000000000}"/>
          </ac:spMkLst>
        </pc:spChg>
        <pc:picChg chg="del">
          <ac:chgData name="Rundle, Mackenzie L" userId="48b19077-f83f-4e69-8eac-4b63d9fdbe93" providerId="ADAL" clId="{55A895C5-F8F2-4B81-9C87-3C1A118EBF37}" dt="2023-09-15T17:14:49.524" v="248" actId="478"/>
          <ac:picMkLst>
            <pc:docMk/>
            <pc:sldMk cId="3283484964" sldId="315"/>
            <ac:picMk id="4" creationId="{E68302CE-5E3B-3EC5-9300-D0CF157795AE}"/>
          </ac:picMkLst>
        </pc:picChg>
        <pc:picChg chg="add mod modCrop">
          <ac:chgData name="Rundle, Mackenzie L" userId="48b19077-f83f-4e69-8eac-4b63d9fdbe93" providerId="ADAL" clId="{55A895C5-F8F2-4B81-9C87-3C1A118EBF37}" dt="2023-09-19T21:30:49.360" v="1111" actId="1076"/>
          <ac:picMkLst>
            <pc:docMk/>
            <pc:sldMk cId="3283484964" sldId="315"/>
            <ac:picMk id="4" creationId="{F2ECE19C-DE49-26DD-ECB2-656D033DAF5D}"/>
          </ac:picMkLst>
        </pc:picChg>
        <pc:picChg chg="add del">
          <ac:chgData name="Rundle, Mackenzie L" userId="48b19077-f83f-4e69-8eac-4b63d9fdbe93" providerId="ADAL" clId="{55A895C5-F8F2-4B81-9C87-3C1A118EBF37}" dt="2023-09-15T17:14:51.634" v="250" actId="22"/>
          <ac:picMkLst>
            <pc:docMk/>
            <pc:sldMk cId="3283484964" sldId="315"/>
            <ac:picMk id="5" creationId="{25EA81C2-FC30-F1EA-6BDB-7F8DC0F3FC4C}"/>
          </ac:picMkLst>
        </pc:picChg>
        <pc:picChg chg="add mod">
          <ac:chgData name="Rundle, Mackenzie L" userId="48b19077-f83f-4e69-8eac-4b63d9fdbe93" providerId="ADAL" clId="{55A895C5-F8F2-4B81-9C87-3C1A118EBF37}" dt="2023-09-19T21:30:33.481" v="1105" actId="1076"/>
          <ac:picMkLst>
            <pc:docMk/>
            <pc:sldMk cId="3283484964" sldId="315"/>
            <ac:picMk id="7" creationId="{0C8F4A17-AAE7-26FB-44F8-FEF969358D78}"/>
          </ac:picMkLst>
        </pc:picChg>
      </pc:sldChg>
      <pc:sldChg chg="addSp delSp modSp mod">
        <pc:chgData name="Rundle, Mackenzie L" userId="48b19077-f83f-4e69-8eac-4b63d9fdbe93" providerId="ADAL" clId="{55A895C5-F8F2-4B81-9C87-3C1A118EBF37}" dt="2023-09-25T11:45:31.375" v="1638"/>
        <pc:sldMkLst>
          <pc:docMk/>
          <pc:sldMk cId="2284235944" sldId="316"/>
        </pc:sldMkLst>
        <pc:spChg chg="mod">
          <ac:chgData name="Rundle, Mackenzie L" userId="48b19077-f83f-4e69-8eac-4b63d9fdbe93" providerId="ADAL" clId="{55A895C5-F8F2-4B81-9C87-3C1A118EBF37}" dt="2023-09-25T11:45:31.375" v="1638"/>
          <ac:spMkLst>
            <pc:docMk/>
            <pc:sldMk cId="2284235944" sldId="316"/>
            <ac:spMk id="2" creationId="{00000000-0000-0000-0000-000000000000}"/>
          </ac:spMkLst>
        </pc:spChg>
        <pc:picChg chg="del">
          <ac:chgData name="Rundle, Mackenzie L" userId="48b19077-f83f-4e69-8eac-4b63d9fdbe93" providerId="ADAL" clId="{55A895C5-F8F2-4B81-9C87-3C1A118EBF37}" dt="2023-09-15T17:15:36.448" v="254" actId="478"/>
          <ac:picMkLst>
            <pc:docMk/>
            <pc:sldMk cId="2284235944" sldId="316"/>
            <ac:picMk id="3" creationId="{5EF38A0F-B6B7-D9D1-B061-873EE4ECCE4B}"/>
          </ac:picMkLst>
        </pc:picChg>
        <pc:picChg chg="add mod">
          <ac:chgData name="Rundle, Mackenzie L" userId="48b19077-f83f-4e69-8eac-4b63d9fdbe93" providerId="ADAL" clId="{55A895C5-F8F2-4B81-9C87-3C1A118EBF37}" dt="2023-09-15T17:15:47.705" v="259" actId="1076"/>
          <ac:picMkLst>
            <pc:docMk/>
            <pc:sldMk cId="2284235944" sldId="316"/>
            <ac:picMk id="5" creationId="{C15B3B13-FEF7-5AA5-5A7A-C61E3A9BE6EB}"/>
          </ac:picMkLst>
        </pc:picChg>
      </pc:sldChg>
      <pc:sldChg chg="addSp delSp modSp mod">
        <pc:chgData name="Rundle, Mackenzie L" userId="48b19077-f83f-4e69-8eac-4b63d9fdbe93" providerId="ADAL" clId="{55A895C5-F8F2-4B81-9C87-3C1A118EBF37}" dt="2023-09-25T11:45:34.462" v="1639"/>
        <pc:sldMkLst>
          <pc:docMk/>
          <pc:sldMk cId="429261908" sldId="317"/>
        </pc:sldMkLst>
        <pc:spChg chg="mod">
          <ac:chgData name="Rundle, Mackenzie L" userId="48b19077-f83f-4e69-8eac-4b63d9fdbe93" providerId="ADAL" clId="{55A895C5-F8F2-4B81-9C87-3C1A118EBF37}" dt="2023-09-25T11:45:34.462" v="1639"/>
          <ac:spMkLst>
            <pc:docMk/>
            <pc:sldMk cId="429261908" sldId="317"/>
            <ac:spMk id="2" creationId="{00000000-0000-0000-0000-000000000000}"/>
          </ac:spMkLst>
        </pc:spChg>
        <pc:picChg chg="del">
          <ac:chgData name="Rundle, Mackenzie L" userId="48b19077-f83f-4e69-8eac-4b63d9fdbe93" providerId="ADAL" clId="{55A895C5-F8F2-4B81-9C87-3C1A118EBF37}" dt="2023-09-15T17:16:15.538" v="260" actId="478"/>
          <ac:picMkLst>
            <pc:docMk/>
            <pc:sldMk cId="429261908" sldId="317"/>
            <ac:picMk id="4" creationId="{63A8A4FF-0147-8C82-91BD-346954FC7656}"/>
          </ac:picMkLst>
        </pc:picChg>
        <pc:picChg chg="add mod">
          <ac:chgData name="Rundle, Mackenzie L" userId="48b19077-f83f-4e69-8eac-4b63d9fdbe93" providerId="ADAL" clId="{55A895C5-F8F2-4B81-9C87-3C1A118EBF37}" dt="2023-09-15T17:16:24.992" v="265" actId="1076"/>
          <ac:picMkLst>
            <pc:docMk/>
            <pc:sldMk cId="429261908" sldId="317"/>
            <ac:picMk id="5" creationId="{BFEC0CC8-5536-6541-4681-61557E170267}"/>
          </ac:picMkLst>
        </pc:picChg>
        <pc:picChg chg="del">
          <ac:chgData name="Rundle, Mackenzie L" userId="48b19077-f83f-4e69-8eac-4b63d9fdbe93" providerId="ADAL" clId="{55A895C5-F8F2-4B81-9C87-3C1A118EBF37}" dt="2023-09-15T17:31:31.420" v="299"/>
          <ac:picMkLst>
            <pc:docMk/>
            <pc:sldMk cId="429261908" sldId="317"/>
            <ac:picMk id="6" creationId="{917504CD-818B-024F-5F3A-1EE99761720C}"/>
          </ac:picMkLst>
        </pc:picChg>
      </pc:sldChg>
      <pc:sldChg chg="addSp delSp modSp mod">
        <pc:chgData name="Rundle, Mackenzie L" userId="48b19077-f83f-4e69-8eac-4b63d9fdbe93" providerId="ADAL" clId="{55A895C5-F8F2-4B81-9C87-3C1A118EBF37}" dt="2023-09-21T15:25:23.106" v="1365" actId="20577"/>
        <pc:sldMkLst>
          <pc:docMk/>
          <pc:sldMk cId="627834769" sldId="318"/>
        </pc:sldMkLst>
        <pc:spChg chg="mod">
          <ac:chgData name="Rundle, Mackenzie L" userId="48b19077-f83f-4e69-8eac-4b63d9fdbe93" providerId="ADAL" clId="{55A895C5-F8F2-4B81-9C87-3C1A118EBF37}" dt="2023-09-21T15:25:23.106" v="1365" actId="20577"/>
          <ac:spMkLst>
            <pc:docMk/>
            <pc:sldMk cId="627834769" sldId="318"/>
            <ac:spMk id="2" creationId="{00000000-0000-0000-0000-000000000000}"/>
          </ac:spMkLst>
        </pc:spChg>
        <pc:picChg chg="del">
          <ac:chgData name="Rundle, Mackenzie L" userId="48b19077-f83f-4e69-8eac-4b63d9fdbe93" providerId="ADAL" clId="{55A895C5-F8F2-4B81-9C87-3C1A118EBF37}" dt="2023-09-15T17:17:19.489" v="282" actId="478"/>
          <ac:picMkLst>
            <pc:docMk/>
            <pc:sldMk cId="627834769" sldId="318"/>
            <ac:picMk id="3" creationId="{F222E285-F4E8-DC9B-D68B-CC78EEDF40A9}"/>
          </ac:picMkLst>
        </pc:picChg>
        <pc:picChg chg="add mod">
          <ac:chgData name="Rundle, Mackenzie L" userId="48b19077-f83f-4e69-8eac-4b63d9fdbe93" providerId="ADAL" clId="{55A895C5-F8F2-4B81-9C87-3C1A118EBF37}" dt="2023-09-19T15:58:38.280" v="543" actId="1076"/>
          <ac:picMkLst>
            <pc:docMk/>
            <pc:sldMk cId="627834769" sldId="318"/>
            <ac:picMk id="5" creationId="{7F8DB708-36DF-0FE9-3AF4-887B3C2F1082}"/>
          </ac:picMkLst>
        </pc:picChg>
      </pc:sldChg>
      <pc:sldChg chg="addSp delSp modSp mod">
        <pc:chgData name="Rundle, Mackenzie L" userId="48b19077-f83f-4e69-8eac-4b63d9fdbe93" providerId="ADAL" clId="{55A895C5-F8F2-4B81-9C87-3C1A118EBF37}" dt="2023-09-21T15:25:30.600" v="1367" actId="20577"/>
        <pc:sldMkLst>
          <pc:docMk/>
          <pc:sldMk cId="1018046138" sldId="319"/>
        </pc:sldMkLst>
        <pc:spChg chg="mod">
          <ac:chgData name="Rundle, Mackenzie L" userId="48b19077-f83f-4e69-8eac-4b63d9fdbe93" providerId="ADAL" clId="{55A895C5-F8F2-4B81-9C87-3C1A118EBF37}" dt="2023-09-21T15:25:30.600" v="1367" actId="20577"/>
          <ac:spMkLst>
            <pc:docMk/>
            <pc:sldMk cId="1018046138" sldId="319"/>
            <ac:spMk id="2" creationId="{00000000-0000-0000-0000-000000000000}"/>
          </ac:spMkLst>
        </pc:spChg>
        <pc:picChg chg="add mod">
          <ac:chgData name="Rundle, Mackenzie L" userId="48b19077-f83f-4e69-8eac-4b63d9fdbe93" providerId="ADAL" clId="{55A895C5-F8F2-4B81-9C87-3C1A118EBF37}" dt="2023-09-15T17:18:02.568" v="289" actId="1076"/>
          <ac:picMkLst>
            <pc:docMk/>
            <pc:sldMk cId="1018046138" sldId="319"/>
            <ac:picMk id="4" creationId="{9FF9373C-C539-FCA3-87CD-4F9CDA716F49}"/>
          </ac:picMkLst>
        </pc:picChg>
        <pc:picChg chg="del">
          <ac:chgData name="Rundle, Mackenzie L" userId="48b19077-f83f-4e69-8eac-4b63d9fdbe93" providerId="ADAL" clId="{55A895C5-F8F2-4B81-9C87-3C1A118EBF37}" dt="2023-09-15T17:17:55.266" v="286" actId="478"/>
          <ac:picMkLst>
            <pc:docMk/>
            <pc:sldMk cId="1018046138" sldId="319"/>
            <ac:picMk id="5" creationId="{493531CA-10F1-C72A-9AB3-2E7CF7294DFA}"/>
          </ac:picMkLst>
        </pc:picChg>
      </pc:sldChg>
      <pc:sldChg chg="addSp delSp modSp mod addCm delCm">
        <pc:chgData name="Rundle, Mackenzie L" userId="48b19077-f83f-4e69-8eac-4b63d9fdbe93" providerId="ADAL" clId="{55A895C5-F8F2-4B81-9C87-3C1A118EBF37}" dt="2023-09-21T15:25:35.236" v="1369" actId="20577"/>
        <pc:sldMkLst>
          <pc:docMk/>
          <pc:sldMk cId="1434590128" sldId="320"/>
        </pc:sldMkLst>
        <pc:spChg chg="mod">
          <ac:chgData name="Rundle, Mackenzie L" userId="48b19077-f83f-4e69-8eac-4b63d9fdbe93" providerId="ADAL" clId="{55A895C5-F8F2-4B81-9C87-3C1A118EBF37}" dt="2023-09-21T15:25:35.236" v="1369" actId="20577"/>
          <ac:spMkLst>
            <pc:docMk/>
            <pc:sldMk cId="1434590128" sldId="320"/>
            <ac:spMk id="2" creationId="{00000000-0000-0000-0000-000000000000}"/>
          </ac:spMkLst>
        </pc:spChg>
        <pc:picChg chg="add mod">
          <ac:chgData name="Rundle, Mackenzie L" userId="48b19077-f83f-4e69-8eac-4b63d9fdbe93" providerId="ADAL" clId="{55A895C5-F8F2-4B81-9C87-3C1A118EBF37}" dt="2023-09-15T21:10:52.480" v="421" actId="1076"/>
          <ac:picMkLst>
            <pc:docMk/>
            <pc:sldMk cId="1434590128" sldId="320"/>
            <ac:picMk id="4" creationId="{DB259EA9-CD9B-9C2D-4529-A35F17C9642F}"/>
          </ac:picMkLst>
        </pc:picChg>
        <pc:picChg chg="del">
          <ac:chgData name="Rundle, Mackenzie L" userId="48b19077-f83f-4e69-8eac-4b63d9fdbe93" providerId="ADAL" clId="{55A895C5-F8F2-4B81-9C87-3C1A118EBF37}" dt="2023-09-15T21:10:45.407" v="418" actId="478"/>
          <ac:picMkLst>
            <pc:docMk/>
            <pc:sldMk cId="1434590128" sldId="320"/>
            <ac:picMk id="7" creationId="{50DC5EC5-8264-6231-672A-5E17B395DB32}"/>
          </ac:picMkLst>
        </pc:picChg>
        <pc:extLst>
          <p:ext xmlns:p="http://schemas.openxmlformats.org/presentationml/2006/main" uri="{D6D511B9-2390-475A-947B-AFAB55BFBCF1}">
            <pc226:cmChg xmlns:pc226="http://schemas.microsoft.com/office/powerpoint/2022/06/main/command" chg="add del">
              <pc226:chgData name="Rundle, Mackenzie L" userId="48b19077-f83f-4e69-8eac-4b63d9fdbe93" providerId="ADAL" clId="{55A895C5-F8F2-4B81-9C87-3C1A118EBF37}" dt="2023-09-15T21:10:29.875" v="417"/>
              <pc2:cmMkLst xmlns:pc2="http://schemas.microsoft.com/office/powerpoint/2019/9/main/command">
                <pc:docMk/>
                <pc:sldMk cId="1434590128" sldId="320"/>
                <pc2:cmMk id="{1230E92A-0E71-4D68-9551-BD09CF798467}"/>
              </pc2:cmMkLst>
            </pc226:cmChg>
          </p:ext>
        </pc:extLst>
      </pc:sldChg>
      <pc:sldChg chg="addSp delSp modSp mod addCm delCm modCm">
        <pc:chgData name="Rundle, Mackenzie L" userId="48b19077-f83f-4e69-8eac-4b63d9fdbe93" providerId="ADAL" clId="{55A895C5-F8F2-4B81-9C87-3C1A118EBF37}" dt="2023-09-21T15:25:39.652" v="1371" actId="20577"/>
        <pc:sldMkLst>
          <pc:docMk/>
          <pc:sldMk cId="530324109" sldId="321"/>
        </pc:sldMkLst>
        <pc:spChg chg="mod">
          <ac:chgData name="Rundle, Mackenzie L" userId="48b19077-f83f-4e69-8eac-4b63d9fdbe93" providerId="ADAL" clId="{55A895C5-F8F2-4B81-9C87-3C1A118EBF37}" dt="2023-09-21T15:25:39.652" v="1371" actId="20577"/>
          <ac:spMkLst>
            <pc:docMk/>
            <pc:sldMk cId="530324109" sldId="321"/>
            <ac:spMk id="2" creationId="{00000000-0000-0000-0000-000000000000}"/>
          </ac:spMkLst>
        </pc:spChg>
        <pc:picChg chg="del">
          <ac:chgData name="Rundle, Mackenzie L" userId="48b19077-f83f-4e69-8eac-4b63d9fdbe93" providerId="ADAL" clId="{55A895C5-F8F2-4B81-9C87-3C1A118EBF37}" dt="2023-09-19T11:41:41.470" v="424" actId="478"/>
          <ac:picMkLst>
            <pc:docMk/>
            <pc:sldMk cId="530324109" sldId="321"/>
            <ac:picMk id="4" creationId="{9E74D805-C807-EBB8-BE88-6015E772A5E0}"/>
          </ac:picMkLst>
        </pc:picChg>
        <pc:picChg chg="add mod">
          <ac:chgData name="Rundle, Mackenzie L" userId="48b19077-f83f-4e69-8eac-4b63d9fdbe93" providerId="ADAL" clId="{55A895C5-F8F2-4B81-9C87-3C1A118EBF37}" dt="2023-09-19T11:41:50.429" v="428" actId="14100"/>
          <ac:picMkLst>
            <pc:docMk/>
            <pc:sldMk cId="530324109" sldId="321"/>
            <ac:picMk id="5" creationId="{60308947-1A48-F46A-D0E3-FCC05605CB02}"/>
          </ac:picMkLst>
        </pc:picChg>
        <pc:picChg chg="del">
          <ac:chgData name="Rundle, Mackenzie L" userId="48b19077-f83f-4e69-8eac-4b63d9fdbe93" providerId="ADAL" clId="{55A895C5-F8F2-4B81-9C87-3C1A118EBF37}" dt="2023-09-19T11:41:41.470" v="424" actId="478"/>
          <ac:picMkLst>
            <pc:docMk/>
            <pc:sldMk cId="530324109" sldId="321"/>
            <ac:picMk id="6" creationId="{F8B2035B-48B4-834D-ADA4-E9D20C4C872F}"/>
          </ac:picMkLst>
        </pc:picChg>
        <pc:picChg chg="add del mod">
          <ac:chgData name="Rundle, Mackenzie L" userId="48b19077-f83f-4e69-8eac-4b63d9fdbe93" providerId="ADAL" clId="{55A895C5-F8F2-4B81-9C87-3C1A118EBF37}" dt="2023-09-19T11:42:10.892" v="433" actId="478"/>
          <ac:picMkLst>
            <pc:docMk/>
            <pc:sldMk cId="530324109" sldId="321"/>
            <ac:picMk id="8" creationId="{775C2640-DD53-D5E6-2B69-00995D23284E}"/>
          </ac:picMkLst>
        </pc:picChg>
        <pc:picChg chg="add mod modCrop">
          <ac:chgData name="Rundle, Mackenzie L" userId="48b19077-f83f-4e69-8eac-4b63d9fdbe93" providerId="ADAL" clId="{55A895C5-F8F2-4B81-9C87-3C1A118EBF37}" dt="2023-09-19T11:42:35.077" v="438" actId="1076"/>
          <ac:picMkLst>
            <pc:docMk/>
            <pc:sldMk cId="530324109" sldId="321"/>
            <ac:picMk id="10" creationId="{E5A3D9BB-BC36-BCAC-CDAE-06C997061EB2}"/>
          </ac:picMkLst>
        </pc:picChg>
        <pc:extLst>
          <p:ext xmlns:p="http://schemas.openxmlformats.org/presentationml/2006/main" uri="{D6D511B9-2390-475A-947B-AFAB55BFBCF1}">
            <pc226:cmChg xmlns:pc226="http://schemas.microsoft.com/office/powerpoint/2022/06/main/command" chg="add del">
              <pc226:chgData name="Rundle, Mackenzie L" userId="48b19077-f83f-4e69-8eac-4b63d9fdbe93" providerId="ADAL" clId="{55A895C5-F8F2-4B81-9C87-3C1A118EBF37}" dt="2023-09-19T11:42:39.038" v="439"/>
              <pc2:cmMkLst xmlns:pc2="http://schemas.microsoft.com/office/powerpoint/2019/9/main/command">
                <pc:docMk/>
                <pc:sldMk cId="530324109" sldId="321"/>
                <pc2:cmMk id="{2F363E93-B4CE-46D2-83D1-1CB8E55FCC0A}"/>
              </pc2:cmMkLst>
              <pc226:cmRplyChg chg="add">
                <pc226:chgData name="Rundle, Mackenzie L" userId="48b19077-f83f-4e69-8eac-4b63d9fdbe93" providerId="ADAL" clId="{55A895C5-F8F2-4B81-9C87-3C1A118EBF37}" dt="2023-09-15T21:31:34.165" v="423"/>
                <pc2:cmRplyMkLst xmlns:pc2="http://schemas.microsoft.com/office/powerpoint/2019/9/main/command">
                  <pc:docMk/>
                  <pc:sldMk cId="530324109" sldId="321"/>
                  <pc2:cmMk id="{2F363E93-B4CE-46D2-83D1-1CB8E55FCC0A}"/>
                  <pc2:cmRplyMk id="{0987B769-9807-4D79-A554-799A3DC449D6}"/>
                </pc2:cmRplyMkLst>
              </pc226:cmRplyChg>
            </pc226:cmChg>
          </p:ext>
        </pc:extLst>
      </pc:sldChg>
      <pc:sldChg chg="addSp delSp modSp mod">
        <pc:chgData name="Rundle, Mackenzie L" userId="48b19077-f83f-4e69-8eac-4b63d9fdbe93" providerId="ADAL" clId="{55A895C5-F8F2-4B81-9C87-3C1A118EBF37}" dt="2023-09-21T15:25:46.052" v="1373" actId="20577"/>
        <pc:sldMkLst>
          <pc:docMk/>
          <pc:sldMk cId="1161411052" sldId="322"/>
        </pc:sldMkLst>
        <pc:spChg chg="mod">
          <ac:chgData name="Rundle, Mackenzie L" userId="48b19077-f83f-4e69-8eac-4b63d9fdbe93" providerId="ADAL" clId="{55A895C5-F8F2-4B81-9C87-3C1A118EBF37}" dt="2023-09-21T15:25:46.052" v="1373" actId="20577"/>
          <ac:spMkLst>
            <pc:docMk/>
            <pc:sldMk cId="1161411052" sldId="322"/>
            <ac:spMk id="2" creationId="{00000000-0000-0000-0000-000000000000}"/>
          </ac:spMkLst>
        </pc:spChg>
        <pc:picChg chg="add mod">
          <ac:chgData name="Rundle, Mackenzie L" userId="48b19077-f83f-4e69-8eac-4b63d9fdbe93" providerId="ADAL" clId="{55A895C5-F8F2-4B81-9C87-3C1A118EBF37}" dt="2023-09-19T19:37:51.645" v="551" actId="1076"/>
          <ac:picMkLst>
            <pc:docMk/>
            <pc:sldMk cId="1161411052" sldId="322"/>
            <ac:picMk id="4" creationId="{85DE64F8-7033-D0E8-7247-14F51AEB7D39}"/>
          </ac:picMkLst>
        </pc:picChg>
        <pc:picChg chg="del">
          <ac:chgData name="Rundle, Mackenzie L" userId="48b19077-f83f-4e69-8eac-4b63d9fdbe93" providerId="ADAL" clId="{55A895C5-F8F2-4B81-9C87-3C1A118EBF37}" dt="2023-09-19T19:37:44.087" v="548" actId="478"/>
          <ac:picMkLst>
            <pc:docMk/>
            <pc:sldMk cId="1161411052" sldId="322"/>
            <ac:picMk id="5" creationId="{A347948D-8A2E-72E5-70B6-AB783B677DD8}"/>
          </ac:picMkLst>
        </pc:picChg>
      </pc:sldChg>
      <pc:sldChg chg="addSp delSp modSp mod">
        <pc:chgData name="Rundle, Mackenzie L" userId="48b19077-f83f-4e69-8eac-4b63d9fdbe93" providerId="ADAL" clId="{55A895C5-F8F2-4B81-9C87-3C1A118EBF37}" dt="2023-09-21T15:25:53.109" v="1374"/>
        <pc:sldMkLst>
          <pc:docMk/>
          <pc:sldMk cId="1383787582" sldId="323"/>
        </pc:sldMkLst>
        <pc:spChg chg="mod">
          <ac:chgData name="Rundle, Mackenzie L" userId="48b19077-f83f-4e69-8eac-4b63d9fdbe93" providerId="ADAL" clId="{55A895C5-F8F2-4B81-9C87-3C1A118EBF37}" dt="2023-09-21T15:25:53.109" v="1374"/>
          <ac:spMkLst>
            <pc:docMk/>
            <pc:sldMk cId="1383787582" sldId="323"/>
            <ac:spMk id="2" creationId="{00000000-0000-0000-0000-000000000000}"/>
          </ac:spMkLst>
        </pc:spChg>
        <pc:picChg chg="add del mod">
          <ac:chgData name="Rundle, Mackenzie L" userId="48b19077-f83f-4e69-8eac-4b63d9fdbe93" providerId="ADAL" clId="{55A895C5-F8F2-4B81-9C87-3C1A118EBF37}" dt="2023-09-19T19:38:38.630" v="615" actId="478"/>
          <ac:picMkLst>
            <pc:docMk/>
            <pc:sldMk cId="1383787582" sldId="323"/>
            <ac:picMk id="4" creationId="{04AAA0DC-197D-AB68-6466-4739BE2AE0A4}"/>
          </ac:picMkLst>
        </pc:picChg>
        <pc:picChg chg="del">
          <ac:chgData name="Rundle, Mackenzie L" userId="48b19077-f83f-4e69-8eac-4b63d9fdbe93" providerId="ADAL" clId="{55A895C5-F8F2-4B81-9C87-3C1A118EBF37}" dt="2023-09-19T19:38:36.900" v="614" actId="478"/>
          <ac:picMkLst>
            <pc:docMk/>
            <pc:sldMk cId="1383787582" sldId="323"/>
            <ac:picMk id="5" creationId="{A58E314C-FC82-3E7C-296F-89A0EFFEDB15}"/>
          </ac:picMkLst>
        </pc:picChg>
        <pc:picChg chg="add mod">
          <ac:chgData name="Rundle, Mackenzie L" userId="48b19077-f83f-4e69-8eac-4b63d9fdbe93" providerId="ADAL" clId="{55A895C5-F8F2-4B81-9C87-3C1A118EBF37}" dt="2023-09-19T19:39:04.997" v="618" actId="1076"/>
          <ac:picMkLst>
            <pc:docMk/>
            <pc:sldMk cId="1383787582" sldId="323"/>
            <ac:picMk id="7" creationId="{83CC37B9-2DA7-83C5-3F59-714E375D0E53}"/>
          </ac:picMkLst>
        </pc:picChg>
      </pc:sldChg>
      <pc:sldChg chg="addSp delSp modSp mod">
        <pc:chgData name="Rundle, Mackenzie L" userId="48b19077-f83f-4e69-8eac-4b63d9fdbe93" providerId="ADAL" clId="{55A895C5-F8F2-4B81-9C87-3C1A118EBF37}" dt="2023-09-21T15:25:59.349" v="1376" actId="20577"/>
        <pc:sldMkLst>
          <pc:docMk/>
          <pc:sldMk cId="2352904745" sldId="324"/>
        </pc:sldMkLst>
        <pc:spChg chg="mod">
          <ac:chgData name="Rundle, Mackenzie L" userId="48b19077-f83f-4e69-8eac-4b63d9fdbe93" providerId="ADAL" clId="{55A895C5-F8F2-4B81-9C87-3C1A118EBF37}" dt="2023-09-21T15:25:59.349" v="1376" actId="20577"/>
          <ac:spMkLst>
            <pc:docMk/>
            <pc:sldMk cId="2352904745" sldId="324"/>
            <ac:spMk id="2" creationId="{00000000-0000-0000-0000-000000000000}"/>
          </ac:spMkLst>
        </pc:spChg>
        <pc:picChg chg="add mod">
          <ac:chgData name="Rundle, Mackenzie L" userId="48b19077-f83f-4e69-8eac-4b63d9fdbe93" providerId="ADAL" clId="{55A895C5-F8F2-4B81-9C87-3C1A118EBF37}" dt="2023-09-19T19:39:36.927" v="623" actId="1076"/>
          <ac:picMkLst>
            <pc:docMk/>
            <pc:sldMk cId="2352904745" sldId="324"/>
            <ac:picMk id="4" creationId="{D2512F34-6021-2A66-76A7-9027D1A49DFD}"/>
          </ac:picMkLst>
        </pc:picChg>
        <pc:picChg chg="del mod">
          <ac:chgData name="Rundle, Mackenzie L" userId="48b19077-f83f-4e69-8eac-4b63d9fdbe93" providerId="ADAL" clId="{55A895C5-F8F2-4B81-9C87-3C1A118EBF37}" dt="2023-09-19T19:39:23.289" v="620" actId="478"/>
          <ac:picMkLst>
            <pc:docMk/>
            <pc:sldMk cId="2352904745" sldId="324"/>
            <ac:picMk id="5" creationId="{BA99F894-8A2C-6D63-8153-144769BA8ABB}"/>
          </ac:picMkLst>
        </pc:picChg>
      </pc:sldChg>
      <pc:sldChg chg="modSp mod">
        <pc:chgData name="Rundle, Mackenzie L" userId="48b19077-f83f-4e69-8eac-4b63d9fdbe93" providerId="ADAL" clId="{55A895C5-F8F2-4B81-9C87-3C1A118EBF37}" dt="2023-09-21T15:26:02.932" v="1378" actId="20577"/>
        <pc:sldMkLst>
          <pc:docMk/>
          <pc:sldMk cId="2782667558" sldId="325"/>
        </pc:sldMkLst>
        <pc:spChg chg="mod">
          <ac:chgData name="Rundle, Mackenzie L" userId="48b19077-f83f-4e69-8eac-4b63d9fdbe93" providerId="ADAL" clId="{55A895C5-F8F2-4B81-9C87-3C1A118EBF37}" dt="2023-09-21T15:26:02.932" v="1378" actId="20577"/>
          <ac:spMkLst>
            <pc:docMk/>
            <pc:sldMk cId="2782667558" sldId="325"/>
            <ac:spMk id="2" creationId="{00000000-0000-0000-0000-000000000000}"/>
          </ac:spMkLst>
        </pc:spChg>
      </pc:sldChg>
      <pc:sldChg chg="addSp delSp modSp mod modCm">
        <pc:chgData name="Rundle, Mackenzie L" userId="48b19077-f83f-4e69-8eac-4b63d9fdbe93" providerId="ADAL" clId="{55A895C5-F8F2-4B81-9C87-3C1A118EBF37}" dt="2023-09-21T15:26:07.767" v="1380" actId="20577"/>
        <pc:sldMkLst>
          <pc:docMk/>
          <pc:sldMk cId="3072831129" sldId="326"/>
        </pc:sldMkLst>
        <pc:spChg chg="mod">
          <ac:chgData name="Rundle, Mackenzie L" userId="48b19077-f83f-4e69-8eac-4b63d9fdbe93" providerId="ADAL" clId="{55A895C5-F8F2-4B81-9C87-3C1A118EBF37}" dt="2023-09-21T15:26:07.767" v="1380" actId="20577"/>
          <ac:spMkLst>
            <pc:docMk/>
            <pc:sldMk cId="3072831129" sldId="326"/>
            <ac:spMk id="2" creationId="{00000000-0000-0000-0000-000000000000}"/>
          </ac:spMkLst>
        </pc:spChg>
        <pc:picChg chg="add mod">
          <ac:chgData name="Rundle, Mackenzie L" userId="48b19077-f83f-4e69-8eac-4b63d9fdbe93" providerId="ADAL" clId="{55A895C5-F8F2-4B81-9C87-3C1A118EBF37}" dt="2023-09-19T19:40:16.622" v="627" actId="1076"/>
          <ac:picMkLst>
            <pc:docMk/>
            <pc:sldMk cId="3072831129" sldId="326"/>
            <ac:picMk id="4" creationId="{8F6CCFCA-3917-3BC4-3A09-7CA590193772}"/>
          </ac:picMkLst>
        </pc:picChg>
        <pc:picChg chg="del">
          <ac:chgData name="Rundle, Mackenzie L" userId="48b19077-f83f-4e69-8eac-4b63d9fdbe93" providerId="ADAL" clId="{55A895C5-F8F2-4B81-9C87-3C1A118EBF37}" dt="2023-09-19T19:40:10.231" v="624" actId="478"/>
          <ac:picMkLst>
            <pc:docMk/>
            <pc:sldMk cId="3072831129" sldId="326"/>
            <ac:picMk id="7" creationId="{560C7A98-8B97-C932-D08C-90C59E6A88DC}"/>
          </ac:picMkLst>
        </pc:picChg>
        <pc:extLst>
          <p:ext xmlns:p="http://schemas.openxmlformats.org/presentationml/2006/main" uri="{D6D511B9-2390-475A-947B-AFAB55BFBCF1}">
            <pc226:cmChg xmlns:pc226="http://schemas.microsoft.com/office/powerpoint/2022/06/main/command" chg="mod">
              <pc226:chgData name="Rundle, Mackenzie L" userId="48b19077-f83f-4e69-8eac-4b63d9fdbe93" providerId="ADAL" clId="{55A895C5-F8F2-4B81-9C87-3C1A118EBF37}" dt="2023-09-19T19:40:30.439" v="628"/>
              <pc2:cmMkLst xmlns:pc2="http://schemas.microsoft.com/office/powerpoint/2019/9/main/command">
                <pc:docMk/>
                <pc:sldMk cId="3072831129" sldId="326"/>
                <pc2:cmMk id="{70860662-630E-40C8-924E-356285E3F1C1}"/>
              </pc2:cmMkLst>
            </pc226:cmChg>
          </p:ext>
        </pc:extLst>
      </pc:sldChg>
      <pc:sldChg chg="addSp delSp modSp mod modCm">
        <pc:chgData name="Rundle, Mackenzie L" userId="48b19077-f83f-4e69-8eac-4b63d9fdbe93" providerId="ADAL" clId="{55A895C5-F8F2-4B81-9C87-3C1A118EBF37}" dt="2023-09-25T11:38:52.078" v="1582" actId="1076"/>
        <pc:sldMkLst>
          <pc:docMk/>
          <pc:sldMk cId="1993066243" sldId="327"/>
        </pc:sldMkLst>
        <pc:spChg chg="mod">
          <ac:chgData name="Rundle, Mackenzie L" userId="48b19077-f83f-4e69-8eac-4b63d9fdbe93" providerId="ADAL" clId="{55A895C5-F8F2-4B81-9C87-3C1A118EBF37}" dt="2023-09-25T11:38:45.984" v="1581" actId="20577"/>
          <ac:spMkLst>
            <pc:docMk/>
            <pc:sldMk cId="1993066243" sldId="327"/>
            <ac:spMk id="2" creationId="{00000000-0000-0000-0000-000000000000}"/>
          </ac:spMkLst>
        </pc:spChg>
        <pc:picChg chg="add del mod">
          <ac:chgData name="Rundle, Mackenzie L" userId="48b19077-f83f-4e69-8eac-4b63d9fdbe93" providerId="ADAL" clId="{55A895C5-F8F2-4B81-9C87-3C1A118EBF37}" dt="2023-09-19T19:42:01.530" v="635" actId="478"/>
          <ac:picMkLst>
            <pc:docMk/>
            <pc:sldMk cId="1993066243" sldId="327"/>
            <ac:picMk id="4" creationId="{A6C267D0-A922-7DD8-61A2-BBE6F9B0EB51}"/>
          </ac:picMkLst>
        </pc:picChg>
        <pc:picChg chg="add mod modCrop">
          <ac:chgData name="Rundle, Mackenzie L" userId="48b19077-f83f-4e69-8eac-4b63d9fdbe93" providerId="ADAL" clId="{55A895C5-F8F2-4B81-9C87-3C1A118EBF37}" dt="2023-09-25T11:38:52.078" v="1582" actId="1076"/>
          <ac:picMkLst>
            <pc:docMk/>
            <pc:sldMk cId="1993066243" sldId="327"/>
            <ac:picMk id="6" creationId="{072AE03E-19DC-55BA-EFBA-66CAFDFDC832}"/>
          </ac:picMkLst>
        </pc:picChg>
        <pc:picChg chg="mod modCrop">
          <ac:chgData name="Rundle, Mackenzie L" userId="48b19077-f83f-4e69-8eac-4b63d9fdbe93" providerId="ADAL" clId="{55A895C5-F8F2-4B81-9C87-3C1A118EBF37}" dt="2023-09-19T19:42:27.113" v="642" actId="1076"/>
          <ac:picMkLst>
            <pc:docMk/>
            <pc:sldMk cId="1993066243" sldId="327"/>
            <ac:picMk id="7" creationId="{EA86C62E-05FA-B16F-FC21-D490CE928B22}"/>
          </ac:picMkLst>
        </pc:picChg>
        <pc:extLst>
          <p:ext xmlns:p="http://schemas.openxmlformats.org/presentationml/2006/main" uri="{D6D511B9-2390-475A-947B-AFAB55BFBCF1}">
            <pc226:cmChg xmlns:pc226="http://schemas.microsoft.com/office/powerpoint/2022/06/main/command" chg="mod">
              <pc226:chgData name="Rundle, Mackenzie L" userId="48b19077-f83f-4e69-8eac-4b63d9fdbe93" providerId="ADAL" clId="{55A895C5-F8F2-4B81-9C87-3C1A118EBF37}" dt="2023-09-19T19:42:39.140" v="643"/>
              <pc2:cmMkLst xmlns:pc2="http://schemas.microsoft.com/office/powerpoint/2019/9/main/command">
                <pc:docMk/>
                <pc:sldMk cId="1993066243" sldId="327"/>
                <pc2:cmMk id="{E7A9FC6D-3866-48F9-BE48-5D92F752074A}"/>
              </pc2:cmMkLst>
            </pc226:cmChg>
          </p:ext>
        </pc:extLst>
      </pc:sldChg>
      <pc:sldChg chg="modSp mod ord">
        <pc:chgData name="Rundle, Mackenzie L" userId="48b19077-f83f-4e69-8eac-4b63d9fdbe93" providerId="ADAL" clId="{55A895C5-F8F2-4B81-9C87-3C1A118EBF37}" dt="2023-09-21T15:30:37.189" v="1473"/>
        <pc:sldMkLst>
          <pc:docMk/>
          <pc:sldMk cId="1121473179" sldId="328"/>
        </pc:sldMkLst>
        <pc:picChg chg="mod">
          <ac:chgData name="Rundle, Mackenzie L" userId="48b19077-f83f-4e69-8eac-4b63d9fdbe93" providerId="ADAL" clId="{55A895C5-F8F2-4B81-9C87-3C1A118EBF37}" dt="2023-09-19T20:10:42.328" v="773" actId="1076"/>
          <ac:picMkLst>
            <pc:docMk/>
            <pc:sldMk cId="1121473179" sldId="328"/>
            <ac:picMk id="5" creationId="{96ACD6A2-D9A4-4FF6-8A13-7D1AF3C63BC1}"/>
          </ac:picMkLst>
        </pc:picChg>
      </pc:sldChg>
      <pc:sldChg chg="ord">
        <pc:chgData name="Rundle, Mackenzie L" userId="48b19077-f83f-4e69-8eac-4b63d9fdbe93" providerId="ADAL" clId="{55A895C5-F8F2-4B81-9C87-3C1A118EBF37}" dt="2023-09-21T15:30:37.189" v="1473"/>
        <pc:sldMkLst>
          <pc:docMk/>
          <pc:sldMk cId="1285528534" sldId="329"/>
        </pc:sldMkLst>
      </pc:sldChg>
      <pc:sldChg chg="ord">
        <pc:chgData name="Rundle, Mackenzie L" userId="48b19077-f83f-4e69-8eac-4b63d9fdbe93" providerId="ADAL" clId="{55A895C5-F8F2-4B81-9C87-3C1A118EBF37}" dt="2023-09-21T15:30:37.189" v="1473"/>
        <pc:sldMkLst>
          <pc:docMk/>
          <pc:sldMk cId="3678164820" sldId="330"/>
        </pc:sldMkLst>
      </pc:sldChg>
      <pc:sldChg chg="modSp mod ord">
        <pc:chgData name="Rundle, Mackenzie L" userId="48b19077-f83f-4e69-8eac-4b63d9fdbe93" providerId="ADAL" clId="{55A895C5-F8F2-4B81-9C87-3C1A118EBF37}" dt="2023-09-25T11:39:50.823" v="1589" actId="1036"/>
        <pc:sldMkLst>
          <pc:docMk/>
          <pc:sldMk cId="4222887430" sldId="331"/>
        </pc:sldMkLst>
        <pc:picChg chg="mod">
          <ac:chgData name="Rundle, Mackenzie L" userId="48b19077-f83f-4e69-8eac-4b63d9fdbe93" providerId="ADAL" clId="{55A895C5-F8F2-4B81-9C87-3C1A118EBF37}" dt="2023-09-25T11:39:50.823" v="1589" actId="1036"/>
          <ac:picMkLst>
            <pc:docMk/>
            <pc:sldMk cId="4222887430" sldId="331"/>
            <ac:picMk id="5" creationId="{FAD9A326-5AD8-5E86-13D4-965864C16C75}"/>
          </ac:picMkLst>
        </pc:picChg>
      </pc:sldChg>
      <pc:sldChg chg="ord">
        <pc:chgData name="Rundle, Mackenzie L" userId="48b19077-f83f-4e69-8eac-4b63d9fdbe93" providerId="ADAL" clId="{55A895C5-F8F2-4B81-9C87-3C1A118EBF37}" dt="2023-09-21T15:30:37.189" v="1473"/>
        <pc:sldMkLst>
          <pc:docMk/>
          <pc:sldMk cId="529223068" sldId="332"/>
        </pc:sldMkLst>
      </pc:sldChg>
      <pc:sldChg chg="ord">
        <pc:chgData name="Rundle, Mackenzie L" userId="48b19077-f83f-4e69-8eac-4b63d9fdbe93" providerId="ADAL" clId="{55A895C5-F8F2-4B81-9C87-3C1A118EBF37}" dt="2023-09-21T15:30:37.189" v="1473"/>
        <pc:sldMkLst>
          <pc:docMk/>
          <pc:sldMk cId="1799801044" sldId="333"/>
        </pc:sldMkLst>
      </pc:sldChg>
      <pc:sldChg chg="addSp delSp modSp mod ord">
        <pc:chgData name="Rundle, Mackenzie L" userId="48b19077-f83f-4e69-8eac-4b63d9fdbe93" providerId="ADAL" clId="{55A895C5-F8F2-4B81-9C87-3C1A118EBF37}" dt="2023-09-25T11:37:37.679" v="1540"/>
        <pc:sldMkLst>
          <pc:docMk/>
          <pc:sldMk cId="2072888557" sldId="336"/>
        </pc:sldMkLst>
        <pc:picChg chg="add mod">
          <ac:chgData name="Rundle, Mackenzie L" userId="48b19077-f83f-4e69-8eac-4b63d9fdbe93" providerId="ADAL" clId="{55A895C5-F8F2-4B81-9C87-3C1A118EBF37}" dt="2023-09-19T12:07:01.603" v="450" actId="1076"/>
          <ac:picMkLst>
            <pc:docMk/>
            <pc:sldMk cId="2072888557" sldId="336"/>
            <ac:picMk id="4" creationId="{EC0689FC-1282-6BDB-CEAB-1BFD22BFFB91}"/>
          </ac:picMkLst>
        </pc:picChg>
        <pc:picChg chg="del">
          <ac:chgData name="Rundle, Mackenzie L" userId="48b19077-f83f-4e69-8eac-4b63d9fdbe93" providerId="ADAL" clId="{55A895C5-F8F2-4B81-9C87-3C1A118EBF37}" dt="2023-09-19T12:06:54.650" v="447" actId="478"/>
          <ac:picMkLst>
            <pc:docMk/>
            <pc:sldMk cId="2072888557" sldId="336"/>
            <ac:picMk id="6" creationId="{688BEC41-2C4E-0CD5-B1FC-2FF69C80EB70}"/>
          </ac:picMkLst>
        </pc:picChg>
      </pc:sldChg>
      <pc:sldChg chg="addSp delSp modSp mod">
        <pc:chgData name="Rundle, Mackenzie L" userId="48b19077-f83f-4e69-8eac-4b63d9fdbe93" providerId="ADAL" clId="{55A895C5-F8F2-4B81-9C87-3C1A118EBF37}" dt="2023-09-14T13:43:48.574" v="31" actId="1076"/>
        <pc:sldMkLst>
          <pc:docMk/>
          <pc:sldMk cId="156429728" sldId="337"/>
        </pc:sldMkLst>
        <pc:spChg chg="add del">
          <ac:chgData name="Rundle, Mackenzie L" userId="48b19077-f83f-4e69-8eac-4b63d9fdbe93" providerId="ADAL" clId="{55A895C5-F8F2-4B81-9C87-3C1A118EBF37}" dt="2023-09-14T13:43:28.400" v="28" actId="22"/>
          <ac:spMkLst>
            <pc:docMk/>
            <pc:sldMk cId="156429728" sldId="337"/>
            <ac:spMk id="5" creationId="{9CC58172-3D80-A283-3C5C-5F874E310409}"/>
          </ac:spMkLst>
        </pc:spChg>
        <pc:picChg chg="add del">
          <ac:chgData name="Rundle, Mackenzie L" userId="48b19077-f83f-4e69-8eac-4b63d9fdbe93" providerId="ADAL" clId="{55A895C5-F8F2-4B81-9C87-3C1A118EBF37}" dt="2023-09-14T13:43:26.758" v="26" actId="478"/>
          <ac:picMkLst>
            <pc:docMk/>
            <pc:sldMk cId="156429728" sldId="337"/>
            <ac:picMk id="4" creationId="{8298BB01-A2A0-B804-1B67-8BB620917CD4}"/>
          </ac:picMkLst>
        </pc:picChg>
        <pc:picChg chg="add mod">
          <ac:chgData name="Rundle, Mackenzie L" userId="48b19077-f83f-4e69-8eac-4b63d9fdbe93" providerId="ADAL" clId="{55A895C5-F8F2-4B81-9C87-3C1A118EBF37}" dt="2023-09-14T13:43:48.574" v="31" actId="1076"/>
          <ac:picMkLst>
            <pc:docMk/>
            <pc:sldMk cId="156429728" sldId="337"/>
            <ac:picMk id="7" creationId="{40F79DBF-22ED-97A2-472F-6B9B6036071F}"/>
          </ac:picMkLst>
        </pc:picChg>
      </pc:sldChg>
      <pc:sldChg chg="addSp delSp modSp mod ord">
        <pc:chgData name="Rundle, Mackenzie L" userId="48b19077-f83f-4e69-8eac-4b63d9fdbe93" providerId="ADAL" clId="{55A895C5-F8F2-4B81-9C87-3C1A118EBF37}" dt="2023-09-25T11:37:37.679" v="1540"/>
        <pc:sldMkLst>
          <pc:docMk/>
          <pc:sldMk cId="1621433428" sldId="338"/>
        </pc:sldMkLst>
        <pc:picChg chg="del">
          <ac:chgData name="Rundle, Mackenzie L" userId="48b19077-f83f-4e69-8eac-4b63d9fdbe93" providerId="ADAL" clId="{55A895C5-F8F2-4B81-9C87-3C1A118EBF37}" dt="2023-09-19T12:08:01.849" v="451" actId="478"/>
          <ac:picMkLst>
            <pc:docMk/>
            <pc:sldMk cId="1621433428" sldId="338"/>
            <ac:picMk id="4" creationId="{E7E122D5-FBAB-C99A-A619-9ACB7C7D1251}"/>
          </ac:picMkLst>
        </pc:picChg>
        <pc:picChg chg="add del">
          <ac:chgData name="Rundle, Mackenzie L" userId="48b19077-f83f-4e69-8eac-4b63d9fdbe93" providerId="ADAL" clId="{55A895C5-F8F2-4B81-9C87-3C1A118EBF37}" dt="2023-09-19T12:08:04.748" v="453" actId="478"/>
          <ac:picMkLst>
            <pc:docMk/>
            <pc:sldMk cId="1621433428" sldId="338"/>
            <ac:picMk id="5" creationId="{0A463A7B-FD24-6C99-2B01-99C915224514}"/>
          </ac:picMkLst>
        </pc:picChg>
        <pc:picChg chg="add mod">
          <ac:chgData name="Rundle, Mackenzie L" userId="48b19077-f83f-4e69-8eac-4b63d9fdbe93" providerId="ADAL" clId="{55A895C5-F8F2-4B81-9C87-3C1A118EBF37}" dt="2023-09-19T12:08:28.106" v="458" actId="1076"/>
          <ac:picMkLst>
            <pc:docMk/>
            <pc:sldMk cId="1621433428" sldId="338"/>
            <ac:picMk id="7" creationId="{24A017CF-536E-20A7-DB39-8556BD8A1286}"/>
          </ac:picMkLst>
        </pc:picChg>
      </pc:sldChg>
      <pc:sldChg chg="addSp delSp modSp mod ord">
        <pc:chgData name="Rundle, Mackenzie L" userId="48b19077-f83f-4e69-8eac-4b63d9fdbe93" providerId="ADAL" clId="{55A895C5-F8F2-4B81-9C87-3C1A118EBF37}" dt="2023-09-25T11:37:37.679" v="1540"/>
        <pc:sldMkLst>
          <pc:docMk/>
          <pc:sldMk cId="2898784819" sldId="339"/>
        </pc:sldMkLst>
        <pc:picChg chg="del">
          <ac:chgData name="Rundle, Mackenzie L" userId="48b19077-f83f-4e69-8eac-4b63d9fdbe93" providerId="ADAL" clId="{55A895C5-F8F2-4B81-9C87-3C1A118EBF37}" dt="2023-09-19T12:26:53.991" v="459" actId="478"/>
          <ac:picMkLst>
            <pc:docMk/>
            <pc:sldMk cId="2898784819" sldId="339"/>
            <ac:picMk id="4" creationId="{B6BEB3A1-50A8-33B7-CEF5-0468772ECB6A}"/>
          </ac:picMkLst>
        </pc:picChg>
        <pc:picChg chg="add mod">
          <ac:chgData name="Rundle, Mackenzie L" userId="48b19077-f83f-4e69-8eac-4b63d9fdbe93" providerId="ADAL" clId="{55A895C5-F8F2-4B81-9C87-3C1A118EBF37}" dt="2023-09-19T12:27:02.479" v="462" actId="1076"/>
          <ac:picMkLst>
            <pc:docMk/>
            <pc:sldMk cId="2898784819" sldId="339"/>
            <ac:picMk id="5" creationId="{306B8F40-EB4C-A3F0-E8AE-910AC7BA50CA}"/>
          </ac:picMkLst>
        </pc:picChg>
      </pc:sldChg>
      <pc:sldChg chg="addSp delSp modSp mod ord">
        <pc:chgData name="Rundle, Mackenzie L" userId="48b19077-f83f-4e69-8eac-4b63d9fdbe93" providerId="ADAL" clId="{55A895C5-F8F2-4B81-9C87-3C1A118EBF37}" dt="2023-10-03T19:46:33.408" v="1825" actId="1076"/>
        <pc:sldMkLst>
          <pc:docMk/>
          <pc:sldMk cId="2556995157" sldId="340"/>
        </pc:sldMkLst>
        <pc:picChg chg="add mod modCrop">
          <ac:chgData name="Rundle, Mackenzie L" userId="48b19077-f83f-4e69-8eac-4b63d9fdbe93" providerId="ADAL" clId="{55A895C5-F8F2-4B81-9C87-3C1A118EBF37}" dt="2023-10-03T19:46:33.408" v="1825" actId="1076"/>
          <ac:picMkLst>
            <pc:docMk/>
            <pc:sldMk cId="2556995157" sldId="340"/>
            <ac:picMk id="4" creationId="{F0DC5C9B-39D9-3CF5-E2CA-3CABD7B417BE}"/>
          </ac:picMkLst>
        </pc:picChg>
        <pc:picChg chg="add del mod modCrop">
          <ac:chgData name="Rundle, Mackenzie L" userId="48b19077-f83f-4e69-8eac-4b63d9fdbe93" providerId="ADAL" clId="{55A895C5-F8F2-4B81-9C87-3C1A118EBF37}" dt="2023-10-03T19:46:06.021" v="1817" actId="478"/>
          <ac:picMkLst>
            <pc:docMk/>
            <pc:sldMk cId="2556995157" sldId="340"/>
            <ac:picMk id="5" creationId="{A0491D36-DB2B-97A9-ED24-ED10B59591BA}"/>
          </ac:picMkLst>
        </pc:picChg>
        <pc:picChg chg="add mod modCrop">
          <ac:chgData name="Rundle, Mackenzie L" userId="48b19077-f83f-4e69-8eac-4b63d9fdbe93" providerId="ADAL" clId="{55A895C5-F8F2-4B81-9C87-3C1A118EBF37}" dt="2023-10-03T19:46:33.408" v="1825" actId="1076"/>
          <ac:picMkLst>
            <pc:docMk/>
            <pc:sldMk cId="2556995157" sldId="340"/>
            <ac:picMk id="6" creationId="{17D63245-BAA3-1BAD-C985-735575DA3B25}"/>
          </ac:picMkLst>
        </pc:picChg>
        <pc:picChg chg="del">
          <ac:chgData name="Rundle, Mackenzie L" userId="48b19077-f83f-4e69-8eac-4b63d9fdbe93" providerId="ADAL" clId="{55A895C5-F8F2-4B81-9C87-3C1A118EBF37}" dt="2023-09-19T12:36:02.703" v="464" actId="478"/>
          <ac:picMkLst>
            <pc:docMk/>
            <pc:sldMk cId="2556995157" sldId="340"/>
            <ac:picMk id="11" creationId="{3657E387-DA36-5812-1EA5-91D938D5A987}"/>
          </ac:picMkLst>
        </pc:picChg>
        <pc:picChg chg="del">
          <ac:chgData name="Rundle, Mackenzie L" userId="48b19077-f83f-4e69-8eac-4b63d9fdbe93" providerId="ADAL" clId="{55A895C5-F8F2-4B81-9C87-3C1A118EBF37}" dt="2023-09-19T12:36:01.999" v="463" actId="478"/>
          <ac:picMkLst>
            <pc:docMk/>
            <pc:sldMk cId="2556995157" sldId="340"/>
            <ac:picMk id="13" creationId="{0E1E5D63-1B9F-0A21-14F2-39C4333498EA}"/>
          </ac:picMkLst>
        </pc:picChg>
      </pc:sldChg>
      <pc:sldChg chg="modSp mod ord">
        <pc:chgData name="Rundle, Mackenzie L" userId="48b19077-f83f-4e69-8eac-4b63d9fdbe93" providerId="ADAL" clId="{55A895C5-F8F2-4B81-9C87-3C1A118EBF37}" dt="2023-09-25T11:37:37.679" v="1540"/>
        <pc:sldMkLst>
          <pc:docMk/>
          <pc:sldMk cId="1712538324" sldId="341"/>
        </pc:sldMkLst>
        <pc:spChg chg="mod">
          <ac:chgData name="Rundle, Mackenzie L" userId="48b19077-f83f-4e69-8eac-4b63d9fdbe93" providerId="ADAL" clId="{55A895C5-F8F2-4B81-9C87-3C1A118EBF37}" dt="2023-09-19T12:37:57.499" v="494" actId="404"/>
          <ac:spMkLst>
            <pc:docMk/>
            <pc:sldMk cId="1712538324" sldId="341"/>
            <ac:spMk id="2" creationId="{00000000-0000-0000-0000-000000000000}"/>
          </ac:spMkLst>
        </pc:spChg>
        <pc:picChg chg="mod">
          <ac:chgData name="Rundle, Mackenzie L" userId="48b19077-f83f-4e69-8eac-4b63d9fdbe93" providerId="ADAL" clId="{55A895C5-F8F2-4B81-9C87-3C1A118EBF37}" dt="2023-09-19T12:38:01.521" v="495" actId="1076"/>
          <ac:picMkLst>
            <pc:docMk/>
            <pc:sldMk cId="1712538324" sldId="341"/>
            <ac:picMk id="5" creationId="{0F7552D4-8C9D-2309-9736-0C13A2ED3374}"/>
          </ac:picMkLst>
        </pc:picChg>
      </pc:sldChg>
      <pc:sldChg chg="ord">
        <pc:chgData name="Rundle, Mackenzie L" userId="48b19077-f83f-4e69-8eac-4b63d9fdbe93" providerId="ADAL" clId="{55A895C5-F8F2-4B81-9C87-3C1A118EBF37}" dt="2023-09-25T11:37:37.679" v="1540"/>
        <pc:sldMkLst>
          <pc:docMk/>
          <pc:sldMk cId="2369996298" sldId="342"/>
        </pc:sldMkLst>
      </pc:sldChg>
      <pc:sldChg chg="addSp delSp modSp mod ord">
        <pc:chgData name="Rundle, Mackenzie L" userId="48b19077-f83f-4e69-8eac-4b63d9fdbe93" providerId="ADAL" clId="{55A895C5-F8F2-4B81-9C87-3C1A118EBF37}" dt="2023-09-25T11:37:37.679" v="1540"/>
        <pc:sldMkLst>
          <pc:docMk/>
          <pc:sldMk cId="1748853191" sldId="343"/>
        </pc:sldMkLst>
        <pc:spChg chg="mod">
          <ac:chgData name="Rundle, Mackenzie L" userId="48b19077-f83f-4e69-8eac-4b63d9fdbe93" providerId="ADAL" clId="{55A895C5-F8F2-4B81-9C87-3C1A118EBF37}" dt="2023-09-19T12:53:46.252" v="541" actId="20577"/>
          <ac:spMkLst>
            <pc:docMk/>
            <pc:sldMk cId="1748853191" sldId="343"/>
            <ac:spMk id="2" creationId="{00000000-0000-0000-0000-000000000000}"/>
          </ac:spMkLst>
        </pc:spChg>
        <pc:picChg chg="add mod">
          <ac:chgData name="Rundle, Mackenzie L" userId="48b19077-f83f-4e69-8eac-4b63d9fdbe93" providerId="ADAL" clId="{55A895C5-F8F2-4B81-9C87-3C1A118EBF37}" dt="2023-09-19T12:40:01.616" v="501" actId="1076"/>
          <ac:picMkLst>
            <pc:docMk/>
            <pc:sldMk cId="1748853191" sldId="343"/>
            <ac:picMk id="4" creationId="{571A917E-B076-867C-E777-FFEF5F3A4CC4}"/>
          </ac:picMkLst>
        </pc:picChg>
        <pc:picChg chg="del">
          <ac:chgData name="Rundle, Mackenzie L" userId="48b19077-f83f-4e69-8eac-4b63d9fdbe93" providerId="ADAL" clId="{55A895C5-F8F2-4B81-9C87-3C1A118EBF37}" dt="2023-09-19T12:39:10.401" v="496" actId="478"/>
          <ac:picMkLst>
            <pc:docMk/>
            <pc:sldMk cId="1748853191" sldId="343"/>
            <ac:picMk id="5" creationId="{51CBDB92-099A-DB1A-23D6-00E54EF474A0}"/>
          </ac:picMkLst>
        </pc:picChg>
      </pc:sldChg>
      <pc:sldChg chg="addSp delSp modSp mod">
        <pc:chgData name="Rundle, Mackenzie L" userId="48b19077-f83f-4e69-8eac-4b63d9fdbe93" providerId="ADAL" clId="{55A895C5-F8F2-4B81-9C87-3C1A118EBF37}" dt="2023-09-25T11:42:08.928" v="1606"/>
        <pc:sldMkLst>
          <pc:docMk/>
          <pc:sldMk cId="4167715279" sldId="344"/>
        </pc:sldMkLst>
        <pc:spChg chg="mod">
          <ac:chgData name="Rundle, Mackenzie L" userId="48b19077-f83f-4e69-8eac-4b63d9fdbe93" providerId="ADAL" clId="{55A895C5-F8F2-4B81-9C87-3C1A118EBF37}" dt="2023-09-25T11:42:08.928" v="1606"/>
          <ac:spMkLst>
            <pc:docMk/>
            <pc:sldMk cId="4167715279" sldId="344"/>
            <ac:spMk id="2" creationId="{00000000-0000-0000-0000-000000000000}"/>
          </ac:spMkLst>
        </pc:spChg>
        <pc:picChg chg="del">
          <ac:chgData name="Rundle, Mackenzie L" userId="48b19077-f83f-4e69-8eac-4b63d9fdbe93" providerId="ADAL" clId="{55A895C5-F8F2-4B81-9C87-3C1A118EBF37}" dt="2023-09-15T13:10:47.737" v="80" actId="478"/>
          <ac:picMkLst>
            <pc:docMk/>
            <pc:sldMk cId="4167715279" sldId="344"/>
            <ac:picMk id="4" creationId="{D3EAC195-C8FE-513E-1C88-AE338702C0AB}"/>
          </ac:picMkLst>
        </pc:picChg>
        <pc:picChg chg="add del">
          <ac:chgData name="Rundle, Mackenzie L" userId="48b19077-f83f-4e69-8eac-4b63d9fdbe93" providerId="ADAL" clId="{55A895C5-F8F2-4B81-9C87-3C1A118EBF37}" dt="2023-09-15T13:10:51.129" v="82" actId="478"/>
          <ac:picMkLst>
            <pc:docMk/>
            <pc:sldMk cId="4167715279" sldId="344"/>
            <ac:picMk id="5" creationId="{C0004D36-D68E-F199-30A8-D53A07A85F08}"/>
          </ac:picMkLst>
        </pc:picChg>
        <pc:picChg chg="add del">
          <ac:chgData name="Rundle, Mackenzie L" userId="48b19077-f83f-4e69-8eac-4b63d9fdbe93" providerId="ADAL" clId="{55A895C5-F8F2-4B81-9C87-3C1A118EBF37}" dt="2023-09-15T13:10:59.510" v="84" actId="22"/>
          <ac:picMkLst>
            <pc:docMk/>
            <pc:sldMk cId="4167715279" sldId="344"/>
            <ac:picMk id="7" creationId="{72DA3810-7852-4912-5608-DAAB6918AB69}"/>
          </ac:picMkLst>
        </pc:picChg>
        <pc:picChg chg="add del mod">
          <ac:chgData name="Rundle, Mackenzie L" userId="48b19077-f83f-4e69-8eac-4b63d9fdbe93" providerId="ADAL" clId="{55A895C5-F8F2-4B81-9C87-3C1A118EBF37}" dt="2023-09-15T13:11:16.948" v="88" actId="21"/>
          <ac:picMkLst>
            <pc:docMk/>
            <pc:sldMk cId="4167715279" sldId="344"/>
            <ac:picMk id="9" creationId="{5F503A18-6E11-93F6-B29D-C2D8C646EA74}"/>
          </ac:picMkLst>
        </pc:picChg>
        <pc:picChg chg="add del mod">
          <ac:chgData name="Rundle, Mackenzie L" userId="48b19077-f83f-4e69-8eac-4b63d9fdbe93" providerId="ADAL" clId="{55A895C5-F8F2-4B81-9C87-3C1A118EBF37}" dt="2023-09-15T13:32:29.201" v="94" actId="478"/>
          <ac:picMkLst>
            <pc:docMk/>
            <pc:sldMk cId="4167715279" sldId="344"/>
            <ac:picMk id="10" creationId="{03C70A8B-97DB-A372-6F72-583E147E3541}"/>
          </ac:picMkLst>
        </pc:picChg>
        <pc:picChg chg="add del mod">
          <ac:chgData name="Rundle, Mackenzie L" userId="48b19077-f83f-4e69-8eac-4b63d9fdbe93" providerId="ADAL" clId="{55A895C5-F8F2-4B81-9C87-3C1A118EBF37}" dt="2023-09-15T13:32:37.476" v="98" actId="478"/>
          <ac:picMkLst>
            <pc:docMk/>
            <pc:sldMk cId="4167715279" sldId="344"/>
            <ac:picMk id="12" creationId="{D58EDF99-BB6F-C322-EAB8-76C87917F6DE}"/>
          </ac:picMkLst>
        </pc:picChg>
        <pc:picChg chg="add del">
          <ac:chgData name="Rundle, Mackenzie L" userId="48b19077-f83f-4e69-8eac-4b63d9fdbe93" providerId="ADAL" clId="{55A895C5-F8F2-4B81-9C87-3C1A118EBF37}" dt="2023-09-15T13:33:29.087" v="100" actId="478"/>
          <ac:picMkLst>
            <pc:docMk/>
            <pc:sldMk cId="4167715279" sldId="344"/>
            <ac:picMk id="14" creationId="{3A66CCB6-DFB8-DE8F-91FE-FD593F12A2BC}"/>
          </ac:picMkLst>
        </pc:picChg>
        <pc:picChg chg="add mod">
          <ac:chgData name="Rundle, Mackenzie L" userId="48b19077-f83f-4e69-8eac-4b63d9fdbe93" providerId="ADAL" clId="{55A895C5-F8F2-4B81-9C87-3C1A118EBF37}" dt="2023-09-15T13:34:11.874" v="108" actId="1076"/>
          <ac:picMkLst>
            <pc:docMk/>
            <pc:sldMk cId="4167715279" sldId="344"/>
            <ac:picMk id="16" creationId="{DC5F6EF5-A39E-DCBF-48D6-6FD05B949DC6}"/>
          </ac:picMkLst>
        </pc:picChg>
      </pc:sldChg>
      <pc:sldChg chg="addSp delSp modSp mod">
        <pc:chgData name="Rundle, Mackenzie L" userId="48b19077-f83f-4e69-8eac-4b63d9fdbe93" providerId="ADAL" clId="{55A895C5-F8F2-4B81-9C87-3C1A118EBF37}" dt="2023-09-15T12:34:59.347" v="51" actId="1076"/>
        <pc:sldMkLst>
          <pc:docMk/>
          <pc:sldMk cId="686523146" sldId="345"/>
        </pc:sldMkLst>
        <pc:picChg chg="del">
          <ac:chgData name="Rundle, Mackenzie L" userId="48b19077-f83f-4e69-8eac-4b63d9fdbe93" providerId="ADAL" clId="{55A895C5-F8F2-4B81-9C87-3C1A118EBF37}" dt="2023-09-15T12:33:33.928" v="32" actId="478"/>
          <ac:picMkLst>
            <pc:docMk/>
            <pc:sldMk cId="686523146" sldId="345"/>
            <ac:picMk id="4" creationId="{79872D88-2D1B-1B1D-AF3F-F318F6757AF7}"/>
          </ac:picMkLst>
        </pc:picChg>
        <pc:picChg chg="add del mod">
          <ac:chgData name="Rundle, Mackenzie L" userId="48b19077-f83f-4e69-8eac-4b63d9fdbe93" providerId="ADAL" clId="{55A895C5-F8F2-4B81-9C87-3C1A118EBF37}" dt="2023-09-15T12:34:10.229" v="38" actId="478"/>
          <ac:picMkLst>
            <pc:docMk/>
            <pc:sldMk cId="686523146" sldId="345"/>
            <ac:picMk id="5" creationId="{904E8EA0-9690-A386-4718-8673897A72C6}"/>
          </ac:picMkLst>
        </pc:picChg>
        <pc:picChg chg="add del mod">
          <ac:chgData name="Rundle, Mackenzie L" userId="48b19077-f83f-4e69-8eac-4b63d9fdbe93" providerId="ADAL" clId="{55A895C5-F8F2-4B81-9C87-3C1A118EBF37}" dt="2023-09-15T12:34:24.275" v="43" actId="478"/>
          <ac:picMkLst>
            <pc:docMk/>
            <pc:sldMk cId="686523146" sldId="345"/>
            <ac:picMk id="7" creationId="{4B3DAEB1-8791-C470-BE46-859B1683A2A9}"/>
          </ac:picMkLst>
        </pc:picChg>
        <pc:picChg chg="add del mod">
          <ac:chgData name="Rundle, Mackenzie L" userId="48b19077-f83f-4e69-8eac-4b63d9fdbe93" providerId="ADAL" clId="{55A895C5-F8F2-4B81-9C87-3C1A118EBF37}" dt="2023-09-15T12:34:42.720" v="46" actId="478"/>
          <ac:picMkLst>
            <pc:docMk/>
            <pc:sldMk cId="686523146" sldId="345"/>
            <ac:picMk id="9" creationId="{C0D8137C-34F5-2309-236E-9B8051668D73}"/>
          </ac:picMkLst>
        </pc:picChg>
        <pc:picChg chg="add mod">
          <ac:chgData name="Rundle, Mackenzie L" userId="48b19077-f83f-4e69-8eac-4b63d9fdbe93" providerId="ADAL" clId="{55A895C5-F8F2-4B81-9C87-3C1A118EBF37}" dt="2023-09-15T12:34:59.347" v="51" actId="1076"/>
          <ac:picMkLst>
            <pc:docMk/>
            <pc:sldMk cId="686523146" sldId="345"/>
            <ac:picMk id="11" creationId="{E2FCBE00-769C-DE72-29AE-B9B20688960F}"/>
          </ac:picMkLst>
        </pc:picChg>
      </pc:sldChg>
      <pc:sldChg chg="ord">
        <pc:chgData name="Rundle, Mackenzie L" userId="48b19077-f83f-4e69-8eac-4b63d9fdbe93" providerId="ADAL" clId="{55A895C5-F8F2-4B81-9C87-3C1A118EBF37}" dt="2023-09-21T15:30:37.189" v="1473"/>
        <pc:sldMkLst>
          <pc:docMk/>
          <pc:sldMk cId="712209223" sldId="346"/>
        </pc:sldMkLst>
      </pc:sldChg>
      <pc:sldChg chg="addSp delSp modSp new mod ord">
        <pc:chgData name="Rundle, Mackenzie L" userId="48b19077-f83f-4e69-8eac-4b63d9fdbe93" providerId="ADAL" clId="{55A895C5-F8F2-4B81-9C87-3C1A118EBF37}" dt="2023-09-27T19:25:34.825" v="1816" actId="1076"/>
        <pc:sldMkLst>
          <pc:docMk/>
          <pc:sldMk cId="61091733" sldId="347"/>
        </pc:sldMkLst>
        <pc:spChg chg="mod">
          <ac:chgData name="Rundle, Mackenzie L" userId="48b19077-f83f-4e69-8eac-4b63d9fdbe93" providerId="ADAL" clId="{55A895C5-F8F2-4B81-9C87-3C1A118EBF37}" dt="2023-09-25T11:42:27.391" v="1611"/>
          <ac:spMkLst>
            <pc:docMk/>
            <pc:sldMk cId="61091733" sldId="347"/>
            <ac:spMk id="2" creationId="{60ACB99C-3EA2-8431-D289-824394D553FE}"/>
          </ac:spMkLst>
        </pc:spChg>
        <pc:spChg chg="add del mod">
          <ac:chgData name="Rundle, Mackenzie L" userId="48b19077-f83f-4e69-8eac-4b63d9fdbe93" providerId="ADAL" clId="{55A895C5-F8F2-4B81-9C87-3C1A118EBF37}" dt="2023-09-27T19:21:26.847" v="1787" actId="478"/>
          <ac:spMkLst>
            <pc:docMk/>
            <pc:sldMk cId="61091733" sldId="347"/>
            <ac:spMk id="3" creationId="{7AC86FE9-4939-EC5A-401D-8A613CE49135}"/>
          </ac:spMkLst>
        </pc:spChg>
        <pc:spChg chg="del">
          <ac:chgData name="Rundle, Mackenzie L" userId="48b19077-f83f-4e69-8eac-4b63d9fdbe93" providerId="ADAL" clId="{55A895C5-F8F2-4B81-9C87-3C1A118EBF37}" dt="2023-09-15T17:01:44.976" v="159" actId="478"/>
          <ac:spMkLst>
            <pc:docMk/>
            <pc:sldMk cId="61091733" sldId="347"/>
            <ac:spMk id="3" creationId="{B1CA5204-8856-09FB-8880-39EC3AA85471}"/>
          </ac:spMkLst>
        </pc:spChg>
        <pc:spChg chg="del">
          <ac:chgData name="Rundle, Mackenzie L" userId="48b19077-f83f-4e69-8eac-4b63d9fdbe93" providerId="ADAL" clId="{55A895C5-F8F2-4B81-9C87-3C1A118EBF37}" dt="2023-09-15T17:01:26.131" v="158" actId="478"/>
          <ac:spMkLst>
            <pc:docMk/>
            <pc:sldMk cId="61091733" sldId="347"/>
            <ac:spMk id="4" creationId="{367A634C-E43E-EB45-EBD7-4FFB36E66371}"/>
          </ac:spMkLst>
        </pc:spChg>
        <pc:spChg chg="add del mod">
          <ac:chgData name="Rundle, Mackenzie L" userId="48b19077-f83f-4e69-8eac-4b63d9fdbe93" providerId="ADAL" clId="{55A895C5-F8F2-4B81-9C87-3C1A118EBF37}" dt="2023-09-19T21:10:57.010" v="1021" actId="478"/>
          <ac:spMkLst>
            <pc:docMk/>
            <pc:sldMk cId="61091733" sldId="347"/>
            <ac:spMk id="5" creationId="{1E9769C1-2E24-A45A-EFD2-335D0A56685F}"/>
          </ac:spMkLst>
        </pc:spChg>
        <pc:spChg chg="add del">
          <ac:chgData name="Rundle, Mackenzie L" userId="48b19077-f83f-4e69-8eac-4b63d9fdbe93" providerId="ADAL" clId="{55A895C5-F8F2-4B81-9C87-3C1A118EBF37}" dt="2023-09-27T19:23:42.408" v="1801" actId="22"/>
          <ac:spMkLst>
            <pc:docMk/>
            <pc:sldMk cId="61091733" sldId="347"/>
            <ac:spMk id="6" creationId="{C702BF3A-C5D7-93B4-C626-D9BB2A53A97C}"/>
          </ac:spMkLst>
        </pc:spChg>
        <pc:picChg chg="add del mod">
          <ac:chgData name="Rundle, Mackenzie L" userId="48b19077-f83f-4e69-8eac-4b63d9fdbe93" providerId="ADAL" clId="{55A895C5-F8F2-4B81-9C87-3C1A118EBF37}" dt="2023-09-19T21:12:40.100" v="1025" actId="22"/>
          <ac:picMkLst>
            <pc:docMk/>
            <pc:sldMk cId="61091733" sldId="347"/>
            <ac:picMk id="4" creationId="{F4B885B3-E4A5-E716-2208-57D3FDC61123}"/>
          </ac:picMkLst>
        </pc:picChg>
        <pc:picChg chg="add mod">
          <ac:chgData name="Rundle, Mackenzie L" userId="48b19077-f83f-4e69-8eac-4b63d9fdbe93" providerId="ADAL" clId="{55A895C5-F8F2-4B81-9C87-3C1A118EBF37}" dt="2023-09-27T19:25:34.825" v="1816" actId="1076"/>
          <ac:picMkLst>
            <pc:docMk/>
            <pc:sldMk cId="61091733" sldId="347"/>
            <ac:picMk id="7" creationId="{49A5DD4A-5104-DB58-62DE-7A888C43FBF3}"/>
          </ac:picMkLst>
        </pc:picChg>
        <pc:picChg chg="add mod">
          <ac:chgData name="Rundle, Mackenzie L" userId="48b19077-f83f-4e69-8eac-4b63d9fdbe93" providerId="ADAL" clId="{55A895C5-F8F2-4B81-9C87-3C1A118EBF37}" dt="2023-09-27T19:25:34.825" v="1816" actId="1076"/>
          <ac:picMkLst>
            <pc:docMk/>
            <pc:sldMk cId="61091733" sldId="347"/>
            <ac:picMk id="9" creationId="{F3625105-C368-C26B-110C-A5B6FD4E0B0D}"/>
          </ac:picMkLst>
        </pc:picChg>
        <pc:picChg chg="add mod">
          <ac:chgData name="Rundle, Mackenzie L" userId="48b19077-f83f-4e69-8eac-4b63d9fdbe93" providerId="ADAL" clId="{55A895C5-F8F2-4B81-9C87-3C1A118EBF37}" dt="2023-09-27T19:25:34.825" v="1816" actId="1076"/>
          <ac:picMkLst>
            <pc:docMk/>
            <pc:sldMk cId="61091733" sldId="347"/>
            <ac:picMk id="10" creationId="{FE66B639-D06D-3B8C-2A06-84AA75966EE7}"/>
          </ac:picMkLst>
        </pc:picChg>
        <pc:picChg chg="add del mod">
          <ac:chgData name="Rundle, Mackenzie L" userId="48b19077-f83f-4e69-8eac-4b63d9fdbe93" providerId="ADAL" clId="{55A895C5-F8F2-4B81-9C87-3C1A118EBF37}" dt="2023-09-19T21:14:27.012" v="1035" actId="22"/>
          <ac:picMkLst>
            <pc:docMk/>
            <pc:sldMk cId="61091733" sldId="347"/>
            <ac:picMk id="11" creationId="{CF1EC855-B89D-A821-DD1D-4FCAAE5EADBF}"/>
          </ac:picMkLst>
        </pc:picChg>
        <pc:picChg chg="add mod">
          <ac:chgData name="Rundle, Mackenzie L" userId="48b19077-f83f-4e69-8eac-4b63d9fdbe93" providerId="ADAL" clId="{55A895C5-F8F2-4B81-9C87-3C1A118EBF37}" dt="2023-09-27T19:25:34.825" v="1816" actId="1076"/>
          <ac:picMkLst>
            <pc:docMk/>
            <pc:sldMk cId="61091733" sldId="347"/>
            <ac:picMk id="13" creationId="{B99715CC-F3C5-E100-C153-BE0E4B94022D}"/>
          </ac:picMkLst>
        </pc:picChg>
        <pc:picChg chg="add del mod">
          <ac:chgData name="Rundle, Mackenzie L" userId="48b19077-f83f-4e69-8eac-4b63d9fdbe93" providerId="ADAL" clId="{55A895C5-F8F2-4B81-9C87-3C1A118EBF37}" dt="2023-09-19T21:15:55.352" v="1044" actId="22"/>
          <ac:picMkLst>
            <pc:docMk/>
            <pc:sldMk cId="61091733" sldId="347"/>
            <ac:picMk id="15" creationId="{31BE90FD-90F2-033A-01D5-FF99D183FB1F}"/>
          </ac:picMkLst>
        </pc:picChg>
        <pc:picChg chg="add mod">
          <ac:chgData name="Rundle, Mackenzie L" userId="48b19077-f83f-4e69-8eac-4b63d9fdbe93" providerId="ADAL" clId="{55A895C5-F8F2-4B81-9C87-3C1A118EBF37}" dt="2023-09-27T19:25:34.825" v="1816" actId="1076"/>
          <ac:picMkLst>
            <pc:docMk/>
            <pc:sldMk cId="61091733" sldId="347"/>
            <ac:picMk id="17" creationId="{773B97BD-B7D4-D13E-5805-7FD8947F000F}"/>
          </ac:picMkLst>
        </pc:picChg>
        <pc:picChg chg="add mod">
          <ac:chgData name="Rundle, Mackenzie L" userId="48b19077-f83f-4e69-8eac-4b63d9fdbe93" providerId="ADAL" clId="{55A895C5-F8F2-4B81-9C87-3C1A118EBF37}" dt="2023-09-27T19:25:34.825" v="1816" actId="1076"/>
          <ac:picMkLst>
            <pc:docMk/>
            <pc:sldMk cId="61091733" sldId="347"/>
            <ac:picMk id="19" creationId="{BEB4B9F1-EAF1-913F-B724-6E9F87F94714}"/>
          </ac:picMkLst>
        </pc:picChg>
        <pc:picChg chg="add del mod">
          <ac:chgData name="Rundle, Mackenzie L" userId="48b19077-f83f-4e69-8eac-4b63d9fdbe93" providerId="ADAL" clId="{55A895C5-F8F2-4B81-9C87-3C1A118EBF37}" dt="2023-09-19T21:18:53.028" v="1059" actId="478"/>
          <ac:picMkLst>
            <pc:docMk/>
            <pc:sldMk cId="61091733" sldId="347"/>
            <ac:picMk id="21" creationId="{58D30A70-6D3E-0891-BDE7-9E2849E61CF1}"/>
          </ac:picMkLst>
        </pc:picChg>
        <pc:picChg chg="add del mod">
          <ac:chgData name="Rundle, Mackenzie L" userId="48b19077-f83f-4e69-8eac-4b63d9fdbe93" providerId="ADAL" clId="{55A895C5-F8F2-4B81-9C87-3C1A118EBF37}" dt="2023-09-27T19:21:23.265" v="1784" actId="478"/>
          <ac:picMkLst>
            <pc:docMk/>
            <pc:sldMk cId="61091733" sldId="347"/>
            <ac:picMk id="23" creationId="{D1237DB2-D5F9-5585-F843-2ABF6D650AA9}"/>
          </ac:picMkLst>
        </pc:picChg>
        <pc:picChg chg="add del">
          <ac:chgData name="Rundle, Mackenzie L" userId="48b19077-f83f-4e69-8eac-4b63d9fdbe93" providerId="ADAL" clId="{55A895C5-F8F2-4B81-9C87-3C1A118EBF37}" dt="2023-09-19T21:20:36.309" v="1065" actId="22"/>
          <ac:picMkLst>
            <pc:docMk/>
            <pc:sldMk cId="61091733" sldId="347"/>
            <ac:picMk id="25" creationId="{FAADB7F2-C549-3CFF-B443-22F7C9C7F3CC}"/>
          </ac:picMkLst>
        </pc:picChg>
        <pc:picChg chg="add mod">
          <ac:chgData name="Rundle, Mackenzie L" userId="48b19077-f83f-4e69-8eac-4b63d9fdbe93" providerId="ADAL" clId="{55A895C5-F8F2-4B81-9C87-3C1A118EBF37}" dt="2023-09-27T19:25:34.825" v="1816" actId="1076"/>
          <ac:picMkLst>
            <pc:docMk/>
            <pc:sldMk cId="61091733" sldId="347"/>
            <ac:picMk id="27" creationId="{B906602C-1F33-6655-3997-801799F328DE}"/>
          </ac:picMkLst>
        </pc:picChg>
        <pc:picChg chg="add mod">
          <ac:chgData name="Rundle, Mackenzie L" userId="48b19077-f83f-4e69-8eac-4b63d9fdbe93" providerId="ADAL" clId="{55A895C5-F8F2-4B81-9C87-3C1A118EBF37}" dt="2023-09-27T19:25:34.825" v="1816" actId="1076"/>
          <ac:picMkLst>
            <pc:docMk/>
            <pc:sldMk cId="61091733" sldId="347"/>
            <ac:picMk id="2050" creationId="{63B7ACB1-F8FE-352E-F12E-AD8554E30085}"/>
          </ac:picMkLst>
        </pc:picChg>
        <pc:cxnChg chg="add del mod">
          <ac:chgData name="Rundle, Mackenzie L" userId="48b19077-f83f-4e69-8eac-4b63d9fdbe93" providerId="ADAL" clId="{55A895C5-F8F2-4B81-9C87-3C1A118EBF37}" dt="2023-09-27T19:21:25.391" v="1785" actId="478"/>
          <ac:cxnSpMkLst>
            <pc:docMk/>
            <pc:sldMk cId="61091733" sldId="347"/>
            <ac:cxnSpMk id="5" creationId="{262C66E1-E304-EA35-0E70-2C5AB83F972C}"/>
          </ac:cxnSpMkLst>
        </pc:cxnChg>
      </pc:sldChg>
      <pc:sldChg chg="addSp delSp modSp add del mod">
        <pc:chgData name="Rundle, Mackenzie L" userId="48b19077-f83f-4e69-8eac-4b63d9fdbe93" providerId="ADAL" clId="{55A895C5-F8F2-4B81-9C87-3C1A118EBF37}" dt="2023-09-15T17:00:46.427" v="148"/>
        <pc:sldMkLst>
          <pc:docMk/>
          <pc:sldMk cId="1977020127" sldId="347"/>
        </pc:sldMkLst>
        <pc:picChg chg="add del mod">
          <ac:chgData name="Rundle, Mackenzie L" userId="48b19077-f83f-4e69-8eac-4b63d9fdbe93" providerId="ADAL" clId="{55A895C5-F8F2-4B81-9C87-3C1A118EBF37}" dt="2023-09-15T17:00:45.137" v="145" actId="22"/>
          <ac:picMkLst>
            <pc:docMk/>
            <pc:sldMk cId="1977020127" sldId="347"/>
            <ac:picMk id="4" creationId="{1C1FC2D4-F7A7-D75F-3E16-245B8752F6E8}"/>
          </ac:picMkLst>
        </pc:picChg>
        <pc:picChg chg="add del">
          <ac:chgData name="Rundle, Mackenzie L" userId="48b19077-f83f-4e69-8eac-4b63d9fdbe93" providerId="ADAL" clId="{55A895C5-F8F2-4B81-9C87-3C1A118EBF37}" dt="2023-09-15T17:00:46.064" v="147" actId="478"/>
          <ac:picMkLst>
            <pc:docMk/>
            <pc:sldMk cId="1977020127" sldId="347"/>
            <ac:picMk id="5" creationId="{1AE40B55-C3D7-55CF-0710-4357556CC3E6}"/>
          </ac:picMkLst>
        </pc:picChg>
        <pc:cxnChg chg="add del">
          <ac:chgData name="Rundle, Mackenzie L" userId="48b19077-f83f-4e69-8eac-4b63d9fdbe93" providerId="ADAL" clId="{55A895C5-F8F2-4B81-9C87-3C1A118EBF37}" dt="2023-09-15T17:00:45.592" v="146" actId="478"/>
          <ac:cxnSpMkLst>
            <pc:docMk/>
            <pc:sldMk cId="1977020127" sldId="347"/>
            <ac:cxnSpMk id="6" creationId="{864C88CE-DE3D-E169-ECD3-CB14611785BC}"/>
          </ac:cxnSpMkLst>
        </pc:cxnChg>
      </pc:sldChg>
      <pc:sldChg chg="add del">
        <pc:chgData name="Rundle, Mackenzie L" userId="48b19077-f83f-4e69-8eac-4b63d9fdbe93" providerId="ADAL" clId="{55A895C5-F8F2-4B81-9C87-3C1A118EBF37}" dt="2023-09-15T16:59:53.044" v="131"/>
        <pc:sldMkLst>
          <pc:docMk/>
          <pc:sldMk cId="4137963391" sldId="347"/>
        </pc:sldMkLst>
      </pc:sldChg>
      <pc:sldChg chg="addSp delSp modSp add mod ord">
        <pc:chgData name="Rundle, Mackenzie L" userId="48b19077-f83f-4e69-8eac-4b63d9fdbe93" providerId="ADAL" clId="{55A895C5-F8F2-4B81-9C87-3C1A118EBF37}" dt="2023-09-25T11:40:34.986" v="1596" actId="20577"/>
        <pc:sldMkLst>
          <pc:docMk/>
          <pc:sldMk cId="2134141199" sldId="348"/>
        </pc:sldMkLst>
        <pc:spChg chg="mod">
          <ac:chgData name="Rundle, Mackenzie L" userId="48b19077-f83f-4e69-8eac-4b63d9fdbe93" providerId="ADAL" clId="{55A895C5-F8F2-4B81-9C87-3C1A118EBF37}" dt="2023-09-25T11:40:34.986" v="1596" actId="20577"/>
          <ac:spMkLst>
            <pc:docMk/>
            <pc:sldMk cId="2134141199" sldId="348"/>
            <ac:spMk id="2" creationId="{00000000-0000-0000-0000-000000000000}"/>
          </ac:spMkLst>
        </pc:spChg>
        <pc:picChg chg="add mod">
          <ac:chgData name="Rundle, Mackenzie L" userId="48b19077-f83f-4e69-8eac-4b63d9fdbe93" providerId="ADAL" clId="{55A895C5-F8F2-4B81-9C87-3C1A118EBF37}" dt="2023-09-15T17:32:28.351" v="312" actId="1076"/>
          <ac:picMkLst>
            <pc:docMk/>
            <pc:sldMk cId="2134141199" sldId="348"/>
            <ac:picMk id="4" creationId="{D65FF607-DDAB-FD53-CCC2-56341B46679E}"/>
          </ac:picMkLst>
        </pc:picChg>
        <pc:picChg chg="del">
          <ac:chgData name="Rundle, Mackenzie L" userId="48b19077-f83f-4e69-8eac-4b63d9fdbe93" providerId="ADAL" clId="{55A895C5-F8F2-4B81-9C87-3C1A118EBF37}" dt="2023-09-15T17:32:21.021" v="309" actId="478"/>
          <ac:picMkLst>
            <pc:docMk/>
            <pc:sldMk cId="2134141199" sldId="348"/>
            <ac:picMk id="8" creationId="{9BB66943-1B2D-AA37-F4D0-81064B004665}"/>
          </ac:picMkLst>
        </pc:picChg>
      </pc:sldChg>
      <pc:sldChg chg="new del">
        <pc:chgData name="Rundle, Mackenzie L" userId="48b19077-f83f-4e69-8eac-4b63d9fdbe93" providerId="ADAL" clId="{55A895C5-F8F2-4B81-9C87-3C1A118EBF37}" dt="2023-09-15T17:30:02.165" v="296" actId="680"/>
        <pc:sldMkLst>
          <pc:docMk/>
          <pc:sldMk cId="2802088553" sldId="348"/>
        </pc:sldMkLst>
      </pc:sldChg>
      <pc:sldChg chg="addSp delSp modSp add mod ord">
        <pc:chgData name="Rundle, Mackenzie L" userId="48b19077-f83f-4e69-8eac-4b63d9fdbe93" providerId="ADAL" clId="{55A895C5-F8F2-4B81-9C87-3C1A118EBF37}" dt="2023-09-25T11:40:43.207" v="1597"/>
        <pc:sldMkLst>
          <pc:docMk/>
          <pc:sldMk cId="1076213855" sldId="349"/>
        </pc:sldMkLst>
        <pc:spChg chg="mod">
          <ac:chgData name="Rundle, Mackenzie L" userId="48b19077-f83f-4e69-8eac-4b63d9fdbe93" providerId="ADAL" clId="{55A895C5-F8F2-4B81-9C87-3C1A118EBF37}" dt="2023-09-25T11:40:43.207" v="1597"/>
          <ac:spMkLst>
            <pc:docMk/>
            <pc:sldMk cId="1076213855" sldId="349"/>
            <ac:spMk id="2" creationId="{00000000-0000-0000-0000-000000000000}"/>
          </ac:spMkLst>
        </pc:spChg>
        <pc:picChg chg="del">
          <ac:chgData name="Rundle, Mackenzie L" userId="48b19077-f83f-4e69-8eac-4b63d9fdbe93" providerId="ADAL" clId="{55A895C5-F8F2-4B81-9C87-3C1A118EBF37}" dt="2023-09-15T17:32:37.324" v="314" actId="478"/>
          <ac:picMkLst>
            <pc:docMk/>
            <pc:sldMk cId="1076213855" sldId="349"/>
            <ac:picMk id="4" creationId="{D65FF607-DDAB-FD53-CCC2-56341B46679E}"/>
          </ac:picMkLst>
        </pc:picChg>
        <pc:picChg chg="add mod">
          <ac:chgData name="Rundle, Mackenzie L" userId="48b19077-f83f-4e69-8eac-4b63d9fdbe93" providerId="ADAL" clId="{55A895C5-F8F2-4B81-9C87-3C1A118EBF37}" dt="2023-09-15T17:33:20.350" v="318" actId="1076"/>
          <ac:picMkLst>
            <pc:docMk/>
            <pc:sldMk cId="1076213855" sldId="349"/>
            <ac:picMk id="5" creationId="{1B04CE3D-E416-0EC8-D284-45C2D90FD93C}"/>
          </ac:picMkLst>
        </pc:picChg>
      </pc:sldChg>
      <pc:sldChg chg="addSp delSp modSp add mod ord">
        <pc:chgData name="Rundle, Mackenzie L" userId="48b19077-f83f-4e69-8eac-4b63d9fdbe93" providerId="ADAL" clId="{55A895C5-F8F2-4B81-9C87-3C1A118EBF37}" dt="2023-09-25T11:40:47.137" v="1598"/>
        <pc:sldMkLst>
          <pc:docMk/>
          <pc:sldMk cId="3843736995" sldId="350"/>
        </pc:sldMkLst>
        <pc:spChg chg="mod">
          <ac:chgData name="Rundle, Mackenzie L" userId="48b19077-f83f-4e69-8eac-4b63d9fdbe93" providerId="ADAL" clId="{55A895C5-F8F2-4B81-9C87-3C1A118EBF37}" dt="2023-09-25T11:40:47.137" v="1598"/>
          <ac:spMkLst>
            <pc:docMk/>
            <pc:sldMk cId="3843736995" sldId="350"/>
            <ac:spMk id="2" creationId="{00000000-0000-0000-0000-000000000000}"/>
          </ac:spMkLst>
        </pc:spChg>
        <pc:picChg chg="add del mod">
          <ac:chgData name="Rundle, Mackenzie L" userId="48b19077-f83f-4e69-8eac-4b63d9fdbe93" providerId="ADAL" clId="{55A895C5-F8F2-4B81-9C87-3C1A118EBF37}" dt="2023-09-15T17:34:21.266" v="324" actId="22"/>
          <ac:picMkLst>
            <pc:docMk/>
            <pc:sldMk cId="3843736995" sldId="350"/>
            <ac:picMk id="4" creationId="{05D7C51B-677E-505C-09D3-1AB0484E7622}"/>
          </ac:picMkLst>
        </pc:picChg>
        <pc:picChg chg="del">
          <ac:chgData name="Rundle, Mackenzie L" userId="48b19077-f83f-4e69-8eac-4b63d9fdbe93" providerId="ADAL" clId="{55A895C5-F8F2-4B81-9C87-3C1A118EBF37}" dt="2023-09-15T17:34:00.240" v="320" actId="478"/>
          <ac:picMkLst>
            <pc:docMk/>
            <pc:sldMk cId="3843736995" sldId="350"/>
            <ac:picMk id="5" creationId="{1B04CE3D-E416-0EC8-D284-45C2D90FD93C}"/>
          </ac:picMkLst>
        </pc:picChg>
        <pc:picChg chg="add mod">
          <ac:chgData name="Rundle, Mackenzie L" userId="48b19077-f83f-4e69-8eac-4b63d9fdbe93" providerId="ADAL" clId="{55A895C5-F8F2-4B81-9C87-3C1A118EBF37}" dt="2023-09-15T17:34:43.617" v="327" actId="1076"/>
          <ac:picMkLst>
            <pc:docMk/>
            <pc:sldMk cId="3843736995" sldId="350"/>
            <ac:picMk id="7" creationId="{AACD2EF3-894E-0646-7E93-90BB4E7901CE}"/>
          </ac:picMkLst>
        </pc:picChg>
      </pc:sldChg>
      <pc:sldChg chg="addSp delSp modSp add mod ord">
        <pc:chgData name="Rundle, Mackenzie L" userId="48b19077-f83f-4e69-8eac-4b63d9fdbe93" providerId="ADAL" clId="{55A895C5-F8F2-4B81-9C87-3C1A118EBF37}" dt="2023-09-25T11:40:49.790" v="1599"/>
        <pc:sldMkLst>
          <pc:docMk/>
          <pc:sldMk cId="591456293" sldId="351"/>
        </pc:sldMkLst>
        <pc:spChg chg="mod">
          <ac:chgData name="Rundle, Mackenzie L" userId="48b19077-f83f-4e69-8eac-4b63d9fdbe93" providerId="ADAL" clId="{55A895C5-F8F2-4B81-9C87-3C1A118EBF37}" dt="2023-09-25T11:40:49.790" v="1599"/>
          <ac:spMkLst>
            <pc:docMk/>
            <pc:sldMk cId="591456293" sldId="351"/>
            <ac:spMk id="2" creationId="{00000000-0000-0000-0000-000000000000}"/>
          </ac:spMkLst>
        </pc:spChg>
        <pc:picChg chg="add mod">
          <ac:chgData name="Rundle, Mackenzie L" userId="48b19077-f83f-4e69-8eac-4b63d9fdbe93" providerId="ADAL" clId="{55A895C5-F8F2-4B81-9C87-3C1A118EBF37}" dt="2023-09-15T17:35:35.426" v="336" actId="1076"/>
          <ac:picMkLst>
            <pc:docMk/>
            <pc:sldMk cId="591456293" sldId="351"/>
            <ac:picMk id="4" creationId="{7C8C5B4D-73AD-7277-F784-CD5EA767F4D2}"/>
          </ac:picMkLst>
        </pc:picChg>
        <pc:picChg chg="del">
          <ac:chgData name="Rundle, Mackenzie L" userId="48b19077-f83f-4e69-8eac-4b63d9fdbe93" providerId="ADAL" clId="{55A895C5-F8F2-4B81-9C87-3C1A118EBF37}" dt="2023-09-15T17:35:02.323" v="331" actId="478"/>
          <ac:picMkLst>
            <pc:docMk/>
            <pc:sldMk cId="591456293" sldId="351"/>
            <ac:picMk id="7" creationId="{AACD2EF3-894E-0646-7E93-90BB4E7901CE}"/>
          </ac:picMkLst>
        </pc:picChg>
      </pc:sldChg>
      <pc:sldChg chg="new del">
        <pc:chgData name="Rundle, Mackenzie L" userId="48b19077-f83f-4e69-8eac-4b63d9fdbe93" providerId="ADAL" clId="{55A895C5-F8F2-4B81-9C87-3C1A118EBF37}" dt="2023-09-15T17:34:57.884" v="329" actId="680"/>
        <pc:sldMkLst>
          <pc:docMk/>
          <pc:sldMk cId="2947963375" sldId="351"/>
        </pc:sldMkLst>
      </pc:sldChg>
      <pc:sldChg chg="addSp delSp modSp add mod ord">
        <pc:chgData name="Rundle, Mackenzie L" userId="48b19077-f83f-4e69-8eac-4b63d9fdbe93" providerId="ADAL" clId="{55A895C5-F8F2-4B81-9C87-3C1A118EBF37}" dt="2023-09-25T11:40:53.440" v="1600"/>
        <pc:sldMkLst>
          <pc:docMk/>
          <pc:sldMk cId="2978817150" sldId="352"/>
        </pc:sldMkLst>
        <pc:spChg chg="mod">
          <ac:chgData name="Rundle, Mackenzie L" userId="48b19077-f83f-4e69-8eac-4b63d9fdbe93" providerId="ADAL" clId="{55A895C5-F8F2-4B81-9C87-3C1A118EBF37}" dt="2023-09-25T11:40:53.440" v="1600"/>
          <ac:spMkLst>
            <pc:docMk/>
            <pc:sldMk cId="2978817150" sldId="352"/>
            <ac:spMk id="2" creationId="{00000000-0000-0000-0000-000000000000}"/>
          </ac:spMkLst>
        </pc:spChg>
        <pc:picChg chg="del">
          <ac:chgData name="Rundle, Mackenzie L" userId="48b19077-f83f-4e69-8eac-4b63d9fdbe93" providerId="ADAL" clId="{55A895C5-F8F2-4B81-9C87-3C1A118EBF37}" dt="2023-09-15T17:35:59.510" v="338" actId="478"/>
          <ac:picMkLst>
            <pc:docMk/>
            <pc:sldMk cId="2978817150" sldId="352"/>
            <ac:picMk id="4" creationId="{7C8C5B4D-73AD-7277-F784-CD5EA767F4D2}"/>
          </ac:picMkLst>
        </pc:picChg>
        <pc:picChg chg="add mod">
          <ac:chgData name="Rundle, Mackenzie L" userId="48b19077-f83f-4e69-8eac-4b63d9fdbe93" providerId="ADAL" clId="{55A895C5-F8F2-4B81-9C87-3C1A118EBF37}" dt="2023-09-15T17:36:07.716" v="341" actId="1076"/>
          <ac:picMkLst>
            <pc:docMk/>
            <pc:sldMk cId="2978817150" sldId="352"/>
            <ac:picMk id="5" creationId="{F21509E3-502F-8E8D-9569-E325E7DC8955}"/>
          </ac:picMkLst>
        </pc:picChg>
      </pc:sldChg>
      <pc:sldChg chg="addSp delSp modSp new mod ord">
        <pc:chgData name="Rundle, Mackenzie L" userId="48b19077-f83f-4e69-8eac-4b63d9fdbe93" providerId="ADAL" clId="{55A895C5-F8F2-4B81-9C87-3C1A118EBF37}" dt="2023-09-25T12:42:43.108" v="1684" actId="1076"/>
        <pc:sldMkLst>
          <pc:docMk/>
          <pc:sldMk cId="556653491" sldId="353"/>
        </pc:sldMkLst>
        <pc:spChg chg="mod">
          <ac:chgData name="Rundle, Mackenzie L" userId="48b19077-f83f-4e69-8eac-4b63d9fdbe93" providerId="ADAL" clId="{55A895C5-F8F2-4B81-9C87-3C1A118EBF37}" dt="2023-09-19T20:08:37.034" v="769" actId="20577"/>
          <ac:spMkLst>
            <pc:docMk/>
            <pc:sldMk cId="556653491" sldId="353"/>
            <ac:spMk id="2" creationId="{35A3EB22-A92C-7FA2-BA58-F2F6F9DACB48}"/>
          </ac:spMkLst>
        </pc:spChg>
        <pc:spChg chg="del">
          <ac:chgData name="Rundle, Mackenzie L" userId="48b19077-f83f-4e69-8eac-4b63d9fdbe93" providerId="ADAL" clId="{55A895C5-F8F2-4B81-9C87-3C1A118EBF37}" dt="2023-09-19T19:43:53.404" v="644" actId="478"/>
          <ac:spMkLst>
            <pc:docMk/>
            <pc:sldMk cId="556653491" sldId="353"/>
            <ac:spMk id="3" creationId="{3E3DA964-B7E6-FC5E-CB6A-955D155F9EF6}"/>
          </ac:spMkLst>
        </pc:spChg>
        <pc:spChg chg="del">
          <ac:chgData name="Rundle, Mackenzie L" userId="48b19077-f83f-4e69-8eac-4b63d9fdbe93" providerId="ADAL" clId="{55A895C5-F8F2-4B81-9C87-3C1A118EBF37}" dt="2023-09-19T20:08:43.423" v="770" actId="478"/>
          <ac:spMkLst>
            <pc:docMk/>
            <pc:sldMk cId="556653491" sldId="353"/>
            <ac:spMk id="4" creationId="{DA1EC38A-C37C-6262-AFC2-CE7F83814C7A}"/>
          </ac:spMkLst>
        </pc:spChg>
        <pc:picChg chg="add del mod">
          <ac:chgData name="Rundle, Mackenzie L" userId="48b19077-f83f-4e69-8eac-4b63d9fdbe93" providerId="ADAL" clId="{55A895C5-F8F2-4B81-9C87-3C1A118EBF37}" dt="2023-09-25T12:36:13.434" v="1647" actId="478"/>
          <ac:picMkLst>
            <pc:docMk/>
            <pc:sldMk cId="556653491" sldId="353"/>
            <ac:picMk id="4" creationId="{271809A9-66F3-11D6-12CD-170C23BE43C0}"/>
          </ac:picMkLst>
        </pc:picChg>
        <pc:picChg chg="add del mod">
          <ac:chgData name="Rundle, Mackenzie L" userId="48b19077-f83f-4e69-8eac-4b63d9fdbe93" providerId="ADAL" clId="{55A895C5-F8F2-4B81-9C87-3C1A118EBF37}" dt="2023-09-21T17:03:21.139" v="1474" actId="478"/>
          <ac:picMkLst>
            <pc:docMk/>
            <pc:sldMk cId="556653491" sldId="353"/>
            <ac:picMk id="5" creationId="{15E6EC66-0105-8E4C-0134-5B973EA23D89}"/>
          </ac:picMkLst>
        </pc:picChg>
        <pc:picChg chg="add del mod">
          <ac:chgData name="Rundle, Mackenzie L" userId="48b19077-f83f-4e69-8eac-4b63d9fdbe93" providerId="ADAL" clId="{55A895C5-F8F2-4B81-9C87-3C1A118EBF37}" dt="2023-09-25T12:42:35.177" v="1681" actId="478"/>
          <ac:picMkLst>
            <pc:docMk/>
            <pc:sldMk cId="556653491" sldId="353"/>
            <ac:picMk id="5" creationId="{8BA14F7A-1EF7-5CAA-C08C-98C3DCF938EE}"/>
          </ac:picMkLst>
        </pc:picChg>
        <pc:picChg chg="add del mod">
          <ac:chgData name="Rundle, Mackenzie L" userId="48b19077-f83f-4e69-8eac-4b63d9fdbe93" providerId="ADAL" clId="{55A895C5-F8F2-4B81-9C87-3C1A118EBF37}" dt="2023-09-25T12:38:39.179" v="1662" actId="478"/>
          <ac:picMkLst>
            <pc:docMk/>
            <pc:sldMk cId="556653491" sldId="353"/>
            <ac:picMk id="7" creationId="{64BDB92D-05C6-076A-FEC0-1B45CB7FD6B6}"/>
          </ac:picMkLst>
        </pc:picChg>
        <pc:picChg chg="add del">
          <ac:chgData name="Rundle, Mackenzie L" userId="48b19077-f83f-4e69-8eac-4b63d9fdbe93" providerId="ADAL" clId="{55A895C5-F8F2-4B81-9C87-3C1A118EBF37}" dt="2023-09-25T12:38:40.648" v="1664" actId="22"/>
          <ac:picMkLst>
            <pc:docMk/>
            <pc:sldMk cId="556653491" sldId="353"/>
            <ac:picMk id="8" creationId="{5AF91A78-E89E-C39B-F028-088D7B92CB8E}"/>
          </ac:picMkLst>
        </pc:picChg>
        <pc:picChg chg="add mod">
          <ac:chgData name="Rundle, Mackenzie L" userId="48b19077-f83f-4e69-8eac-4b63d9fdbe93" providerId="ADAL" clId="{55A895C5-F8F2-4B81-9C87-3C1A118EBF37}" dt="2023-09-25T12:41:26.690" v="1678" actId="1076"/>
          <ac:picMkLst>
            <pc:docMk/>
            <pc:sldMk cId="556653491" sldId="353"/>
            <ac:picMk id="9" creationId="{72B38E5D-DFC9-DE6D-6B74-563EBC32757F}"/>
          </ac:picMkLst>
        </pc:picChg>
        <pc:picChg chg="add mod modCrop">
          <ac:chgData name="Rundle, Mackenzie L" userId="48b19077-f83f-4e69-8eac-4b63d9fdbe93" providerId="ADAL" clId="{55A895C5-F8F2-4B81-9C87-3C1A118EBF37}" dt="2023-09-25T12:40:55.105" v="1672" actId="1076"/>
          <ac:picMkLst>
            <pc:docMk/>
            <pc:sldMk cId="556653491" sldId="353"/>
            <ac:picMk id="11" creationId="{4E124C21-FE3E-C04C-5795-024D0666BE14}"/>
          </ac:picMkLst>
        </pc:picChg>
        <pc:picChg chg="add del">
          <ac:chgData name="Rundle, Mackenzie L" userId="48b19077-f83f-4e69-8eac-4b63d9fdbe93" providerId="ADAL" clId="{55A895C5-F8F2-4B81-9C87-3C1A118EBF37}" dt="2023-09-25T12:38:49.510" v="1666" actId="478"/>
          <ac:picMkLst>
            <pc:docMk/>
            <pc:sldMk cId="556653491" sldId="353"/>
            <ac:picMk id="12" creationId="{F46BF074-57B5-3FEB-2B5D-B45A2CCBF471}"/>
          </ac:picMkLst>
        </pc:picChg>
        <pc:picChg chg="add mod">
          <ac:chgData name="Rundle, Mackenzie L" userId="48b19077-f83f-4e69-8eac-4b63d9fdbe93" providerId="ADAL" clId="{55A895C5-F8F2-4B81-9C87-3C1A118EBF37}" dt="2023-09-25T12:41:03.201" v="1674" actId="1076"/>
          <ac:picMkLst>
            <pc:docMk/>
            <pc:sldMk cId="556653491" sldId="353"/>
            <ac:picMk id="13" creationId="{31C131FF-E051-46E1-C586-7872089A20DC}"/>
          </ac:picMkLst>
        </pc:picChg>
        <pc:picChg chg="add mod">
          <ac:chgData name="Rundle, Mackenzie L" userId="48b19077-f83f-4e69-8eac-4b63d9fdbe93" providerId="ADAL" clId="{55A895C5-F8F2-4B81-9C87-3C1A118EBF37}" dt="2023-09-25T12:41:38.681" v="1680" actId="14100"/>
          <ac:picMkLst>
            <pc:docMk/>
            <pc:sldMk cId="556653491" sldId="353"/>
            <ac:picMk id="15" creationId="{D35A50D3-40B0-1AC9-A0EE-1AF0582FD1EC}"/>
          </ac:picMkLst>
        </pc:picChg>
        <pc:picChg chg="add del">
          <ac:chgData name="Rundle, Mackenzie L" userId="48b19077-f83f-4e69-8eac-4b63d9fdbe93" providerId="ADAL" clId="{55A895C5-F8F2-4B81-9C87-3C1A118EBF37}" dt="2023-09-21T18:38:43.114" v="1510" actId="22"/>
          <ac:picMkLst>
            <pc:docMk/>
            <pc:sldMk cId="556653491" sldId="353"/>
            <ac:picMk id="15" creationId="{FCE56FA6-C8BD-81FC-6F7D-B8EAC491874E}"/>
          </ac:picMkLst>
        </pc:picChg>
        <pc:picChg chg="add mod">
          <ac:chgData name="Rundle, Mackenzie L" userId="48b19077-f83f-4e69-8eac-4b63d9fdbe93" providerId="ADAL" clId="{55A895C5-F8F2-4B81-9C87-3C1A118EBF37}" dt="2023-09-25T12:41:28.335" v="1679" actId="1076"/>
          <ac:picMkLst>
            <pc:docMk/>
            <pc:sldMk cId="556653491" sldId="353"/>
            <ac:picMk id="17" creationId="{9AF43D30-A331-F720-2200-20489DA9F21F}"/>
          </ac:picMkLst>
        </pc:picChg>
        <pc:picChg chg="add mod">
          <ac:chgData name="Rundle, Mackenzie L" userId="48b19077-f83f-4e69-8eac-4b63d9fdbe93" providerId="ADAL" clId="{55A895C5-F8F2-4B81-9C87-3C1A118EBF37}" dt="2023-09-25T12:42:43.108" v="1684" actId="1076"/>
          <ac:picMkLst>
            <pc:docMk/>
            <pc:sldMk cId="556653491" sldId="353"/>
            <ac:picMk id="18" creationId="{30369A27-4AFF-BD98-8599-CA9CB4D3DB29}"/>
          </ac:picMkLst>
        </pc:picChg>
      </pc:sldChg>
      <pc:sldChg chg="addSp delSp modSp add mod">
        <pc:chgData name="Rundle, Mackenzie L" userId="48b19077-f83f-4e69-8eac-4b63d9fdbe93" providerId="ADAL" clId="{55A895C5-F8F2-4B81-9C87-3C1A118EBF37}" dt="2023-09-19T20:49:28.379" v="913" actId="1076"/>
        <pc:sldMkLst>
          <pc:docMk/>
          <pc:sldMk cId="157126513" sldId="354"/>
        </pc:sldMkLst>
        <pc:spChg chg="mod">
          <ac:chgData name="Rundle, Mackenzie L" userId="48b19077-f83f-4e69-8eac-4b63d9fdbe93" providerId="ADAL" clId="{55A895C5-F8F2-4B81-9C87-3C1A118EBF37}" dt="2023-09-19T20:48:06.082" v="907" actId="14100"/>
          <ac:spMkLst>
            <pc:docMk/>
            <pc:sldMk cId="157126513" sldId="354"/>
            <ac:spMk id="2" creationId="{00000000-0000-0000-0000-000000000000}"/>
          </ac:spMkLst>
        </pc:spChg>
        <pc:picChg chg="add mod">
          <ac:chgData name="Rundle, Mackenzie L" userId="48b19077-f83f-4e69-8eac-4b63d9fdbe93" providerId="ADAL" clId="{55A895C5-F8F2-4B81-9C87-3C1A118EBF37}" dt="2023-09-19T20:49:28.379" v="913" actId="1076"/>
          <ac:picMkLst>
            <pc:docMk/>
            <pc:sldMk cId="157126513" sldId="354"/>
            <ac:picMk id="4" creationId="{2758DC0F-5E75-E366-1619-5FD9B401B67C}"/>
          </ac:picMkLst>
        </pc:picChg>
        <pc:picChg chg="del">
          <ac:chgData name="Rundle, Mackenzie L" userId="48b19077-f83f-4e69-8eac-4b63d9fdbe93" providerId="ADAL" clId="{55A895C5-F8F2-4B81-9C87-3C1A118EBF37}" dt="2023-09-19T20:47:59.700" v="906" actId="478"/>
          <ac:picMkLst>
            <pc:docMk/>
            <pc:sldMk cId="157126513" sldId="354"/>
            <ac:picMk id="5" creationId="{F21509E3-502F-8E8D-9569-E325E7DC8955}"/>
          </ac:picMkLst>
        </pc:picChg>
      </pc:sldChg>
      <pc:sldChg chg="delSp new del mod">
        <pc:chgData name="Rundle, Mackenzie L" userId="48b19077-f83f-4e69-8eac-4b63d9fdbe93" providerId="ADAL" clId="{55A895C5-F8F2-4B81-9C87-3C1A118EBF37}" dt="2023-09-19T20:50:27.092" v="921" actId="2696"/>
        <pc:sldMkLst>
          <pc:docMk/>
          <pc:sldMk cId="3032849179" sldId="355"/>
        </pc:sldMkLst>
        <pc:spChg chg="del">
          <ac:chgData name="Rundle, Mackenzie L" userId="48b19077-f83f-4e69-8eac-4b63d9fdbe93" providerId="ADAL" clId="{55A895C5-F8F2-4B81-9C87-3C1A118EBF37}" dt="2023-09-19T20:49:49.733" v="916" actId="478"/>
          <ac:spMkLst>
            <pc:docMk/>
            <pc:sldMk cId="3032849179" sldId="355"/>
            <ac:spMk id="2" creationId="{7D302622-A410-CF19-C286-18B359813230}"/>
          </ac:spMkLst>
        </pc:spChg>
        <pc:spChg chg="del">
          <ac:chgData name="Rundle, Mackenzie L" userId="48b19077-f83f-4e69-8eac-4b63d9fdbe93" providerId="ADAL" clId="{55A895C5-F8F2-4B81-9C87-3C1A118EBF37}" dt="2023-09-19T20:49:52.868" v="918" actId="478"/>
          <ac:spMkLst>
            <pc:docMk/>
            <pc:sldMk cId="3032849179" sldId="355"/>
            <ac:spMk id="3" creationId="{70E16992-5A0A-56D9-BA04-82D24C9012F5}"/>
          </ac:spMkLst>
        </pc:spChg>
        <pc:spChg chg="del">
          <ac:chgData name="Rundle, Mackenzie L" userId="48b19077-f83f-4e69-8eac-4b63d9fdbe93" providerId="ADAL" clId="{55A895C5-F8F2-4B81-9C87-3C1A118EBF37}" dt="2023-09-19T20:49:51.539" v="917" actId="478"/>
          <ac:spMkLst>
            <pc:docMk/>
            <pc:sldMk cId="3032849179" sldId="355"/>
            <ac:spMk id="4" creationId="{72859D4E-9041-CCB3-3E2E-52DBEC37356B}"/>
          </ac:spMkLst>
        </pc:spChg>
        <pc:picChg chg="del">
          <ac:chgData name="Rundle, Mackenzie L" userId="48b19077-f83f-4e69-8eac-4b63d9fdbe93" providerId="ADAL" clId="{55A895C5-F8F2-4B81-9C87-3C1A118EBF37}" dt="2023-09-19T20:50:18.054" v="919"/>
          <ac:picMkLst>
            <pc:docMk/>
            <pc:sldMk cId="3032849179" sldId="355"/>
            <ac:picMk id="5" creationId="{746C26EC-CC39-AD97-56F1-E166CFFF7360}"/>
          </ac:picMkLst>
        </pc:picChg>
      </pc:sldChg>
      <pc:sldChg chg="addSp delSp modSp add mod">
        <pc:chgData name="Rundle, Mackenzie L" userId="48b19077-f83f-4e69-8eac-4b63d9fdbe93" providerId="ADAL" clId="{55A895C5-F8F2-4B81-9C87-3C1A118EBF37}" dt="2023-09-19T20:55:04.335" v="937" actId="1076"/>
        <pc:sldMkLst>
          <pc:docMk/>
          <pc:sldMk cId="1658097691" sldId="356"/>
        </pc:sldMkLst>
        <pc:picChg chg="add del">
          <ac:chgData name="Rundle, Mackenzie L" userId="48b19077-f83f-4e69-8eac-4b63d9fdbe93" providerId="ADAL" clId="{55A895C5-F8F2-4B81-9C87-3C1A118EBF37}" dt="2023-09-19T20:54:49.654" v="931" actId="478"/>
          <ac:picMkLst>
            <pc:docMk/>
            <pc:sldMk cId="1658097691" sldId="356"/>
            <ac:picMk id="4" creationId="{A6C573A4-EA8E-A014-D7B3-B95DC531CBFF}"/>
          </ac:picMkLst>
        </pc:picChg>
        <pc:picChg chg="add mod">
          <ac:chgData name="Rundle, Mackenzie L" userId="48b19077-f83f-4e69-8eac-4b63d9fdbe93" providerId="ADAL" clId="{55A895C5-F8F2-4B81-9C87-3C1A118EBF37}" dt="2023-09-19T20:55:04.335" v="937" actId="1076"/>
          <ac:picMkLst>
            <pc:docMk/>
            <pc:sldMk cId="1658097691" sldId="356"/>
            <ac:picMk id="6" creationId="{97920911-58DD-6656-7AF1-B6278361E16E}"/>
          </ac:picMkLst>
        </pc:picChg>
        <pc:picChg chg="del">
          <ac:chgData name="Rundle, Mackenzie L" userId="48b19077-f83f-4e69-8eac-4b63d9fdbe93" providerId="ADAL" clId="{55A895C5-F8F2-4B81-9C87-3C1A118EBF37}" dt="2023-09-19T20:50:32.820" v="922" actId="478"/>
          <ac:picMkLst>
            <pc:docMk/>
            <pc:sldMk cId="1658097691" sldId="356"/>
            <ac:picMk id="7" creationId="{24A017CF-536E-20A7-DB39-8556BD8A1286}"/>
          </ac:picMkLst>
        </pc:picChg>
      </pc:sldChg>
      <pc:sldChg chg="addSp delSp modSp add mod">
        <pc:chgData name="Rundle, Mackenzie L" userId="48b19077-f83f-4e69-8eac-4b63d9fdbe93" providerId="ADAL" clId="{55A895C5-F8F2-4B81-9C87-3C1A118EBF37}" dt="2023-09-19T20:57:52.810" v="950" actId="1076"/>
        <pc:sldMkLst>
          <pc:docMk/>
          <pc:sldMk cId="3327391393" sldId="357"/>
        </pc:sldMkLst>
        <pc:picChg chg="add del">
          <ac:chgData name="Rundle, Mackenzie L" userId="48b19077-f83f-4e69-8eac-4b63d9fdbe93" providerId="ADAL" clId="{55A895C5-F8F2-4B81-9C87-3C1A118EBF37}" dt="2023-09-19T20:56:24.762" v="939" actId="478"/>
          <ac:picMkLst>
            <pc:docMk/>
            <pc:sldMk cId="3327391393" sldId="357"/>
            <ac:picMk id="4" creationId="{99E0A3A4-10B9-11B6-5CC7-10853AD2E5C8}"/>
          </ac:picMkLst>
        </pc:picChg>
        <pc:picChg chg="del">
          <ac:chgData name="Rundle, Mackenzie L" userId="48b19077-f83f-4e69-8eac-4b63d9fdbe93" providerId="ADAL" clId="{55A895C5-F8F2-4B81-9C87-3C1A118EBF37}" dt="2023-09-19T20:50:34.644" v="923" actId="478"/>
          <ac:picMkLst>
            <pc:docMk/>
            <pc:sldMk cId="3327391393" sldId="357"/>
            <ac:picMk id="5" creationId="{306B8F40-EB4C-A3F0-E8AE-910AC7BA50CA}"/>
          </ac:picMkLst>
        </pc:picChg>
        <pc:picChg chg="add del mod">
          <ac:chgData name="Rundle, Mackenzie L" userId="48b19077-f83f-4e69-8eac-4b63d9fdbe93" providerId="ADAL" clId="{55A895C5-F8F2-4B81-9C87-3C1A118EBF37}" dt="2023-09-19T20:57:42.282" v="945" actId="478"/>
          <ac:picMkLst>
            <pc:docMk/>
            <pc:sldMk cId="3327391393" sldId="357"/>
            <ac:picMk id="7" creationId="{92D255A3-04F4-6955-035C-4A47650B9912}"/>
          </ac:picMkLst>
        </pc:picChg>
        <pc:picChg chg="add mod">
          <ac:chgData name="Rundle, Mackenzie L" userId="48b19077-f83f-4e69-8eac-4b63d9fdbe93" providerId="ADAL" clId="{55A895C5-F8F2-4B81-9C87-3C1A118EBF37}" dt="2023-09-19T20:57:52.810" v="950" actId="1076"/>
          <ac:picMkLst>
            <pc:docMk/>
            <pc:sldMk cId="3327391393" sldId="357"/>
            <ac:picMk id="9" creationId="{41FAD216-FDCB-6528-E759-F5D4C8305192}"/>
          </ac:picMkLst>
        </pc:picChg>
      </pc:sldChg>
      <pc:sldChg chg="addSp delSp modSp add mod">
        <pc:chgData name="Rundle, Mackenzie L" userId="48b19077-f83f-4e69-8eac-4b63d9fdbe93" providerId="ADAL" clId="{55A895C5-F8F2-4B81-9C87-3C1A118EBF37}" dt="2023-09-25T11:48:38.246" v="1646" actId="1076"/>
        <pc:sldMkLst>
          <pc:docMk/>
          <pc:sldMk cId="2233697762" sldId="358"/>
        </pc:sldMkLst>
        <pc:picChg chg="add mod modCrop">
          <ac:chgData name="Rundle, Mackenzie L" userId="48b19077-f83f-4e69-8eac-4b63d9fdbe93" providerId="ADAL" clId="{55A895C5-F8F2-4B81-9C87-3C1A118EBF37}" dt="2023-09-25T11:48:32.189" v="1645" actId="1076"/>
          <ac:picMkLst>
            <pc:docMk/>
            <pc:sldMk cId="2233697762" sldId="358"/>
            <ac:picMk id="4" creationId="{1BD41A67-309F-C419-2CD7-E752AE6BE7E6}"/>
          </ac:picMkLst>
        </pc:picChg>
        <pc:picChg chg="del">
          <ac:chgData name="Rundle, Mackenzie L" userId="48b19077-f83f-4e69-8eac-4b63d9fdbe93" providerId="ADAL" clId="{55A895C5-F8F2-4B81-9C87-3C1A118EBF37}" dt="2023-09-19T20:50:36.675" v="924" actId="478"/>
          <ac:picMkLst>
            <pc:docMk/>
            <pc:sldMk cId="2233697762" sldId="358"/>
            <ac:picMk id="4" creationId="{F0DC5C9B-39D9-3CF5-E2CA-3CABD7B417BE}"/>
          </ac:picMkLst>
        </pc:picChg>
        <pc:picChg chg="del">
          <ac:chgData name="Rundle, Mackenzie L" userId="48b19077-f83f-4e69-8eac-4b63d9fdbe93" providerId="ADAL" clId="{55A895C5-F8F2-4B81-9C87-3C1A118EBF37}" dt="2023-09-19T20:50:37.238" v="925" actId="478"/>
          <ac:picMkLst>
            <pc:docMk/>
            <pc:sldMk cId="2233697762" sldId="358"/>
            <ac:picMk id="5" creationId="{A0491D36-DB2B-97A9-ED24-ED10B59591BA}"/>
          </ac:picMkLst>
        </pc:picChg>
        <pc:picChg chg="add del">
          <ac:chgData name="Rundle, Mackenzie L" userId="48b19077-f83f-4e69-8eac-4b63d9fdbe93" providerId="ADAL" clId="{55A895C5-F8F2-4B81-9C87-3C1A118EBF37}" dt="2023-09-19T21:01:29.723" v="952" actId="478"/>
          <ac:picMkLst>
            <pc:docMk/>
            <pc:sldMk cId="2233697762" sldId="358"/>
            <ac:picMk id="6" creationId="{0ECE44ED-A335-6377-5DA5-DEEA70679D30}"/>
          </ac:picMkLst>
        </pc:picChg>
        <pc:picChg chg="add del mod modCrop">
          <ac:chgData name="Rundle, Mackenzie L" userId="48b19077-f83f-4e69-8eac-4b63d9fdbe93" providerId="ADAL" clId="{55A895C5-F8F2-4B81-9C87-3C1A118EBF37}" dt="2023-09-25T11:48:12.167" v="1640" actId="478"/>
          <ac:picMkLst>
            <pc:docMk/>
            <pc:sldMk cId="2233697762" sldId="358"/>
            <ac:picMk id="8" creationId="{ABB2672C-E730-D1DF-0E17-9FA932D18F44}"/>
          </ac:picMkLst>
        </pc:picChg>
        <pc:picChg chg="add mod modCrop">
          <ac:chgData name="Rundle, Mackenzie L" userId="48b19077-f83f-4e69-8eac-4b63d9fdbe93" providerId="ADAL" clId="{55A895C5-F8F2-4B81-9C87-3C1A118EBF37}" dt="2023-09-25T11:48:38.246" v="1646" actId="1076"/>
          <ac:picMkLst>
            <pc:docMk/>
            <pc:sldMk cId="2233697762" sldId="358"/>
            <ac:picMk id="9" creationId="{3DD611DF-68AA-CD7D-E5AF-B6D0965B9968}"/>
          </ac:picMkLst>
        </pc:picChg>
      </pc:sldChg>
      <pc:sldChg chg="delSp add del mod">
        <pc:chgData name="Rundle, Mackenzie L" userId="48b19077-f83f-4e69-8eac-4b63d9fdbe93" providerId="ADAL" clId="{55A895C5-F8F2-4B81-9C87-3C1A118EBF37}" dt="2023-09-19T21:02:56.985" v="961" actId="2696"/>
        <pc:sldMkLst>
          <pc:docMk/>
          <pc:sldMk cId="2181972645" sldId="359"/>
        </pc:sldMkLst>
        <pc:picChg chg="del">
          <ac:chgData name="Rundle, Mackenzie L" userId="48b19077-f83f-4e69-8eac-4b63d9fdbe93" providerId="ADAL" clId="{55A895C5-F8F2-4B81-9C87-3C1A118EBF37}" dt="2023-09-19T20:50:39.412" v="926" actId="478"/>
          <ac:picMkLst>
            <pc:docMk/>
            <pc:sldMk cId="2181972645" sldId="359"/>
            <ac:picMk id="5" creationId="{0F7552D4-8C9D-2309-9736-0C13A2ED3374}"/>
          </ac:picMkLst>
        </pc:picChg>
      </pc:sldChg>
      <pc:sldChg chg="addSp delSp modSp add mod">
        <pc:chgData name="Rundle, Mackenzie L" userId="48b19077-f83f-4e69-8eac-4b63d9fdbe93" providerId="ADAL" clId="{55A895C5-F8F2-4B81-9C87-3C1A118EBF37}" dt="2023-09-19T21:02:58.869" v="962"/>
        <pc:sldMkLst>
          <pc:docMk/>
          <pc:sldMk cId="1009893903" sldId="360"/>
        </pc:sldMkLst>
        <pc:grpChg chg="add mod">
          <ac:chgData name="Rundle, Mackenzie L" userId="48b19077-f83f-4e69-8eac-4b63d9fdbe93" providerId="ADAL" clId="{55A895C5-F8F2-4B81-9C87-3C1A118EBF37}" dt="2023-09-19T21:02:58.869" v="962"/>
          <ac:grpSpMkLst>
            <pc:docMk/>
            <pc:sldMk cId="1009893903" sldId="360"/>
            <ac:grpSpMk id="3" creationId="{4E826F16-6258-C295-1471-AF91C72416C1}"/>
          </ac:grpSpMkLst>
        </pc:grpChg>
        <pc:grpChg chg="del">
          <ac:chgData name="Rundle, Mackenzie L" userId="48b19077-f83f-4e69-8eac-4b63d9fdbe93" providerId="ADAL" clId="{55A895C5-F8F2-4B81-9C87-3C1A118EBF37}" dt="2023-09-19T20:50:40.887" v="927" actId="478"/>
          <ac:grpSpMkLst>
            <pc:docMk/>
            <pc:sldMk cId="1009893903" sldId="360"/>
            <ac:grpSpMk id="13" creationId="{330732AE-D6A5-5BC3-5850-4F4693B72A85}"/>
          </ac:grpSpMkLst>
        </pc:grpChg>
        <pc:picChg chg="mod">
          <ac:chgData name="Rundle, Mackenzie L" userId="48b19077-f83f-4e69-8eac-4b63d9fdbe93" providerId="ADAL" clId="{55A895C5-F8F2-4B81-9C87-3C1A118EBF37}" dt="2023-09-19T21:02:58.869" v="962"/>
          <ac:picMkLst>
            <pc:docMk/>
            <pc:sldMk cId="1009893903" sldId="360"/>
            <ac:picMk id="4" creationId="{BA3B68D0-9713-03ED-B61B-F6D44D5A59C0}"/>
          </ac:picMkLst>
        </pc:picChg>
        <pc:picChg chg="mod">
          <ac:chgData name="Rundle, Mackenzie L" userId="48b19077-f83f-4e69-8eac-4b63d9fdbe93" providerId="ADAL" clId="{55A895C5-F8F2-4B81-9C87-3C1A118EBF37}" dt="2023-09-19T21:02:58.869" v="962"/>
          <ac:picMkLst>
            <pc:docMk/>
            <pc:sldMk cId="1009893903" sldId="360"/>
            <ac:picMk id="5" creationId="{8F953944-D9B5-4DC3-D092-F5175DFB124B}"/>
          </ac:picMkLst>
        </pc:picChg>
      </pc:sldChg>
      <pc:sldChg chg="addSp delSp modSp add mod">
        <pc:chgData name="Rundle, Mackenzie L" userId="48b19077-f83f-4e69-8eac-4b63d9fdbe93" providerId="ADAL" clId="{55A895C5-F8F2-4B81-9C87-3C1A118EBF37}" dt="2023-09-19T21:03:19.223" v="964" actId="1076"/>
        <pc:sldMkLst>
          <pc:docMk/>
          <pc:sldMk cId="2675294803" sldId="361"/>
        </pc:sldMkLst>
        <pc:picChg chg="add mod">
          <ac:chgData name="Rundle, Mackenzie L" userId="48b19077-f83f-4e69-8eac-4b63d9fdbe93" providerId="ADAL" clId="{55A895C5-F8F2-4B81-9C87-3C1A118EBF37}" dt="2023-09-19T21:03:19.223" v="964" actId="1076"/>
          <ac:picMkLst>
            <pc:docMk/>
            <pc:sldMk cId="2675294803" sldId="361"/>
            <ac:picMk id="3" creationId="{09496C78-64C6-5047-D8F7-1C5A827099AD}"/>
          </ac:picMkLst>
        </pc:picChg>
        <pc:picChg chg="del">
          <ac:chgData name="Rundle, Mackenzie L" userId="48b19077-f83f-4e69-8eac-4b63d9fdbe93" providerId="ADAL" clId="{55A895C5-F8F2-4B81-9C87-3C1A118EBF37}" dt="2023-09-19T20:50:43.236" v="928" actId="478"/>
          <ac:picMkLst>
            <pc:docMk/>
            <pc:sldMk cId="2675294803" sldId="361"/>
            <ac:picMk id="4" creationId="{571A917E-B076-867C-E777-FFEF5F3A4CC4}"/>
          </ac:picMkLst>
        </pc:picChg>
      </pc:sldChg>
      <pc:sldChg chg="addSp delSp modSp add mod">
        <pc:chgData name="Rundle, Mackenzie L" userId="48b19077-f83f-4e69-8eac-4b63d9fdbe93" providerId="ADAL" clId="{55A895C5-F8F2-4B81-9C87-3C1A118EBF37}" dt="2023-09-19T21:05:57.826" v="1020" actId="20577"/>
        <pc:sldMkLst>
          <pc:docMk/>
          <pc:sldMk cId="79738614" sldId="362"/>
        </pc:sldMkLst>
        <pc:spChg chg="mod">
          <ac:chgData name="Rundle, Mackenzie L" userId="48b19077-f83f-4e69-8eac-4b63d9fdbe93" providerId="ADAL" clId="{55A895C5-F8F2-4B81-9C87-3C1A118EBF37}" dt="2023-09-19T21:05:57.826" v="1020" actId="20577"/>
          <ac:spMkLst>
            <pc:docMk/>
            <pc:sldMk cId="79738614" sldId="362"/>
            <ac:spMk id="2" creationId="{00000000-0000-0000-0000-000000000000}"/>
          </ac:spMkLst>
        </pc:spChg>
        <pc:picChg chg="add del">
          <ac:chgData name="Rundle, Mackenzie L" userId="48b19077-f83f-4e69-8eac-4b63d9fdbe93" providerId="ADAL" clId="{55A895C5-F8F2-4B81-9C87-3C1A118EBF37}" dt="2023-09-19T21:05:32.285" v="966" actId="478"/>
          <ac:picMkLst>
            <pc:docMk/>
            <pc:sldMk cId="79738614" sldId="362"/>
            <ac:picMk id="4" creationId="{3D465D3E-D477-C8B7-80C9-680583193B0B}"/>
          </ac:picMkLst>
        </pc:picChg>
        <pc:picChg chg="add mod">
          <ac:chgData name="Rundle, Mackenzie L" userId="48b19077-f83f-4e69-8eac-4b63d9fdbe93" providerId="ADAL" clId="{55A895C5-F8F2-4B81-9C87-3C1A118EBF37}" dt="2023-09-19T21:05:43.343" v="969" actId="1076"/>
          <ac:picMkLst>
            <pc:docMk/>
            <pc:sldMk cId="79738614" sldId="362"/>
            <ac:picMk id="6" creationId="{3EAB1B9D-7763-C306-FFEC-1C00C767880B}"/>
          </ac:picMkLst>
        </pc:picChg>
      </pc:sldChg>
      <pc:sldChg chg="addSp delSp modSp new mod modClrScheme chgLayout">
        <pc:chgData name="Rundle, Mackenzie L" userId="48b19077-f83f-4e69-8eac-4b63d9fdbe93" providerId="ADAL" clId="{55A895C5-F8F2-4B81-9C87-3C1A118EBF37}" dt="2023-09-21T15:22:58.184" v="1223" actId="1076"/>
        <pc:sldMkLst>
          <pc:docMk/>
          <pc:sldMk cId="694464974" sldId="363"/>
        </pc:sldMkLst>
        <pc:spChg chg="del">
          <ac:chgData name="Rundle, Mackenzie L" userId="48b19077-f83f-4e69-8eac-4b63d9fdbe93" providerId="ADAL" clId="{55A895C5-F8F2-4B81-9C87-3C1A118EBF37}" dt="2023-09-21T15:22:00.336" v="1167" actId="700"/>
          <ac:spMkLst>
            <pc:docMk/>
            <pc:sldMk cId="694464974" sldId="363"/>
            <ac:spMk id="2" creationId="{E6424A19-D73F-DB39-EC12-11011F02A215}"/>
          </ac:spMkLst>
        </pc:spChg>
        <pc:spChg chg="del">
          <ac:chgData name="Rundle, Mackenzie L" userId="48b19077-f83f-4e69-8eac-4b63d9fdbe93" providerId="ADAL" clId="{55A895C5-F8F2-4B81-9C87-3C1A118EBF37}" dt="2023-09-21T15:22:00.336" v="1167" actId="700"/>
          <ac:spMkLst>
            <pc:docMk/>
            <pc:sldMk cId="694464974" sldId="363"/>
            <ac:spMk id="3" creationId="{1DF9139A-9A56-4176-2FEB-BEF293F45910}"/>
          </ac:spMkLst>
        </pc:spChg>
        <pc:spChg chg="del">
          <ac:chgData name="Rundle, Mackenzie L" userId="48b19077-f83f-4e69-8eac-4b63d9fdbe93" providerId="ADAL" clId="{55A895C5-F8F2-4B81-9C87-3C1A118EBF37}" dt="2023-09-21T15:22:00.336" v="1167" actId="700"/>
          <ac:spMkLst>
            <pc:docMk/>
            <pc:sldMk cId="694464974" sldId="363"/>
            <ac:spMk id="4" creationId="{B93CBB6E-EE17-251E-8E4C-20E595C0A183}"/>
          </ac:spMkLst>
        </pc:spChg>
        <pc:spChg chg="add mod">
          <ac:chgData name="Rundle, Mackenzie L" userId="48b19077-f83f-4e69-8eac-4b63d9fdbe93" providerId="ADAL" clId="{55A895C5-F8F2-4B81-9C87-3C1A118EBF37}" dt="2023-09-21T15:22:58.184" v="1223" actId="1076"/>
          <ac:spMkLst>
            <pc:docMk/>
            <pc:sldMk cId="694464974" sldId="363"/>
            <ac:spMk id="5" creationId="{56727B54-19F3-BC69-669E-275D4D3E9202}"/>
          </ac:spMkLst>
        </pc:spChg>
      </pc:sldChg>
      <pc:sldChg chg="modSp add mod">
        <pc:chgData name="Rundle, Mackenzie L" userId="48b19077-f83f-4e69-8eac-4b63d9fdbe93" providerId="ADAL" clId="{55A895C5-F8F2-4B81-9C87-3C1A118EBF37}" dt="2023-09-21T15:23:22.081" v="1256" actId="20577"/>
        <pc:sldMkLst>
          <pc:docMk/>
          <pc:sldMk cId="2442367225" sldId="364"/>
        </pc:sldMkLst>
        <pc:spChg chg="mod">
          <ac:chgData name="Rundle, Mackenzie L" userId="48b19077-f83f-4e69-8eac-4b63d9fdbe93" providerId="ADAL" clId="{55A895C5-F8F2-4B81-9C87-3C1A118EBF37}" dt="2023-09-21T15:23:22.081" v="1256" actId="20577"/>
          <ac:spMkLst>
            <pc:docMk/>
            <pc:sldMk cId="2442367225" sldId="364"/>
            <ac:spMk id="5" creationId="{56727B54-19F3-BC69-669E-275D4D3E9202}"/>
          </ac:spMkLst>
        </pc:spChg>
      </pc:sldChg>
      <pc:sldChg chg="modSp add mod">
        <pc:chgData name="Rundle, Mackenzie L" userId="48b19077-f83f-4e69-8eac-4b63d9fdbe93" providerId="ADAL" clId="{55A895C5-F8F2-4B81-9C87-3C1A118EBF37}" dt="2023-09-21T15:23:42.323" v="1272" actId="20577"/>
        <pc:sldMkLst>
          <pc:docMk/>
          <pc:sldMk cId="4270194179" sldId="365"/>
        </pc:sldMkLst>
        <pc:spChg chg="mod">
          <ac:chgData name="Rundle, Mackenzie L" userId="48b19077-f83f-4e69-8eac-4b63d9fdbe93" providerId="ADAL" clId="{55A895C5-F8F2-4B81-9C87-3C1A118EBF37}" dt="2023-09-21T15:23:42.323" v="1272" actId="20577"/>
          <ac:spMkLst>
            <pc:docMk/>
            <pc:sldMk cId="4270194179" sldId="365"/>
            <ac:spMk id="5" creationId="{56727B54-19F3-BC69-669E-275D4D3E9202}"/>
          </ac:spMkLst>
        </pc:spChg>
      </pc:sldChg>
      <pc:sldChg chg="modSp add mod">
        <pc:chgData name="Rundle, Mackenzie L" userId="48b19077-f83f-4e69-8eac-4b63d9fdbe93" providerId="ADAL" clId="{55A895C5-F8F2-4B81-9C87-3C1A118EBF37}" dt="2023-09-21T15:24:03.234" v="1302" actId="20577"/>
        <pc:sldMkLst>
          <pc:docMk/>
          <pc:sldMk cId="1148136390" sldId="366"/>
        </pc:sldMkLst>
        <pc:spChg chg="mod">
          <ac:chgData name="Rundle, Mackenzie L" userId="48b19077-f83f-4e69-8eac-4b63d9fdbe93" providerId="ADAL" clId="{55A895C5-F8F2-4B81-9C87-3C1A118EBF37}" dt="2023-09-21T15:24:03.234" v="1302" actId="20577"/>
          <ac:spMkLst>
            <pc:docMk/>
            <pc:sldMk cId="1148136390" sldId="366"/>
            <ac:spMk id="5" creationId="{56727B54-19F3-BC69-669E-275D4D3E9202}"/>
          </ac:spMkLst>
        </pc:spChg>
      </pc:sldChg>
      <pc:sldChg chg="modSp add mod">
        <pc:chgData name="Rundle, Mackenzie L" userId="48b19077-f83f-4e69-8eac-4b63d9fdbe93" providerId="ADAL" clId="{55A895C5-F8F2-4B81-9C87-3C1A118EBF37}" dt="2023-09-25T11:41:43.937" v="1601"/>
        <pc:sldMkLst>
          <pc:docMk/>
          <pc:sldMk cId="3963223256" sldId="367"/>
        </pc:sldMkLst>
        <pc:spChg chg="mod">
          <ac:chgData name="Rundle, Mackenzie L" userId="48b19077-f83f-4e69-8eac-4b63d9fdbe93" providerId="ADAL" clId="{55A895C5-F8F2-4B81-9C87-3C1A118EBF37}" dt="2023-09-25T11:41:43.937" v="1601"/>
          <ac:spMkLst>
            <pc:docMk/>
            <pc:sldMk cId="3963223256" sldId="367"/>
            <ac:spMk id="5" creationId="{56727B54-19F3-BC69-669E-275D4D3E9202}"/>
          </ac:spMkLst>
        </pc:spChg>
      </pc:sldChg>
      <pc:sldChg chg="modSp add mod">
        <pc:chgData name="Rundle, Mackenzie L" userId="48b19077-f83f-4e69-8eac-4b63d9fdbe93" providerId="ADAL" clId="{55A895C5-F8F2-4B81-9C87-3C1A118EBF37}" dt="2023-09-21T15:25:06.290" v="1347" actId="20577"/>
        <pc:sldMkLst>
          <pc:docMk/>
          <pc:sldMk cId="3503765514" sldId="368"/>
        </pc:sldMkLst>
        <pc:spChg chg="mod">
          <ac:chgData name="Rundle, Mackenzie L" userId="48b19077-f83f-4e69-8eac-4b63d9fdbe93" providerId="ADAL" clId="{55A895C5-F8F2-4B81-9C87-3C1A118EBF37}" dt="2023-09-21T15:25:06.290" v="1347" actId="20577"/>
          <ac:spMkLst>
            <pc:docMk/>
            <pc:sldMk cId="3503765514" sldId="368"/>
            <ac:spMk id="5" creationId="{56727B54-19F3-BC69-669E-275D4D3E9202}"/>
          </ac:spMkLst>
        </pc:spChg>
      </pc:sldChg>
      <pc:sldChg chg="new del">
        <pc:chgData name="Rundle, Mackenzie L" userId="48b19077-f83f-4e69-8eac-4b63d9fdbe93" providerId="ADAL" clId="{55A895C5-F8F2-4B81-9C87-3C1A118EBF37}" dt="2023-09-21T15:26:44.354" v="1384" actId="680"/>
        <pc:sldMkLst>
          <pc:docMk/>
          <pc:sldMk cId="740317681" sldId="369"/>
        </pc:sldMkLst>
      </pc:sldChg>
      <pc:sldChg chg="modSp add mod">
        <pc:chgData name="Rundle, Mackenzie L" userId="48b19077-f83f-4e69-8eac-4b63d9fdbe93" providerId="ADAL" clId="{55A895C5-F8F2-4B81-9C87-3C1A118EBF37}" dt="2023-09-21T15:26:59.298" v="1400" actId="20577"/>
        <pc:sldMkLst>
          <pc:docMk/>
          <pc:sldMk cId="1903393084" sldId="369"/>
        </pc:sldMkLst>
        <pc:spChg chg="mod">
          <ac:chgData name="Rundle, Mackenzie L" userId="48b19077-f83f-4e69-8eac-4b63d9fdbe93" providerId="ADAL" clId="{55A895C5-F8F2-4B81-9C87-3C1A118EBF37}" dt="2023-09-21T15:26:59.298" v="1400" actId="20577"/>
          <ac:spMkLst>
            <pc:docMk/>
            <pc:sldMk cId="1903393084" sldId="369"/>
            <ac:spMk id="5" creationId="{56727B54-19F3-BC69-669E-275D4D3E9202}"/>
          </ac:spMkLst>
        </pc:spChg>
      </pc:sldChg>
      <pc:sldChg chg="modSp add mod">
        <pc:chgData name="Rundle, Mackenzie L" userId="48b19077-f83f-4e69-8eac-4b63d9fdbe93" providerId="ADAL" clId="{55A895C5-F8F2-4B81-9C87-3C1A118EBF37}" dt="2023-09-21T15:27:17.222" v="1402" actId="20577"/>
        <pc:sldMkLst>
          <pc:docMk/>
          <pc:sldMk cId="3112831613" sldId="370"/>
        </pc:sldMkLst>
        <pc:spChg chg="mod">
          <ac:chgData name="Rundle, Mackenzie L" userId="48b19077-f83f-4e69-8eac-4b63d9fdbe93" providerId="ADAL" clId="{55A895C5-F8F2-4B81-9C87-3C1A118EBF37}" dt="2023-09-21T15:27:17.222" v="1402" actId="20577"/>
          <ac:spMkLst>
            <pc:docMk/>
            <pc:sldMk cId="3112831613" sldId="370"/>
            <ac:spMk id="5" creationId="{56727B54-19F3-BC69-669E-275D4D3E9202}"/>
          </ac:spMkLst>
        </pc:spChg>
      </pc:sldChg>
      <pc:sldChg chg="modSp add mod">
        <pc:chgData name="Rundle, Mackenzie L" userId="48b19077-f83f-4e69-8eac-4b63d9fdbe93" providerId="ADAL" clId="{55A895C5-F8F2-4B81-9C87-3C1A118EBF37}" dt="2023-09-21T15:27:42.915" v="1425" actId="20577"/>
        <pc:sldMkLst>
          <pc:docMk/>
          <pc:sldMk cId="2010001324" sldId="371"/>
        </pc:sldMkLst>
        <pc:spChg chg="mod">
          <ac:chgData name="Rundle, Mackenzie L" userId="48b19077-f83f-4e69-8eac-4b63d9fdbe93" providerId="ADAL" clId="{55A895C5-F8F2-4B81-9C87-3C1A118EBF37}" dt="2023-09-21T15:27:42.915" v="1425" actId="20577"/>
          <ac:spMkLst>
            <pc:docMk/>
            <pc:sldMk cId="2010001324" sldId="371"/>
            <ac:spMk id="5" creationId="{56727B54-19F3-BC69-669E-275D4D3E9202}"/>
          </ac:spMkLst>
        </pc:spChg>
      </pc:sldChg>
      <pc:sldChg chg="modSp add mod ord">
        <pc:chgData name="Rundle, Mackenzie L" userId="48b19077-f83f-4e69-8eac-4b63d9fdbe93" providerId="ADAL" clId="{55A895C5-F8F2-4B81-9C87-3C1A118EBF37}" dt="2023-09-21T15:30:37.189" v="1473"/>
        <pc:sldMkLst>
          <pc:docMk/>
          <pc:sldMk cId="3086687855" sldId="372"/>
        </pc:sldMkLst>
        <pc:spChg chg="mod">
          <ac:chgData name="Rundle, Mackenzie L" userId="48b19077-f83f-4e69-8eac-4b63d9fdbe93" providerId="ADAL" clId="{55A895C5-F8F2-4B81-9C87-3C1A118EBF37}" dt="2023-09-21T15:27:57.601" v="1436" actId="1076"/>
          <ac:spMkLst>
            <pc:docMk/>
            <pc:sldMk cId="3086687855" sldId="372"/>
            <ac:spMk id="5" creationId="{56727B54-19F3-BC69-669E-275D4D3E9202}"/>
          </ac:spMkLst>
        </pc:spChg>
      </pc:sldChg>
      <pc:sldChg chg="modSp add mod ord">
        <pc:chgData name="Rundle, Mackenzie L" userId="48b19077-f83f-4e69-8eac-4b63d9fdbe93" providerId="ADAL" clId="{55A895C5-F8F2-4B81-9C87-3C1A118EBF37}" dt="2023-09-25T11:37:37.679" v="1540"/>
        <pc:sldMkLst>
          <pc:docMk/>
          <pc:sldMk cId="1856582690" sldId="373"/>
        </pc:sldMkLst>
        <pc:spChg chg="mod">
          <ac:chgData name="Rundle, Mackenzie L" userId="48b19077-f83f-4e69-8eac-4b63d9fdbe93" providerId="ADAL" clId="{55A895C5-F8F2-4B81-9C87-3C1A118EBF37}" dt="2023-09-21T15:28:20.786" v="1467" actId="1076"/>
          <ac:spMkLst>
            <pc:docMk/>
            <pc:sldMk cId="1856582690" sldId="373"/>
            <ac:spMk id="5" creationId="{56727B54-19F3-BC69-669E-275D4D3E9202}"/>
          </ac:spMkLst>
        </pc:spChg>
      </pc:sldChg>
      <pc:sldChg chg="addSp delSp modSp add del mod">
        <pc:chgData name="Rundle, Mackenzie L" userId="48b19077-f83f-4e69-8eac-4b63d9fdbe93" providerId="ADAL" clId="{55A895C5-F8F2-4B81-9C87-3C1A118EBF37}" dt="2023-09-25T12:48:29.390" v="1704" actId="2696"/>
        <pc:sldMkLst>
          <pc:docMk/>
          <pc:sldMk cId="2895248879" sldId="374"/>
        </pc:sldMkLst>
        <pc:spChg chg="mod">
          <ac:chgData name="Rundle, Mackenzie L" userId="48b19077-f83f-4e69-8eac-4b63d9fdbe93" providerId="ADAL" clId="{55A895C5-F8F2-4B81-9C87-3C1A118EBF37}" dt="2023-09-25T12:46:33.619" v="1689"/>
          <ac:spMkLst>
            <pc:docMk/>
            <pc:sldMk cId="2895248879" sldId="374"/>
            <ac:spMk id="2" creationId="{00000000-0000-0000-0000-000000000000}"/>
          </ac:spMkLst>
        </pc:spChg>
        <pc:spChg chg="add mod">
          <ac:chgData name="Rundle, Mackenzie L" userId="48b19077-f83f-4e69-8eac-4b63d9fdbe93" providerId="ADAL" clId="{55A895C5-F8F2-4B81-9C87-3C1A118EBF37}" dt="2023-09-25T12:47:48.627" v="1698" actId="1076"/>
          <ac:spMkLst>
            <pc:docMk/>
            <pc:sldMk cId="2895248879" sldId="374"/>
            <ac:spMk id="5" creationId="{06760E4A-C7FE-E49B-DED4-B8E3769E7962}"/>
          </ac:spMkLst>
        </pc:spChg>
        <pc:picChg chg="del">
          <ac:chgData name="Rundle, Mackenzie L" userId="48b19077-f83f-4e69-8eac-4b63d9fdbe93" providerId="ADAL" clId="{55A895C5-F8F2-4B81-9C87-3C1A118EBF37}" dt="2023-09-25T12:45:53.297" v="1686" actId="478"/>
          <ac:picMkLst>
            <pc:docMk/>
            <pc:sldMk cId="2895248879" sldId="374"/>
            <ac:picMk id="4" creationId="{AB1C6914-636F-7CBB-3DEC-ED1379B88456}"/>
          </ac:picMkLst>
        </pc:picChg>
      </pc:sldChg>
      <pc:sldChg chg="addSp modSp new mod ord">
        <pc:chgData name="Rundle, Mackenzie L" userId="48b19077-f83f-4e69-8eac-4b63d9fdbe93" providerId="ADAL" clId="{55A895C5-F8F2-4B81-9C87-3C1A118EBF37}" dt="2023-09-26T18:39:34.621" v="1735" actId="404"/>
        <pc:sldMkLst>
          <pc:docMk/>
          <pc:sldMk cId="108760775" sldId="375"/>
        </pc:sldMkLst>
        <pc:spChg chg="add mod">
          <ac:chgData name="Rundle, Mackenzie L" userId="48b19077-f83f-4e69-8eac-4b63d9fdbe93" providerId="ADAL" clId="{55A895C5-F8F2-4B81-9C87-3C1A118EBF37}" dt="2023-09-25T12:48:21.606" v="1702" actId="1076"/>
          <ac:spMkLst>
            <pc:docMk/>
            <pc:sldMk cId="108760775" sldId="375"/>
            <ac:spMk id="2" creationId="{67642656-59C7-32C0-9930-FFB484EA85A4}"/>
          </ac:spMkLst>
        </pc:spChg>
        <pc:spChg chg="add mod">
          <ac:chgData name="Rundle, Mackenzie L" userId="48b19077-f83f-4e69-8eac-4b63d9fdbe93" providerId="ADAL" clId="{55A895C5-F8F2-4B81-9C87-3C1A118EBF37}" dt="2023-09-26T18:39:34.621" v="1735" actId="404"/>
          <ac:spMkLst>
            <pc:docMk/>
            <pc:sldMk cId="108760775" sldId="375"/>
            <ac:spMk id="3" creationId="{97A33EA5-C1B6-EA93-AF0E-4D3CCB4C08C3}"/>
          </ac:spMkLst>
        </pc:spChg>
      </pc:sldChg>
      <pc:sldChg chg="addSp modSp new mod ord">
        <pc:chgData name="Rundle, Mackenzie L" userId="48b19077-f83f-4e69-8eac-4b63d9fdbe93" providerId="ADAL" clId="{55A895C5-F8F2-4B81-9C87-3C1A118EBF37}" dt="2023-09-25T12:52:36.742" v="1723"/>
        <pc:sldMkLst>
          <pc:docMk/>
          <pc:sldMk cId="4198571375" sldId="376"/>
        </pc:sldMkLst>
        <pc:spChg chg="add mod">
          <ac:chgData name="Rundle, Mackenzie L" userId="48b19077-f83f-4e69-8eac-4b63d9fdbe93" providerId="ADAL" clId="{55A895C5-F8F2-4B81-9C87-3C1A118EBF37}" dt="2023-09-25T12:49:05.329" v="1712"/>
          <ac:spMkLst>
            <pc:docMk/>
            <pc:sldMk cId="4198571375" sldId="376"/>
            <ac:spMk id="2" creationId="{9B037A0B-A99E-C4C6-222E-9E863E10E979}"/>
          </ac:spMkLst>
        </pc:spChg>
        <pc:spChg chg="add mod">
          <ac:chgData name="Rundle, Mackenzie L" userId="48b19077-f83f-4e69-8eac-4b63d9fdbe93" providerId="ADAL" clId="{55A895C5-F8F2-4B81-9C87-3C1A118EBF37}" dt="2023-09-25T12:50:31.874" v="1721" actId="113"/>
          <ac:spMkLst>
            <pc:docMk/>
            <pc:sldMk cId="4198571375" sldId="376"/>
            <ac:spMk id="3" creationId="{CC85891C-7E5A-61F4-8049-FAA228A32C2A}"/>
          </ac:spMkLst>
        </pc:spChg>
      </pc:sldChg>
    </pc:docChg>
  </pc:docChgLst>
</pc:chgInfo>
</file>

<file path=ppt/comments/modernComment_146_B727AE99.xml><?xml version="1.0" encoding="utf-8"?>
<p188:cmLst xmlns:a="http://schemas.openxmlformats.org/drawingml/2006/main" xmlns:r="http://schemas.openxmlformats.org/officeDocument/2006/relationships" xmlns:p188="http://schemas.microsoft.com/office/powerpoint/2018/8/main">
  <p188:cm id="{70860662-630E-40C8-924E-356285E3F1C1}" authorId="{2E60252F-479E-1983-B114-0267AE743D6E}" status="resolved" created="2023-08-31T17:13:52.229" complete="100000">
    <pc:sldMkLst xmlns:pc="http://schemas.microsoft.com/office/powerpoint/2013/main/command">
      <pc:docMk/>
      <pc:sldMk cId="3072831129" sldId="326"/>
    </pc:sldMkLst>
    <p188:txBody>
      <a:bodyPr/>
      <a:lstStyle/>
      <a:p>
        <a:r>
          <a:rPr lang="en-US"/>
          <a:t>Update screenshot with "Employment Authorized Pending Review" tag.</a:t>
        </a:r>
      </a:p>
    </p188:txBody>
  </p188:cm>
</p188:cmLst>
</file>

<file path=ppt/comments/modernComment_147_76CBC703.xml><?xml version="1.0" encoding="utf-8"?>
<p188:cmLst xmlns:a="http://schemas.openxmlformats.org/drawingml/2006/main" xmlns:r="http://schemas.openxmlformats.org/officeDocument/2006/relationships" xmlns:p188="http://schemas.microsoft.com/office/powerpoint/2018/8/main">
  <p188:cm id="{E7A9FC6D-3866-48F9-BE48-5D92F752074A}" authorId="{2E60252F-479E-1983-B114-0267AE743D6E}" status="resolved" created="2023-08-31T17:14:12.688" complete="100000">
    <pc:sldMkLst xmlns:pc="http://schemas.microsoft.com/office/powerpoint/2013/main/command">
      <pc:docMk/>
      <pc:sldMk cId="1993066243" sldId="327"/>
    </pc:sldMkLst>
    <p188:txBody>
      <a:bodyPr/>
      <a:lstStyle/>
      <a:p>
        <a:r>
          <a:rPr lang="en-US"/>
          <a:t>Update screenshot with "Employment Authorized Pending Review" tag.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C95944-CCF7-4020-87C0-24A08E55C440}" type="datetimeFigureOut">
              <a:rPr lang="en-US" smtClean="0"/>
              <a:t>1/10/2024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58CFF1-88C1-4F05-9E8D-385B3BCF7A02}" type="slidenum">
              <a:rPr lang="en-US" smtClean="0"/>
              <a:t>‹#›</a:t>
            </a:fld>
            <a:endParaRPr lang="en-US"/>
          </a:p>
        </p:txBody>
      </p:sp>
    </p:spTree>
    <p:extLst>
      <p:ext uri="{BB962C8B-B14F-4D97-AF65-F5344CB8AC3E}">
        <p14:creationId xmlns:p14="http://schemas.microsoft.com/office/powerpoint/2010/main" val="3378397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58CFF1-88C1-4F05-9E8D-385B3BCF7A02}" type="slidenum">
              <a:rPr lang="en-US" smtClean="0"/>
              <a:t>5</a:t>
            </a:fld>
            <a:endParaRPr lang="en-US"/>
          </a:p>
        </p:txBody>
      </p:sp>
    </p:spTree>
    <p:extLst>
      <p:ext uri="{BB962C8B-B14F-4D97-AF65-F5344CB8AC3E}">
        <p14:creationId xmlns:p14="http://schemas.microsoft.com/office/powerpoint/2010/main" val="3757168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58CFF1-88C1-4F05-9E8D-385B3BCF7A02}" type="slidenum">
              <a:rPr lang="en-US" smtClean="0"/>
              <a:t>46</a:t>
            </a:fld>
            <a:endParaRPr lang="en-US"/>
          </a:p>
        </p:txBody>
      </p:sp>
    </p:spTree>
    <p:extLst>
      <p:ext uri="{BB962C8B-B14F-4D97-AF65-F5344CB8AC3E}">
        <p14:creationId xmlns:p14="http://schemas.microsoft.com/office/powerpoint/2010/main" val="1250564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0" y="1657351"/>
            <a:ext cx="5943600" cy="1600199"/>
          </a:xfrm>
          <a:prstGeom prst="rect">
            <a:avLst/>
          </a:prstGeom>
        </p:spPr>
        <p:txBody>
          <a:bodyPr wrap="square" lIns="0" anchor="ctr" anchorCtr="0">
            <a:normAutofit/>
          </a:bodyPr>
          <a:lstStyle>
            <a:lvl1pPr algn="l">
              <a:defRPr sz="4000" b="1" baseline="0">
                <a:solidFill>
                  <a:srgbClr val="003366"/>
                </a:solidFill>
                <a:latin typeface="Source Sans Pro" pitchFamily="34" charset="0"/>
              </a:defRPr>
            </a:lvl1pPr>
          </a:lstStyle>
          <a:p>
            <a:r>
              <a:rPr lang="en-US"/>
              <a:t>FULL TITLE</a:t>
            </a:r>
            <a:br>
              <a:rPr lang="en-US"/>
            </a:br>
            <a:r>
              <a:rPr lang="en-US"/>
              <a:t>OF PRESENTATION</a:t>
            </a:r>
            <a:br>
              <a:rPr lang="en-US"/>
            </a:br>
            <a:r>
              <a:rPr lang="en-US"/>
              <a:t>GOES HERE</a:t>
            </a:r>
          </a:p>
        </p:txBody>
      </p:sp>
      <p:pic>
        <p:nvPicPr>
          <p:cNvPr id="11" name="Picture 10" descr="Liberty Flame Lg We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0200" y="2266950"/>
            <a:ext cx="599313" cy="990600"/>
          </a:xfrm>
          <a:prstGeom prst="rect">
            <a:avLst/>
          </a:prstGeom>
        </p:spPr>
      </p:pic>
      <p:sp>
        <p:nvSpPr>
          <p:cNvPr id="10" name="Content Placeholder 5"/>
          <p:cNvSpPr>
            <a:spLocks noGrp="1"/>
          </p:cNvSpPr>
          <p:nvPr>
            <p:ph sz="quarter" idx="11"/>
          </p:nvPr>
        </p:nvSpPr>
        <p:spPr>
          <a:xfrm>
            <a:off x="2270760" y="1581150"/>
            <a:ext cx="4206240" cy="6096"/>
          </a:xfrm>
          <a:prstGeom prst="rect">
            <a:avLst/>
          </a:prstGeom>
          <a:solidFill>
            <a:srgbClr val="999999"/>
          </a:solidFill>
        </p:spPr>
        <p:txBody>
          <a:bodyPr>
            <a:noAutofit/>
          </a:bodyPr>
          <a:lstStyle>
            <a:lvl1pPr marL="0" indent="0">
              <a:buNone/>
              <a:defRPr sz="400"/>
            </a:lvl1pPr>
          </a:lstStyle>
          <a:p>
            <a:pPr lvl="0"/>
            <a:r>
              <a:rPr lang="en-US"/>
              <a:t>Click to edit Master text styles</a:t>
            </a:r>
          </a:p>
        </p:txBody>
      </p:sp>
      <p:sp>
        <p:nvSpPr>
          <p:cNvPr id="13" name="Content Placeholder 5"/>
          <p:cNvSpPr>
            <a:spLocks noGrp="1"/>
          </p:cNvSpPr>
          <p:nvPr>
            <p:ph sz="quarter" idx="12"/>
          </p:nvPr>
        </p:nvSpPr>
        <p:spPr>
          <a:xfrm>
            <a:off x="2286000" y="3333750"/>
            <a:ext cx="4206240" cy="6096"/>
          </a:xfrm>
          <a:prstGeom prst="rect">
            <a:avLst/>
          </a:prstGeom>
          <a:solidFill>
            <a:srgbClr val="999999"/>
          </a:solidFill>
        </p:spPr>
        <p:txBody>
          <a:bodyPr>
            <a:noAutofit/>
          </a:bodyPr>
          <a:lstStyle>
            <a:lvl1pPr marL="0" indent="0">
              <a:buNone/>
              <a:defRPr sz="400"/>
            </a:lvl1pPr>
          </a:lstStyle>
          <a:p>
            <a:pPr lvl="0"/>
            <a:r>
              <a:rPr lang="en-US"/>
              <a:t>Click to edit Master text styles</a:t>
            </a:r>
          </a:p>
        </p:txBody>
      </p:sp>
      <p:sp>
        <p:nvSpPr>
          <p:cNvPr id="7" name="Text Placeholder 6"/>
          <p:cNvSpPr>
            <a:spLocks noGrp="1"/>
          </p:cNvSpPr>
          <p:nvPr>
            <p:ph type="body" sz="quarter" idx="13" hasCustomPrompt="1"/>
          </p:nvPr>
        </p:nvSpPr>
        <p:spPr>
          <a:xfrm>
            <a:off x="2286000" y="3409950"/>
            <a:ext cx="2971800" cy="304800"/>
          </a:xfrm>
          <a:prstGeom prst="rect">
            <a:avLst/>
          </a:prstGeom>
        </p:spPr>
        <p:txBody>
          <a:bodyPr/>
          <a:lstStyle>
            <a:lvl1pPr marL="0" indent="0">
              <a:buNone/>
              <a:defRPr sz="1400">
                <a:solidFill>
                  <a:schemeClr val="tx1">
                    <a:lumMod val="85000"/>
                    <a:lumOff val="15000"/>
                  </a:schemeClr>
                </a:solidFill>
              </a:defRPr>
            </a:lvl1pPr>
            <a:lvl2pPr marL="457200" indent="0">
              <a:buNone/>
              <a:defRPr sz="1400">
                <a:solidFill>
                  <a:schemeClr val="tx1">
                    <a:lumMod val="85000"/>
                    <a:lumOff val="15000"/>
                  </a:schemeClr>
                </a:solidFill>
              </a:defRPr>
            </a:lvl2pPr>
            <a:lvl3pPr marL="914400" indent="0">
              <a:buNone/>
              <a:defRPr sz="1400">
                <a:solidFill>
                  <a:schemeClr val="tx1">
                    <a:lumMod val="85000"/>
                    <a:lumOff val="15000"/>
                  </a:schemeClr>
                </a:solidFill>
              </a:defRPr>
            </a:lvl3pPr>
            <a:lvl4pPr marL="1371600" indent="0">
              <a:buNone/>
              <a:defRPr sz="1400">
                <a:solidFill>
                  <a:schemeClr val="tx1">
                    <a:lumMod val="85000"/>
                    <a:lumOff val="15000"/>
                  </a:schemeClr>
                </a:solidFill>
              </a:defRPr>
            </a:lvl4pPr>
            <a:lvl5pPr marL="1828800" indent="0">
              <a:buNone/>
              <a:defRPr sz="1400">
                <a:solidFill>
                  <a:schemeClr val="tx1">
                    <a:lumMod val="85000"/>
                    <a:lumOff val="15000"/>
                  </a:schemeClr>
                </a:solidFill>
              </a:defRPr>
            </a:lvl5pPr>
          </a:lstStyle>
          <a:p>
            <a:pPr lvl="0"/>
            <a:r>
              <a:rPr lang="en-US"/>
              <a:t>10/01/2016</a:t>
            </a:r>
          </a:p>
        </p:txBody>
      </p:sp>
    </p:spTree>
    <p:extLst>
      <p:ext uri="{BB962C8B-B14F-4D97-AF65-F5344CB8AC3E}">
        <p14:creationId xmlns:p14="http://schemas.microsoft.com/office/powerpoint/2010/main" val="1100858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Centere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61951"/>
            <a:ext cx="6781800" cy="762000"/>
          </a:xfrm>
        </p:spPr>
        <p:txBody>
          <a:bodyPr/>
          <a:lstStyle>
            <a:lvl1pPr>
              <a:defRPr/>
            </a:lvl1pPr>
          </a:lstStyle>
          <a:p>
            <a:r>
              <a:rPr lang="en-US"/>
              <a:t>ONE IMAGE CENTERED</a:t>
            </a:r>
          </a:p>
        </p:txBody>
      </p:sp>
      <p:sp>
        <p:nvSpPr>
          <p:cNvPr id="3" name="Subtitle 2"/>
          <p:cNvSpPr>
            <a:spLocks noGrp="1"/>
          </p:cNvSpPr>
          <p:nvPr>
            <p:ph type="subTitle" idx="1" hasCustomPrompt="1"/>
          </p:nvPr>
        </p:nvSpPr>
        <p:spPr>
          <a:xfrm>
            <a:off x="457200" y="4216820"/>
            <a:ext cx="8229600" cy="564730"/>
          </a:xfrm>
        </p:spPr>
        <p:txBody>
          <a:bodyPr wrap="square" tIns="0" anchor="t" anchorCtr="0"/>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Add information about the images above.</a:t>
            </a:r>
            <a:br>
              <a:rPr lang="en-US"/>
            </a:br>
            <a:r>
              <a:rPr lang="en-US"/>
              <a:t>Use up to two lines of text.</a:t>
            </a:r>
          </a:p>
        </p:txBody>
      </p:sp>
      <p:sp>
        <p:nvSpPr>
          <p:cNvPr id="11" name="Picture Placeholder 9"/>
          <p:cNvSpPr>
            <a:spLocks noGrp="1"/>
          </p:cNvSpPr>
          <p:nvPr>
            <p:ph type="pic" sz="quarter" idx="13"/>
          </p:nvPr>
        </p:nvSpPr>
        <p:spPr>
          <a:xfrm>
            <a:off x="459719" y="1352550"/>
            <a:ext cx="8227081" cy="2667000"/>
          </a:xfrm>
          <a:effectLst>
            <a:outerShdw blurRad="50800" dist="38100" dir="2700000" algn="tl" rotWithShape="0">
              <a:prstClr val="black">
                <a:alpha val="20000"/>
              </a:prstClr>
            </a:outerShdw>
          </a:effectLst>
        </p:spPr>
        <p:txBody>
          <a:bodyPr/>
          <a:lstStyle/>
          <a:p>
            <a:endParaRPr lang="en-US"/>
          </a:p>
        </p:txBody>
      </p:sp>
      <p:sp>
        <p:nvSpPr>
          <p:cNvPr id="9" name="Slide Number Placeholder 5"/>
          <p:cNvSpPr>
            <a:spLocks noGrp="1"/>
          </p:cNvSpPr>
          <p:nvPr>
            <p:ph type="sldNum" sz="quarter" idx="4"/>
          </p:nvPr>
        </p:nvSpPr>
        <p:spPr>
          <a:xfrm>
            <a:off x="6553200" y="4857750"/>
            <a:ext cx="2133600" cy="184150"/>
          </a:xfrm>
          <a:prstGeom prst="rect">
            <a:avLst/>
          </a:prstGeom>
        </p:spPr>
        <p:txBody>
          <a:bodyPr vert="horz" wrap="none" lIns="0" tIns="0" rIns="0" bIns="0" rtlCol="0" anchor="b" anchorCtr="0"/>
          <a:lstStyle>
            <a:lvl1pPr algn="r">
              <a:defRPr sz="1100">
                <a:solidFill>
                  <a:schemeClr val="tx1">
                    <a:lumMod val="75000"/>
                    <a:lumOff val="25000"/>
                  </a:schemeClr>
                </a:solidFill>
                <a:latin typeface="Source Sans Pro" pitchFamily="34" charset="0"/>
              </a:defRPr>
            </a:lvl1pPr>
          </a:lstStyle>
          <a:p>
            <a:fld id="{4FFACCCB-55A8-4BDB-891D-143A12D6DB78}" type="slidenum">
              <a:rPr lang="en-US" smtClean="0"/>
              <a:pPr/>
              <a:t>‹#›</a:t>
            </a:fld>
            <a:endParaRPr lang="en-US"/>
          </a:p>
        </p:txBody>
      </p:sp>
      <p:sp>
        <p:nvSpPr>
          <p:cNvPr id="10" name="Footer Placeholder 7"/>
          <p:cNvSpPr>
            <a:spLocks noGrp="1"/>
          </p:cNvSpPr>
          <p:nvPr>
            <p:ph type="ftr" sz="quarter" idx="3"/>
          </p:nvPr>
        </p:nvSpPr>
        <p:spPr>
          <a:xfrm>
            <a:off x="457200" y="4857750"/>
            <a:ext cx="6096000" cy="182108"/>
          </a:xfrm>
          <a:prstGeom prst="rect">
            <a:avLst/>
          </a:prstGeom>
        </p:spPr>
        <p:txBody>
          <a:bodyPr vert="horz" lIns="0" tIns="45720" rIns="91440" bIns="45720" rtlCol="0" anchor="ctr"/>
          <a:lstStyle>
            <a:lvl1pPr algn="l">
              <a:defRPr sz="1000">
                <a:solidFill>
                  <a:schemeClr val="tx1">
                    <a:lumMod val="75000"/>
                    <a:lumOff val="25000"/>
                  </a:schemeClr>
                </a:solidFill>
                <a:latin typeface="Source Sans Pro" pitchFamily="34" charset="0"/>
              </a:defRPr>
            </a:lvl1pPr>
          </a:lstStyle>
          <a:p>
            <a:r>
              <a:rPr lang="en-US"/>
              <a:t>FOOTER GOES HERE</a:t>
            </a:r>
          </a:p>
        </p:txBody>
      </p:sp>
    </p:spTree>
    <p:extLst>
      <p:ext uri="{BB962C8B-B14F-4D97-AF65-F5344CB8AC3E}">
        <p14:creationId xmlns:p14="http://schemas.microsoft.com/office/powerpoint/2010/main" val="2221649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Images Centere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61951"/>
            <a:ext cx="6781800" cy="762000"/>
          </a:xfrm>
        </p:spPr>
        <p:txBody>
          <a:bodyPr/>
          <a:lstStyle>
            <a:lvl1pPr>
              <a:defRPr/>
            </a:lvl1pPr>
          </a:lstStyle>
          <a:p>
            <a:r>
              <a:rPr lang="en-US"/>
              <a:t>TWO IMAGES CENTERED</a:t>
            </a:r>
          </a:p>
        </p:txBody>
      </p:sp>
      <p:sp>
        <p:nvSpPr>
          <p:cNvPr id="3" name="Subtitle 2"/>
          <p:cNvSpPr>
            <a:spLocks noGrp="1"/>
          </p:cNvSpPr>
          <p:nvPr>
            <p:ph type="subTitle" idx="1" hasCustomPrompt="1"/>
          </p:nvPr>
        </p:nvSpPr>
        <p:spPr>
          <a:xfrm>
            <a:off x="457200" y="4211528"/>
            <a:ext cx="8229600" cy="566928"/>
          </a:xfrm>
        </p:spPr>
        <p:txBody>
          <a:bodyPr tIns="0" anchor="t" anchorCtr="0"/>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Add information about the images above.</a:t>
            </a:r>
            <a:br>
              <a:rPr lang="en-US"/>
            </a:br>
            <a:r>
              <a:rPr lang="en-US"/>
              <a:t>Use up to two lines of text.</a:t>
            </a:r>
          </a:p>
        </p:txBody>
      </p:sp>
      <p:sp>
        <p:nvSpPr>
          <p:cNvPr id="11" name="Picture Placeholder 9"/>
          <p:cNvSpPr>
            <a:spLocks noGrp="1"/>
          </p:cNvSpPr>
          <p:nvPr>
            <p:ph type="pic" sz="quarter" idx="13"/>
          </p:nvPr>
        </p:nvSpPr>
        <p:spPr>
          <a:xfrm>
            <a:off x="459719" y="1352550"/>
            <a:ext cx="3959881" cy="2667000"/>
          </a:xfrm>
          <a:effectLst>
            <a:outerShdw blurRad="50800" dist="38100" dir="2700000" algn="tl" rotWithShape="0">
              <a:prstClr val="black">
                <a:alpha val="20000"/>
              </a:prstClr>
            </a:outerShdw>
          </a:effectLst>
        </p:spPr>
        <p:txBody>
          <a:bodyPr/>
          <a:lstStyle/>
          <a:p>
            <a:endParaRPr lang="en-US"/>
          </a:p>
        </p:txBody>
      </p:sp>
      <p:sp>
        <p:nvSpPr>
          <p:cNvPr id="12" name="Picture Placeholder 9"/>
          <p:cNvSpPr>
            <a:spLocks noGrp="1"/>
          </p:cNvSpPr>
          <p:nvPr>
            <p:ph type="pic" sz="quarter" idx="14"/>
          </p:nvPr>
        </p:nvSpPr>
        <p:spPr>
          <a:xfrm>
            <a:off x="4648200" y="1352550"/>
            <a:ext cx="4036081" cy="2667000"/>
          </a:xfrm>
          <a:effectLst>
            <a:outerShdw blurRad="50800" dist="38100" dir="2700000" algn="tl" rotWithShape="0">
              <a:prstClr val="black">
                <a:alpha val="20000"/>
              </a:prstClr>
            </a:outerShdw>
          </a:effectLst>
        </p:spPr>
        <p:txBody>
          <a:bodyPr/>
          <a:lstStyle/>
          <a:p>
            <a:endParaRPr lang="en-US"/>
          </a:p>
        </p:txBody>
      </p:sp>
      <p:sp>
        <p:nvSpPr>
          <p:cNvPr id="9" name="Slide Number Placeholder 5"/>
          <p:cNvSpPr>
            <a:spLocks noGrp="1"/>
          </p:cNvSpPr>
          <p:nvPr>
            <p:ph type="sldNum" sz="quarter" idx="4"/>
          </p:nvPr>
        </p:nvSpPr>
        <p:spPr>
          <a:xfrm>
            <a:off x="6553200" y="4857750"/>
            <a:ext cx="2133600" cy="184150"/>
          </a:xfrm>
          <a:prstGeom prst="rect">
            <a:avLst/>
          </a:prstGeom>
        </p:spPr>
        <p:txBody>
          <a:bodyPr vert="horz" wrap="none" lIns="0" tIns="0" rIns="0" bIns="0" rtlCol="0" anchor="b" anchorCtr="0"/>
          <a:lstStyle>
            <a:lvl1pPr algn="r">
              <a:defRPr sz="1100">
                <a:solidFill>
                  <a:schemeClr val="tx1">
                    <a:lumMod val="75000"/>
                    <a:lumOff val="25000"/>
                  </a:schemeClr>
                </a:solidFill>
                <a:latin typeface="Source Sans Pro" pitchFamily="34" charset="0"/>
              </a:defRPr>
            </a:lvl1pPr>
          </a:lstStyle>
          <a:p>
            <a:fld id="{4FFACCCB-55A8-4BDB-891D-143A12D6DB78}" type="slidenum">
              <a:rPr lang="en-US" smtClean="0"/>
              <a:pPr/>
              <a:t>‹#›</a:t>
            </a:fld>
            <a:endParaRPr lang="en-US"/>
          </a:p>
        </p:txBody>
      </p:sp>
      <p:sp>
        <p:nvSpPr>
          <p:cNvPr id="10" name="Footer Placeholder 7"/>
          <p:cNvSpPr>
            <a:spLocks noGrp="1"/>
          </p:cNvSpPr>
          <p:nvPr>
            <p:ph type="ftr" sz="quarter" idx="3"/>
          </p:nvPr>
        </p:nvSpPr>
        <p:spPr>
          <a:xfrm>
            <a:off x="457200" y="4857750"/>
            <a:ext cx="6096000" cy="182108"/>
          </a:xfrm>
          <a:prstGeom prst="rect">
            <a:avLst/>
          </a:prstGeom>
        </p:spPr>
        <p:txBody>
          <a:bodyPr vert="horz" lIns="0" tIns="45720" rIns="91440" bIns="45720" rtlCol="0" anchor="ctr"/>
          <a:lstStyle>
            <a:lvl1pPr algn="l">
              <a:defRPr sz="1000">
                <a:solidFill>
                  <a:schemeClr val="tx1">
                    <a:lumMod val="75000"/>
                    <a:lumOff val="25000"/>
                  </a:schemeClr>
                </a:solidFill>
                <a:latin typeface="Source Sans Pro" pitchFamily="34" charset="0"/>
              </a:defRPr>
            </a:lvl1pPr>
          </a:lstStyle>
          <a:p>
            <a:r>
              <a:rPr lang="en-US"/>
              <a:t>FOOTER GOES HERE</a:t>
            </a:r>
          </a:p>
        </p:txBody>
      </p:sp>
    </p:spTree>
    <p:extLst>
      <p:ext uri="{BB962C8B-B14F-4D97-AF65-F5344CB8AC3E}">
        <p14:creationId xmlns:p14="http://schemas.microsoft.com/office/powerpoint/2010/main" val="4261802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Images Centered with To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61951"/>
            <a:ext cx="6781800" cy="762000"/>
          </a:xfrm>
        </p:spPr>
        <p:txBody>
          <a:bodyPr/>
          <a:lstStyle>
            <a:lvl1pPr>
              <a:defRPr/>
            </a:lvl1pPr>
          </a:lstStyle>
          <a:p>
            <a:r>
              <a:rPr lang="en-US"/>
              <a:t>TWO IMAGES CENTERED WITH TORCH</a:t>
            </a:r>
          </a:p>
        </p:txBody>
      </p:sp>
      <p:sp>
        <p:nvSpPr>
          <p:cNvPr id="3" name="Subtitle 2"/>
          <p:cNvSpPr>
            <a:spLocks noGrp="1"/>
          </p:cNvSpPr>
          <p:nvPr>
            <p:ph type="subTitle" idx="1" hasCustomPrompt="1"/>
          </p:nvPr>
        </p:nvSpPr>
        <p:spPr>
          <a:xfrm>
            <a:off x="838200" y="4217670"/>
            <a:ext cx="7848600" cy="563880"/>
          </a:xfrm>
        </p:spPr>
        <p:txBody>
          <a:bodyPr tIns="0" anchor="t" anchorCtr="0">
            <a:noAutofit/>
          </a:bodyPr>
          <a:lstStyle>
            <a:lvl1pPr marL="0" indent="0" algn="l">
              <a:buNone/>
              <a:defRPr sz="2000" b="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Add information about the images above.</a:t>
            </a:r>
            <a:br>
              <a:rPr lang="en-US"/>
            </a:br>
            <a:r>
              <a:rPr lang="en-US"/>
              <a:t>Use up to two lines of text.</a:t>
            </a:r>
          </a:p>
        </p:txBody>
      </p:sp>
      <p:sp>
        <p:nvSpPr>
          <p:cNvPr id="11" name="Picture Placeholder 9"/>
          <p:cNvSpPr>
            <a:spLocks noGrp="1"/>
          </p:cNvSpPr>
          <p:nvPr>
            <p:ph type="pic" sz="quarter" idx="13"/>
          </p:nvPr>
        </p:nvSpPr>
        <p:spPr>
          <a:xfrm>
            <a:off x="459719" y="1352550"/>
            <a:ext cx="3959881" cy="2667000"/>
          </a:xfrm>
          <a:effectLst>
            <a:outerShdw blurRad="50800" dist="38100" dir="2700000" algn="tl" rotWithShape="0">
              <a:prstClr val="black">
                <a:alpha val="20000"/>
              </a:prstClr>
            </a:outerShdw>
          </a:effectLst>
        </p:spPr>
        <p:txBody>
          <a:bodyPr/>
          <a:lstStyle/>
          <a:p>
            <a:endParaRPr lang="en-US"/>
          </a:p>
        </p:txBody>
      </p:sp>
      <p:sp>
        <p:nvSpPr>
          <p:cNvPr id="12" name="Picture Placeholder 9"/>
          <p:cNvSpPr>
            <a:spLocks noGrp="1"/>
          </p:cNvSpPr>
          <p:nvPr>
            <p:ph type="pic" sz="quarter" idx="14"/>
          </p:nvPr>
        </p:nvSpPr>
        <p:spPr>
          <a:xfrm>
            <a:off x="4648200" y="1352550"/>
            <a:ext cx="4036081" cy="2667000"/>
          </a:xfrm>
          <a:effectLst>
            <a:outerShdw blurRad="50800" dist="38100" dir="2700000" algn="tl" rotWithShape="0">
              <a:prstClr val="black">
                <a:alpha val="20000"/>
              </a:prstClr>
            </a:outerShdw>
          </a:effectLst>
        </p:spPr>
        <p:txBody>
          <a:bodyPr/>
          <a:lstStyle/>
          <a:p>
            <a:endParaRPr lang="en-US"/>
          </a:p>
        </p:txBody>
      </p:sp>
      <p:pic>
        <p:nvPicPr>
          <p:cNvPr id="9" name="Picture 8" descr="Liberty Flame Lg We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281" y="4301679"/>
            <a:ext cx="276605" cy="457200"/>
          </a:xfrm>
          <a:prstGeom prst="rect">
            <a:avLst/>
          </a:prstGeom>
        </p:spPr>
      </p:pic>
      <p:sp>
        <p:nvSpPr>
          <p:cNvPr id="10" name="Slide Number Placeholder 5"/>
          <p:cNvSpPr>
            <a:spLocks noGrp="1"/>
          </p:cNvSpPr>
          <p:nvPr>
            <p:ph type="sldNum" sz="quarter" idx="4"/>
          </p:nvPr>
        </p:nvSpPr>
        <p:spPr>
          <a:xfrm>
            <a:off x="6553200" y="4857750"/>
            <a:ext cx="2133600" cy="184150"/>
          </a:xfrm>
          <a:prstGeom prst="rect">
            <a:avLst/>
          </a:prstGeom>
        </p:spPr>
        <p:txBody>
          <a:bodyPr vert="horz" wrap="none" lIns="0" tIns="0" rIns="0" bIns="0" rtlCol="0" anchor="b" anchorCtr="0"/>
          <a:lstStyle>
            <a:lvl1pPr algn="r">
              <a:defRPr sz="1100">
                <a:solidFill>
                  <a:schemeClr val="tx1">
                    <a:lumMod val="75000"/>
                    <a:lumOff val="25000"/>
                  </a:schemeClr>
                </a:solidFill>
                <a:latin typeface="Source Sans Pro" pitchFamily="34" charset="0"/>
              </a:defRPr>
            </a:lvl1pPr>
          </a:lstStyle>
          <a:p>
            <a:fld id="{4FFACCCB-55A8-4BDB-891D-143A12D6DB78}" type="slidenum">
              <a:rPr lang="en-US" smtClean="0"/>
              <a:pPr/>
              <a:t>‹#›</a:t>
            </a:fld>
            <a:endParaRPr lang="en-US"/>
          </a:p>
        </p:txBody>
      </p:sp>
      <p:sp>
        <p:nvSpPr>
          <p:cNvPr id="13" name="Footer Placeholder 7"/>
          <p:cNvSpPr>
            <a:spLocks noGrp="1"/>
          </p:cNvSpPr>
          <p:nvPr>
            <p:ph type="ftr" sz="quarter" idx="3"/>
          </p:nvPr>
        </p:nvSpPr>
        <p:spPr>
          <a:xfrm>
            <a:off x="457200" y="4857750"/>
            <a:ext cx="6096000" cy="182108"/>
          </a:xfrm>
          <a:prstGeom prst="rect">
            <a:avLst/>
          </a:prstGeom>
        </p:spPr>
        <p:txBody>
          <a:bodyPr vert="horz" lIns="0" tIns="45720" rIns="91440" bIns="45720" rtlCol="0" anchor="ctr"/>
          <a:lstStyle>
            <a:lvl1pPr algn="l">
              <a:defRPr sz="1000">
                <a:solidFill>
                  <a:schemeClr val="tx1">
                    <a:lumMod val="75000"/>
                    <a:lumOff val="25000"/>
                  </a:schemeClr>
                </a:solidFill>
                <a:latin typeface="Source Sans Pro" pitchFamily="34" charset="0"/>
              </a:defRPr>
            </a:lvl1pPr>
          </a:lstStyle>
          <a:p>
            <a:r>
              <a:rPr lang="en-US"/>
              <a:t>FOOTER GOES HERE</a:t>
            </a:r>
          </a:p>
        </p:txBody>
      </p:sp>
    </p:spTree>
    <p:extLst>
      <p:ext uri="{BB962C8B-B14F-4D97-AF65-F5344CB8AC3E}">
        <p14:creationId xmlns:p14="http://schemas.microsoft.com/office/powerpoint/2010/main" val="2998964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Images Centered with Torch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61951"/>
            <a:ext cx="6781800" cy="762000"/>
          </a:xfrm>
        </p:spPr>
        <p:txBody>
          <a:bodyPr/>
          <a:lstStyle>
            <a:lvl1pPr>
              <a:defRPr/>
            </a:lvl1pPr>
          </a:lstStyle>
          <a:p>
            <a:r>
              <a:rPr lang="en-US"/>
              <a:t>THREE IMAGES CENTERED</a:t>
            </a:r>
          </a:p>
        </p:txBody>
      </p:sp>
      <p:sp>
        <p:nvSpPr>
          <p:cNvPr id="3" name="Subtitle 2"/>
          <p:cNvSpPr>
            <a:spLocks noGrp="1"/>
          </p:cNvSpPr>
          <p:nvPr>
            <p:ph type="subTitle" idx="1" hasCustomPrompt="1"/>
          </p:nvPr>
        </p:nvSpPr>
        <p:spPr>
          <a:xfrm>
            <a:off x="457200" y="4225479"/>
            <a:ext cx="8229600" cy="566928"/>
          </a:xfrm>
        </p:spPr>
        <p:txBody>
          <a:bodyPr tIns="0" anchor="t" anchorCtr="0"/>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Add information about the images above.</a:t>
            </a:r>
            <a:br>
              <a:rPr lang="en-US"/>
            </a:br>
            <a:r>
              <a:rPr lang="en-US"/>
              <a:t>Use up to two lines of text.</a:t>
            </a:r>
          </a:p>
        </p:txBody>
      </p:sp>
      <p:sp>
        <p:nvSpPr>
          <p:cNvPr id="9" name="Picture Placeholder 9"/>
          <p:cNvSpPr>
            <a:spLocks noGrp="1"/>
          </p:cNvSpPr>
          <p:nvPr>
            <p:ph type="pic" sz="quarter" idx="13"/>
          </p:nvPr>
        </p:nvSpPr>
        <p:spPr>
          <a:xfrm>
            <a:off x="459719" y="1352550"/>
            <a:ext cx="2740681" cy="2667000"/>
          </a:xfrm>
          <a:effectLst>
            <a:outerShdw blurRad="50800" dist="38100" dir="2700000" algn="tl" rotWithShape="0">
              <a:prstClr val="black">
                <a:alpha val="20000"/>
              </a:prstClr>
            </a:outerShdw>
          </a:effectLst>
        </p:spPr>
        <p:txBody>
          <a:bodyPr/>
          <a:lstStyle/>
          <a:p>
            <a:endParaRPr lang="en-US"/>
          </a:p>
        </p:txBody>
      </p:sp>
      <p:sp>
        <p:nvSpPr>
          <p:cNvPr id="10" name="Picture Placeholder 9"/>
          <p:cNvSpPr>
            <a:spLocks noGrp="1"/>
          </p:cNvSpPr>
          <p:nvPr>
            <p:ph type="pic" sz="quarter" idx="14"/>
          </p:nvPr>
        </p:nvSpPr>
        <p:spPr>
          <a:xfrm>
            <a:off x="3314700" y="1352550"/>
            <a:ext cx="2514600" cy="2667000"/>
          </a:xfrm>
          <a:effectLst>
            <a:outerShdw blurRad="50800" dist="38100" dir="2700000" algn="tl" rotWithShape="0">
              <a:prstClr val="black">
                <a:alpha val="20000"/>
              </a:prstClr>
            </a:outerShdw>
          </a:effectLst>
        </p:spPr>
        <p:txBody>
          <a:bodyPr/>
          <a:lstStyle/>
          <a:p>
            <a:endParaRPr lang="en-US"/>
          </a:p>
        </p:txBody>
      </p:sp>
      <p:sp>
        <p:nvSpPr>
          <p:cNvPr id="13" name="Picture Placeholder 9"/>
          <p:cNvSpPr>
            <a:spLocks noGrp="1"/>
          </p:cNvSpPr>
          <p:nvPr>
            <p:ph type="pic" sz="quarter" idx="15"/>
          </p:nvPr>
        </p:nvSpPr>
        <p:spPr>
          <a:xfrm>
            <a:off x="5943600" y="1352550"/>
            <a:ext cx="2740681" cy="2667000"/>
          </a:xfrm>
          <a:effectLst>
            <a:outerShdw blurRad="50800" dist="38100" dir="2700000" algn="tl" rotWithShape="0">
              <a:prstClr val="black">
                <a:alpha val="20000"/>
              </a:prstClr>
            </a:outerShdw>
          </a:effectLst>
        </p:spPr>
        <p:txBody>
          <a:bodyPr/>
          <a:lstStyle/>
          <a:p>
            <a:endParaRPr lang="en-US"/>
          </a:p>
        </p:txBody>
      </p:sp>
      <p:sp>
        <p:nvSpPr>
          <p:cNvPr id="11" name="Slide Number Placeholder 5"/>
          <p:cNvSpPr>
            <a:spLocks noGrp="1"/>
          </p:cNvSpPr>
          <p:nvPr>
            <p:ph type="sldNum" sz="quarter" idx="4"/>
          </p:nvPr>
        </p:nvSpPr>
        <p:spPr>
          <a:xfrm>
            <a:off x="6553200" y="4857750"/>
            <a:ext cx="2133600" cy="184150"/>
          </a:xfrm>
          <a:prstGeom prst="rect">
            <a:avLst/>
          </a:prstGeom>
        </p:spPr>
        <p:txBody>
          <a:bodyPr vert="horz" wrap="none" lIns="0" tIns="0" rIns="0" bIns="0" rtlCol="0" anchor="b" anchorCtr="0"/>
          <a:lstStyle>
            <a:lvl1pPr algn="r">
              <a:defRPr sz="1100">
                <a:solidFill>
                  <a:schemeClr val="tx1">
                    <a:lumMod val="75000"/>
                    <a:lumOff val="25000"/>
                  </a:schemeClr>
                </a:solidFill>
                <a:latin typeface="Source Sans Pro" pitchFamily="34" charset="0"/>
              </a:defRPr>
            </a:lvl1pPr>
          </a:lstStyle>
          <a:p>
            <a:fld id="{4FFACCCB-55A8-4BDB-891D-143A12D6DB78}" type="slidenum">
              <a:rPr lang="en-US" smtClean="0"/>
              <a:pPr/>
              <a:t>‹#›</a:t>
            </a:fld>
            <a:endParaRPr lang="en-US"/>
          </a:p>
        </p:txBody>
      </p:sp>
      <p:sp>
        <p:nvSpPr>
          <p:cNvPr id="12" name="Footer Placeholder 7"/>
          <p:cNvSpPr>
            <a:spLocks noGrp="1"/>
          </p:cNvSpPr>
          <p:nvPr>
            <p:ph type="ftr" sz="quarter" idx="3"/>
          </p:nvPr>
        </p:nvSpPr>
        <p:spPr>
          <a:xfrm>
            <a:off x="457200" y="4857750"/>
            <a:ext cx="6096000" cy="182108"/>
          </a:xfrm>
          <a:prstGeom prst="rect">
            <a:avLst/>
          </a:prstGeom>
        </p:spPr>
        <p:txBody>
          <a:bodyPr vert="horz" lIns="0" tIns="45720" rIns="91440" bIns="45720" rtlCol="0" anchor="ctr"/>
          <a:lstStyle>
            <a:lvl1pPr algn="l">
              <a:defRPr sz="1000">
                <a:solidFill>
                  <a:schemeClr val="tx1">
                    <a:lumMod val="75000"/>
                    <a:lumOff val="25000"/>
                  </a:schemeClr>
                </a:solidFill>
                <a:latin typeface="Source Sans Pro" pitchFamily="34" charset="0"/>
              </a:defRPr>
            </a:lvl1pPr>
          </a:lstStyle>
          <a:p>
            <a:r>
              <a:rPr lang="en-US"/>
              <a:t>FOOTER GOES HERE</a:t>
            </a:r>
          </a:p>
        </p:txBody>
      </p:sp>
    </p:spTree>
    <p:extLst>
      <p:ext uri="{BB962C8B-B14F-4D97-AF65-F5344CB8AC3E}">
        <p14:creationId xmlns:p14="http://schemas.microsoft.com/office/powerpoint/2010/main" val="3767625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Images Centere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61951"/>
            <a:ext cx="6781800" cy="762000"/>
          </a:xfrm>
        </p:spPr>
        <p:txBody>
          <a:bodyPr/>
          <a:lstStyle>
            <a:lvl1pPr>
              <a:defRPr/>
            </a:lvl1pPr>
          </a:lstStyle>
          <a:p>
            <a:r>
              <a:rPr lang="en-US"/>
              <a:t>THREE IMAGES CENTERED WITH TORCH AND TWO LINE TITLE</a:t>
            </a:r>
          </a:p>
        </p:txBody>
      </p:sp>
      <p:sp>
        <p:nvSpPr>
          <p:cNvPr id="3" name="Subtitle 2"/>
          <p:cNvSpPr>
            <a:spLocks noGrp="1"/>
          </p:cNvSpPr>
          <p:nvPr>
            <p:ph type="subTitle" idx="1" hasCustomPrompt="1"/>
          </p:nvPr>
        </p:nvSpPr>
        <p:spPr>
          <a:xfrm>
            <a:off x="838200" y="4225479"/>
            <a:ext cx="7848600" cy="566928"/>
          </a:xfrm>
        </p:spPr>
        <p:txBody>
          <a:bodyPr tIns="0" anchor="t" anchorCtr="0"/>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Add information about the images above.</a:t>
            </a:r>
            <a:br>
              <a:rPr lang="en-US"/>
            </a:br>
            <a:r>
              <a:rPr lang="en-US"/>
              <a:t>Use up to two lines of text.</a:t>
            </a:r>
          </a:p>
        </p:txBody>
      </p:sp>
      <p:sp>
        <p:nvSpPr>
          <p:cNvPr id="9" name="Picture Placeholder 9"/>
          <p:cNvSpPr>
            <a:spLocks noGrp="1"/>
          </p:cNvSpPr>
          <p:nvPr>
            <p:ph type="pic" sz="quarter" idx="13"/>
          </p:nvPr>
        </p:nvSpPr>
        <p:spPr>
          <a:xfrm>
            <a:off x="459719" y="1352550"/>
            <a:ext cx="2740681" cy="2667000"/>
          </a:xfrm>
          <a:effectLst>
            <a:outerShdw blurRad="50800" dist="38100" dir="2700000" algn="tl" rotWithShape="0">
              <a:prstClr val="black">
                <a:alpha val="20000"/>
              </a:prstClr>
            </a:outerShdw>
          </a:effectLst>
        </p:spPr>
        <p:txBody>
          <a:bodyPr/>
          <a:lstStyle/>
          <a:p>
            <a:endParaRPr lang="en-US"/>
          </a:p>
        </p:txBody>
      </p:sp>
      <p:sp>
        <p:nvSpPr>
          <p:cNvPr id="10" name="Picture Placeholder 9"/>
          <p:cNvSpPr>
            <a:spLocks noGrp="1"/>
          </p:cNvSpPr>
          <p:nvPr>
            <p:ph type="pic" sz="quarter" idx="14"/>
          </p:nvPr>
        </p:nvSpPr>
        <p:spPr>
          <a:xfrm>
            <a:off x="3314700" y="1352550"/>
            <a:ext cx="2514600" cy="2667000"/>
          </a:xfrm>
          <a:effectLst>
            <a:outerShdw blurRad="50800" dist="38100" dir="2700000" algn="tl" rotWithShape="0">
              <a:prstClr val="black">
                <a:alpha val="20000"/>
              </a:prstClr>
            </a:outerShdw>
          </a:effectLst>
        </p:spPr>
        <p:txBody>
          <a:bodyPr/>
          <a:lstStyle/>
          <a:p>
            <a:endParaRPr lang="en-US"/>
          </a:p>
        </p:txBody>
      </p:sp>
      <p:sp>
        <p:nvSpPr>
          <p:cNvPr id="13" name="Picture Placeholder 9"/>
          <p:cNvSpPr>
            <a:spLocks noGrp="1"/>
          </p:cNvSpPr>
          <p:nvPr>
            <p:ph type="pic" sz="quarter" idx="15"/>
          </p:nvPr>
        </p:nvSpPr>
        <p:spPr>
          <a:xfrm>
            <a:off x="5943600" y="1352550"/>
            <a:ext cx="2740681" cy="2667000"/>
          </a:xfrm>
          <a:effectLst>
            <a:outerShdw blurRad="50800" dist="38100" dir="2700000" algn="tl" rotWithShape="0">
              <a:prstClr val="black">
                <a:alpha val="20000"/>
              </a:prstClr>
            </a:outerShdw>
          </a:effectLst>
        </p:spPr>
        <p:txBody>
          <a:bodyPr/>
          <a:lstStyle/>
          <a:p>
            <a:endParaRPr lang="en-US"/>
          </a:p>
        </p:txBody>
      </p:sp>
      <p:pic>
        <p:nvPicPr>
          <p:cNvPr id="11" name="Picture 10" descr="Liberty Flame Lg We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281" y="4301679"/>
            <a:ext cx="276605" cy="457200"/>
          </a:xfrm>
          <a:prstGeom prst="rect">
            <a:avLst/>
          </a:prstGeom>
        </p:spPr>
      </p:pic>
      <p:sp>
        <p:nvSpPr>
          <p:cNvPr id="12" name="Slide Number Placeholder 5"/>
          <p:cNvSpPr>
            <a:spLocks noGrp="1"/>
          </p:cNvSpPr>
          <p:nvPr>
            <p:ph type="sldNum" sz="quarter" idx="4"/>
          </p:nvPr>
        </p:nvSpPr>
        <p:spPr>
          <a:xfrm>
            <a:off x="6553200" y="4857750"/>
            <a:ext cx="2133600" cy="184150"/>
          </a:xfrm>
          <a:prstGeom prst="rect">
            <a:avLst/>
          </a:prstGeom>
        </p:spPr>
        <p:txBody>
          <a:bodyPr vert="horz" wrap="none" lIns="0" tIns="0" rIns="0" bIns="0" rtlCol="0" anchor="b" anchorCtr="0"/>
          <a:lstStyle>
            <a:lvl1pPr algn="r">
              <a:defRPr sz="1100">
                <a:solidFill>
                  <a:schemeClr val="tx1">
                    <a:lumMod val="75000"/>
                    <a:lumOff val="25000"/>
                  </a:schemeClr>
                </a:solidFill>
                <a:latin typeface="Source Sans Pro" pitchFamily="34" charset="0"/>
              </a:defRPr>
            </a:lvl1pPr>
          </a:lstStyle>
          <a:p>
            <a:fld id="{4FFACCCB-55A8-4BDB-891D-143A12D6DB78}" type="slidenum">
              <a:rPr lang="en-US" smtClean="0"/>
              <a:pPr/>
              <a:t>‹#›</a:t>
            </a:fld>
            <a:endParaRPr lang="en-US"/>
          </a:p>
        </p:txBody>
      </p:sp>
      <p:sp>
        <p:nvSpPr>
          <p:cNvPr id="15" name="Footer Placeholder 7"/>
          <p:cNvSpPr>
            <a:spLocks noGrp="1"/>
          </p:cNvSpPr>
          <p:nvPr>
            <p:ph type="ftr" sz="quarter" idx="3"/>
          </p:nvPr>
        </p:nvSpPr>
        <p:spPr>
          <a:xfrm>
            <a:off x="457200" y="4857750"/>
            <a:ext cx="6096000" cy="182108"/>
          </a:xfrm>
          <a:prstGeom prst="rect">
            <a:avLst/>
          </a:prstGeom>
        </p:spPr>
        <p:txBody>
          <a:bodyPr vert="horz" lIns="0" tIns="45720" rIns="91440" bIns="45720" rtlCol="0" anchor="ctr"/>
          <a:lstStyle>
            <a:lvl1pPr algn="l">
              <a:defRPr sz="1000">
                <a:solidFill>
                  <a:schemeClr val="tx1">
                    <a:lumMod val="75000"/>
                    <a:lumOff val="25000"/>
                  </a:schemeClr>
                </a:solidFill>
                <a:latin typeface="Source Sans Pro" pitchFamily="34" charset="0"/>
              </a:defRPr>
            </a:lvl1pPr>
          </a:lstStyle>
          <a:p>
            <a:r>
              <a:rPr lang="en-US"/>
              <a:t>FOOTER GOES HERE</a:t>
            </a:r>
          </a:p>
        </p:txBody>
      </p:sp>
    </p:spTree>
    <p:extLst>
      <p:ext uri="{BB962C8B-B14F-4D97-AF65-F5344CB8AC3E}">
        <p14:creationId xmlns:p14="http://schemas.microsoft.com/office/powerpoint/2010/main" val="3574518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6553200" y="4857750"/>
            <a:ext cx="2133600" cy="184150"/>
          </a:xfrm>
          <a:prstGeom prst="rect">
            <a:avLst/>
          </a:prstGeom>
        </p:spPr>
        <p:txBody>
          <a:bodyPr vert="horz" lIns="0" tIns="0" rIns="0" bIns="0" rtlCol="0" anchor="b" anchorCtr="0"/>
          <a:lstStyle>
            <a:lvl1pPr algn="r">
              <a:defRPr sz="1100">
                <a:solidFill>
                  <a:schemeClr val="tx1">
                    <a:lumMod val="75000"/>
                    <a:lumOff val="25000"/>
                  </a:schemeClr>
                </a:solidFill>
                <a:latin typeface="Source Sans Pro" pitchFamily="34" charset="0"/>
              </a:defRPr>
            </a:lvl1pPr>
          </a:lstStyle>
          <a:p>
            <a:fld id="{24C9DA1E-468E-46AD-91A4-D305899C73D2}" type="slidenum">
              <a:rPr lang="en-US" smtClean="0"/>
              <a:pPr/>
              <a:t>‹#›</a:t>
            </a:fld>
            <a:endParaRPr lang="en-US"/>
          </a:p>
        </p:txBody>
      </p:sp>
      <p:sp>
        <p:nvSpPr>
          <p:cNvPr id="6" name="Footer Placeholder 4"/>
          <p:cNvSpPr>
            <a:spLocks noGrp="1"/>
          </p:cNvSpPr>
          <p:nvPr>
            <p:ph type="ftr" sz="quarter" idx="3"/>
          </p:nvPr>
        </p:nvSpPr>
        <p:spPr>
          <a:xfrm>
            <a:off x="457200" y="4857750"/>
            <a:ext cx="6096000" cy="182108"/>
          </a:xfrm>
          <a:prstGeom prst="rect">
            <a:avLst/>
          </a:prstGeom>
        </p:spPr>
        <p:txBody>
          <a:bodyPr vert="horz" wrap="none" lIns="0" tIns="0" rIns="0" bIns="0" rtlCol="0" anchor="ctr"/>
          <a:lstStyle>
            <a:lvl1pPr algn="l">
              <a:defRPr sz="1000">
                <a:solidFill>
                  <a:schemeClr val="tx1">
                    <a:lumMod val="75000"/>
                    <a:lumOff val="25000"/>
                  </a:schemeClr>
                </a:solidFill>
                <a:latin typeface="Source Sans Pro" pitchFamily="34" charset="0"/>
              </a:defRPr>
            </a:lvl1pPr>
          </a:lstStyle>
          <a:p>
            <a:r>
              <a:rPr lang="en-US"/>
              <a:t>FOOTER GOES HERE</a:t>
            </a:r>
          </a:p>
        </p:txBody>
      </p:sp>
    </p:spTree>
    <p:extLst>
      <p:ext uri="{BB962C8B-B14F-4D97-AF65-F5344CB8AC3E}">
        <p14:creationId xmlns:p14="http://schemas.microsoft.com/office/powerpoint/2010/main" val="4229206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 Blue and Gr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TITLE CAN HAVE</a:t>
            </a:r>
            <a:br>
              <a:rPr lang="en-US"/>
            </a:br>
            <a:r>
              <a:rPr lang="en-US"/>
              <a:t>TWO LINES OF TEXT</a:t>
            </a:r>
          </a:p>
        </p:txBody>
      </p:sp>
      <p:sp>
        <p:nvSpPr>
          <p:cNvPr id="3" name="Content Placeholder 2"/>
          <p:cNvSpPr>
            <a:spLocks noGrp="1"/>
          </p:cNvSpPr>
          <p:nvPr>
            <p:ph idx="1"/>
          </p:nvPr>
        </p:nvSpPr>
        <p:spPr/>
        <p:txBody>
          <a:bodyPr/>
          <a:lstStyle>
            <a:lvl1pPr>
              <a:lnSpc>
                <a:spcPct val="120000"/>
              </a:lnSpc>
              <a:spcBef>
                <a:spcPts val="800"/>
              </a:spcBef>
              <a:defRPr b="0">
                <a:solidFill>
                  <a:schemeClr val="tx1">
                    <a:lumMod val="75000"/>
                    <a:lumOff val="25000"/>
                  </a:schemeClr>
                </a:solidFill>
                <a:latin typeface="Source Sans Pro Semibold" pitchFamily="34" charset="0"/>
              </a:defRPr>
            </a:lvl1pPr>
            <a:lvl2pPr>
              <a:lnSpc>
                <a:spcPct val="120000"/>
              </a:lnSpc>
              <a:spcBef>
                <a:spcPts val="800"/>
              </a:spcBef>
              <a:defRPr>
                <a:solidFill>
                  <a:schemeClr val="tx1">
                    <a:lumMod val="75000"/>
                    <a:lumOff val="25000"/>
                  </a:schemeClr>
                </a:solidFill>
                <a:latin typeface="Source Sans Pro Semibold" pitchFamily="34" charset="0"/>
              </a:defRPr>
            </a:lvl2pPr>
            <a:lvl3pPr>
              <a:lnSpc>
                <a:spcPct val="120000"/>
              </a:lnSpc>
              <a:spcBef>
                <a:spcPts val="800"/>
              </a:spcBef>
              <a:defRPr>
                <a:solidFill>
                  <a:schemeClr val="tx1">
                    <a:lumMod val="75000"/>
                    <a:lumOff val="25000"/>
                  </a:schemeClr>
                </a:solidFill>
                <a:latin typeface="Source Sans Pro Semibold" pitchFamily="34" charset="0"/>
              </a:defRPr>
            </a:lvl3pPr>
            <a:lvl4pPr>
              <a:lnSpc>
                <a:spcPct val="120000"/>
              </a:lnSpc>
              <a:spcBef>
                <a:spcPts val="800"/>
              </a:spcBef>
              <a:defRPr>
                <a:solidFill>
                  <a:schemeClr val="tx1">
                    <a:lumMod val="75000"/>
                    <a:lumOff val="25000"/>
                  </a:schemeClr>
                </a:solidFill>
                <a:latin typeface="Source Sans Pro Semibold" pitchFamily="34" charset="0"/>
              </a:defRPr>
            </a:lvl4pPr>
            <a:lvl5pPr>
              <a:lnSpc>
                <a:spcPct val="120000"/>
              </a:lnSpc>
              <a:spcBef>
                <a:spcPts val="800"/>
              </a:spcBef>
              <a:defRPr>
                <a:solidFill>
                  <a:schemeClr val="tx1">
                    <a:lumMod val="75000"/>
                    <a:lumOff val="25000"/>
                  </a:schemeClr>
                </a:solidFill>
                <a:latin typeface="Source Sans Pro Semibold"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6553200" y="4857750"/>
            <a:ext cx="2133600" cy="184150"/>
          </a:xfrm>
          <a:prstGeom prst="rect">
            <a:avLst/>
          </a:prstGeom>
        </p:spPr>
        <p:txBody>
          <a:bodyPr vert="horz" lIns="0" tIns="0" rIns="0" bIns="0" rtlCol="0" anchor="b" anchorCtr="0"/>
          <a:lstStyle>
            <a:lvl1pPr algn="r">
              <a:defRPr sz="1100">
                <a:solidFill>
                  <a:schemeClr val="tx1">
                    <a:lumMod val="75000"/>
                    <a:lumOff val="25000"/>
                  </a:schemeClr>
                </a:solidFill>
                <a:latin typeface="Source Sans Pro" pitchFamily="34" charset="0"/>
              </a:defRPr>
            </a:lvl1pPr>
          </a:lstStyle>
          <a:p>
            <a:fld id="{24C9DA1E-468E-46AD-91A4-D305899C73D2}" type="slidenum">
              <a:rPr lang="en-US" smtClean="0"/>
              <a:pPr/>
              <a:t>‹#›</a:t>
            </a:fld>
            <a:endParaRPr lang="en-US"/>
          </a:p>
        </p:txBody>
      </p:sp>
      <p:sp>
        <p:nvSpPr>
          <p:cNvPr id="12" name="Footer Placeholder 4"/>
          <p:cNvSpPr>
            <a:spLocks noGrp="1"/>
          </p:cNvSpPr>
          <p:nvPr>
            <p:ph type="ftr" sz="quarter" idx="3"/>
          </p:nvPr>
        </p:nvSpPr>
        <p:spPr>
          <a:xfrm>
            <a:off x="457200" y="4857750"/>
            <a:ext cx="6096000" cy="182108"/>
          </a:xfrm>
          <a:prstGeom prst="rect">
            <a:avLst/>
          </a:prstGeom>
        </p:spPr>
        <p:txBody>
          <a:bodyPr vert="horz" wrap="none" lIns="0" tIns="0" rIns="0" bIns="0" rtlCol="0" anchor="ctr"/>
          <a:lstStyle>
            <a:lvl1pPr algn="l">
              <a:defRPr sz="1000">
                <a:solidFill>
                  <a:schemeClr val="tx1">
                    <a:lumMod val="75000"/>
                    <a:lumOff val="25000"/>
                  </a:schemeClr>
                </a:solidFill>
                <a:latin typeface="Source Sans Pro" pitchFamily="34" charset="0"/>
              </a:defRPr>
            </a:lvl1pPr>
          </a:lstStyle>
          <a:p>
            <a:r>
              <a:rPr lang="en-US"/>
              <a:t>FOOTER GOES HERE</a:t>
            </a:r>
          </a:p>
        </p:txBody>
      </p:sp>
    </p:spTree>
    <p:extLst>
      <p:ext uri="{BB962C8B-B14F-4D97-AF65-F5344CB8AC3E}">
        <p14:creationId xmlns:p14="http://schemas.microsoft.com/office/powerpoint/2010/main" val="3238517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TITLE OF SLIDE</a:t>
            </a:r>
          </a:p>
        </p:txBody>
      </p:sp>
      <p:sp>
        <p:nvSpPr>
          <p:cNvPr id="3" name="Content Placeholder 2"/>
          <p:cNvSpPr>
            <a:spLocks noGrp="1"/>
          </p:cNvSpPr>
          <p:nvPr>
            <p:ph idx="1"/>
          </p:nvPr>
        </p:nvSpPr>
        <p:spPr/>
        <p:txBody>
          <a:bodyPr/>
          <a:lstStyle>
            <a:lvl1pPr>
              <a:lnSpc>
                <a:spcPct val="120000"/>
              </a:lnSpc>
              <a:spcBef>
                <a:spcPts val="600"/>
              </a:spcBef>
              <a:defRPr/>
            </a:lvl1pPr>
            <a:lvl2pPr>
              <a:lnSpc>
                <a:spcPct val="120000"/>
              </a:lnSpc>
              <a:spcBef>
                <a:spcPts val="600"/>
              </a:spcBef>
              <a:defRPr>
                <a:solidFill>
                  <a:srgbClr val="003366"/>
                </a:solidFill>
                <a:latin typeface="Source Sans Pro Semibold" pitchFamily="34" charset="0"/>
              </a:defRPr>
            </a:lvl2pPr>
            <a:lvl3pPr>
              <a:lnSpc>
                <a:spcPct val="120000"/>
              </a:lnSpc>
              <a:spcBef>
                <a:spcPts val="600"/>
              </a:spcBef>
              <a:defRPr>
                <a:solidFill>
                  <a:srgbClr val="003366"/>
                </a:solidFill>
                <a:latin typeface="Source Sans Pro Semibold" pitchFamily="34" charset="0"/>
              </a:defRPr>
            </a:lvl3pPr>
            <a:lvl4pPr>
              <a:lnSpc>
                <a:spcPct val="120000"/>
              </a:lnSpc>
              <a:spcBef>
                <a:spcPts val="600"/>
              </a:spcBef>
              <a:defRPr>
                <a:solidFill>
                  <a:srgbClr val="003366"/>
                </a:solidFill>
                <a:latin typeface="Source Sans Pro Semibold" pitchFamily="34" charset="0"/>
              </a:defRPr>
            </a:lvl4pPr>
            <a:lvl5pPr>
              <a:lnSpc>
                <a:spcPct val="120000"/>
              </a:lnSpc>
              <a:spcBef>
                <a:spcPts val="600"/>
              </a:spcBef>
              <a:defRPr>
                <a:solidFill>
                  <a:srgbClr val="003366"/>
                </a:solidFill>
                <a:latin typeface="Source Sans Pro Semibold"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6553200" y="4857750"/>
            <a:ext cx="2133600" cy="184150"/>
          </a:xfrm>
          <a:prstGeom prst="rect">
            <a:avLst/>
          </a:prstGeom>
        </p:spPr>
        <p:txBody>
          <a:bodyPr vert="horz" lIns="0" tIns="0" rIns="0" bIns="0" rtlCol="0" anchor="b" anchorCtr="0"/>
          <a:lstStyle>
            <a:lvl1pPr algn="r">
              <a:defRPr sz="1100">
                <a:solidFill>
                  <a:schemeClr val="tx1">
                    <a:lumMod val="75000"/>
                    <a:lumOff val="25000"/>
                  </a:schemeClr>
                </a:solidFill>
                <a:latin typeface="Source Sans Pro" pitchFamily="34" charset="0"/>
              </a:defRPr>
            </a:lvl1pPr>
          </a:lstStyle>
          <a:p>
            <a:fld id="{24C9DA1E-468E-46AD-91A4-D305899C73D2}" type="slidenum">
              <a:rPr lang="en-US" smtClean="0"/>
              <a:pPr/>
              <a:t>‹#›</a:t>
            </a:fld>
            <a:endParaRPr lang="en-US"/>
          </a:p>
        </p:txBody>
      </p:sp>
      <p:sp>
        <p:nvSpPr>
          <p:cNvPr id="8" name="Footer Placeholder 4"/>
          <p:cNvSpPr>
            <a:spLocks noGrp="1"/>
          </p:cNvSpPr>
          <p:nvPr>
            <p:ph type="ftr" sz="quarter" idx="3"/>
          </p:nvPr>
        </p:nvSpPr>
        <p:spPr>
          <a:xfrm>
            <a:off x="457200" y="4857750"/>
            <a:ext cx="6096000" cy="182108"/>
          </a:xfrm>
          <a:prstGeom prst="rect">
            <a:avLst/>
          </a:prstGeom>
        </p:spPr>
        <p:txBody>
          <a:bodyPr vert="horz" wrap="none" lIns="0" tIns="0" rIns="0" bIns="0" rtlCol="0" anchor="ctr"/>
          <a:lstStyle>
            <a:lvl1pPr algn="l">
              <a:defRPr sz="1000">
                <a:solidFill>
                  <a:schemeClr val="tx1">
                    <a:lumMod val="75000"/>
                    <a:lumOff val="25000"/>
                  </a:schemeClr>
                </a:solidFill>
                <a:latin typeface="Source Sans Pro" pitchFamily="34" charset="0"/>
              </a:defRPr>
            </a:lvl1pPr>
          </a:lstStyle>
          <a:p>
            <a:r>
              <a:rPr lang="en-US"/>
              <a:t>FOOTER GOES HERE</a:t>
            </a:r>
          </a:p>
        </p:txBody>
      </p:sp>
    </p:spTree>
    <p:extLst>
      <p:ext uri="{BB962C8B-B14F-4D97-AF65-F5344CB8AC3E}">
        <p14:creationId xmlns:p14="http://schemas.microsoft.com/office/powerpoint/2010/main" val="327443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Sub-Head with To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61951"/>
            <a:ext cx="6781800" cy="762000"/>
          </a:xfrm>
        </p:spPr>
        <p:txBody>
          <a:bodyPr/>
          <a:lstStyle/>
          <a:p>
            <a:r>
              <a:rPr lang="en-US"/>
              <a:t>TITLE OF SLIDE</a:t>
            </a:r>
          </a:p>
        </p:txBody>
      </p:sp>
      <p:sp>
        <p:nvSpPr>
          <p:cNvPr id="3" name="Subtitle 2"/>
          <p:cNvSpPr>
            <a:spLocks noGrp="1"/>
          </p:cNvSpPr>
          <p:nvPr>
            <p:ph type="subTitle" idx="1" hasCustomPrompt="1"/>
          </p:nvPr>
        </p:nvSpPr>
        <p:spPr>
          <a:xfrm>
            <a:off x="685800" y="1809750"/>
            <a:ext cx="7924800" cy="1066800"/>
          </a:xfrm>
        </p:spPr>
        <p:txBody>
          <a:bodyPr>
            <a:noAutofit/>
          </a:bodyPr>
          <a:lstStyle>
            <a:lvl1pPr marL="0" indent="0" algn="l">
              <a:buNone/>
              <a:defRPr sz="2000" b="0" baseline="0">
                <a:solidFill>
                  <a:schemeClr val="tx1">
                    <a:lumMod val="75000"/>
                    <a:lumOff val="25000"/>
                  </a:schemeClr>
                </a:solidFill>
                <a:latin typeface="Source Sans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Tell us the facts in plain language. Short and sweet is the key. Do not add too much content – talk to your audience not the presentation. Your audience will thank you.</a:t>
            </a:r>
          </a:p>
        </p:txBody>
      </p:sp>
      <p:pic>
        <p:nvPicPr>
          <p:cNvPr id="7" name="Picture 6" descr="Liberty Flame Lg We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353297"/>
            <a:ext cx="190500" cy="314877"/>
          </a:xfrm>
          <a:prstGeom prst="rect">
            <a:avLst/>
          </a:prstGeom>
        </p:spPr>
      </p:pic>
      <p:sp>
        <p:nvSpPr>
          <p:cNvPr id="9" name="Text Placeholder 22"/>
          <p:cNvSpPr>
            <a:spLocks noGrp="1"/>
          </p:cNvSpPr>
          <p:nvPr>
            <p:ph type="body" sz="quarter" idx="14" hasCustomPrompt="1"/>
          </p:nvPr>
        </p:nvSpPr>
        <p:spPr>
          <a:xfrm>
            <a:off x="685800" y="1352550"/>
            <a:ext cx="7924800" cy="315912"/>
          </a:xfrm>
          <a:solidFill>
            <a:srgbClr val="006699"/>
          </a:solidFill>
        </p:spPr>
        <p:txBody>
          <a:bodyPr lIns="91440" rIns="0" anchor="ctr" anchorCtr="0"/>
          <a:lstStyle>
            <a:lvl1pPr>
              <a:defRPr b="1">
                <a:solidFill>
                  <a:schemeClr val="bg1"/>
                </a:solidFill>
              </a:defRPr>
            </a:lvl1pPr>
          </a:lstStyle>
          <a:p>
            <a:pPr lvl="0"/>
            <a:r>
              <a:rPr lang="en-US"/>
              <a:t>LONG HEADER TEXT</a:t>
            </a:r>
          </a:p>
        </p:txBody>
      </p:sp>
      <p:sp>
        <p:nvSpPr>
          <p:cNvPr id="8" name="Slide Number Placeholder 5"/>
          <p:cNvSpPr>
            <a:spLocks noGrp="1"/>
          </p:cNvSpPr>
          <p:nvPr>
            <p:ph type="sldNum" sz="quarter" idx="4"/>
          </p:nvPr>
        </p:nvSpPr>
        <p:spPr>
          <a:xfrm>
            <a:off x="6553200" y="4857750"/>
            <a:ext cx="2133600" cy="184150"/>
          </a:xfrm>
          <a:prstGeom prst="rect">
            <a:avLst/>
          </a:prstGeom>
        </p:spPr>
        <p:txBody>
          <a:bodyPr vert="horz" lIns="0" tIns="0" rIns="0" bIns="0" rtlCol="0" anchor="b" anchorCtr="0"/>
          <a:lstStyle>
            <a:lvl1pPr algn="r">
              <a:defRPr sz="1100">
                <a:solidFill>
                  <a:schemeClr val="tx1">
                    <a:lumMod val="75000"/>
                    <a:lumOff val="25000"/>
                  </a:schemeClr>
                </a:solidFill>
                <a:latin typeface="Source Sans Pro" pitchFamily="34" charset="0"/>
              </a:defRPr>
            </a:lvl1pPr>
          </a:lstStyle>
          <a:p>
            <a:fld id="{24C9DA1E-468E-46AD-91A4-D305899C73D2}" type="slidenum">
              <a:rPr lang="en-US" smtClean="0"/>
              <a:pPr/>
              <a:t>‹#›</a:t>
            </a:fld>
            <a:endParaRPr lang="en-US"/>
          </a:p>
        </p:txBody>
      </p:sp>
      <p:sp>
        <p:nvSpPr>
          <p:cNvPr id="10" name="Footer Placeholder 4"/>
          <p:cNvSpPr>
            <a:spLocks noGrp="1"/>
          </p:cNvSpPr>
          <p:nvPr>
            <p:ph type="ftr" sz="quarter" idx="3"/>
          </p:nvPr>
        </p:nvSpPr>
        <p:spPr>
          <a:xfrm>
            <a:off x="457200" y="4857750"/>
            <a:ext cx="6096000" cy="182108"/>
          </a:xfrm>
          <a:prstGeom prst="rect">
            <a:avLst/>
          </a:prstGeom>
        </p:spPr>
        <p:txBody>
          <a:bodyPr vert="horz" wrap="none" lIns="0" tIns="0" rIns="0" bIns="0" rtlCol="0" anchor="ctr"/>
          <a:lstStyle>
            <a:lvl1pPr algn="l">
              <a:defRPr sz="1000">
                <a:solidFill>
                  <a:schemeClr val="tx1">
                    <a:lumMod val="75000"/>
                    <a:lumOff val="25000"/>
                  </a:schemeClr>
                </a:solidFill>
                <a:latin typeface="Source Sans Pro" pitchFamily="34" charset="0"/>
              </a:defRPr>
            </a:lvl1pPr>
          </a:lstStyle>
          <a:p>
            <a:r>
              <a:rPr lang="en-US"/>
              <a:t>FOOTER GOES HERE</a:t>
            </a:r>
          </a:p>
        </p:txBody>
      </p:sp>
    </p:spTree>
    <p:extLst>
      <p:ext uri="{BB962C8B-B14F-4D97-AF65-F5344CB8AC3E}">
        <p14:creationId xmlns:p14="http://schemas.microsoft.com/office/powerpoint/2010/main" val="2151802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Sub-Head with To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61951"/>
            <a:ext cx="6781800" cy="762000"/>
          </a:xfrm>
        </p:spPr>
        <p:txBody>
          <a:bodyPr/>
          <a:lstStyle/>
          <a:p>
            <a:r>
              <a:rPr lang="en-US"/>
              <a:t>TITLE OF SLIDE</a:t>
            </a:r>
          </a:p>
        </p:txBody>
      </p:sp>
      <p:sp>
        <p:nvSpPr>
          <p:cNvPr id="3" name="Subtitle 2"/>
          <p:cNvSpPr>
            <a:spLocks noGrp="1"/>
          </p:cNvSpPr>
          <p:nvPr>
            <p:ph type="subTitle" idx="1" hasCustomPrompt="1"/>
          </p:nvPr>
        </p:nvSpPr>
        <p:spPr>
          <a:xfrm>
            <a:off x="685800" y="1809750"/>
            <a:ext cx="7620000" cy="1066800"/>
          </a:xfrm>
        </p:spPr>
        <p:txBody>
          <a:bodyPr>
            <a:noAutofit/>
          </a:bodyPr>
          <a:lstStyle>
            <a:lvl1pPr marL="0" indent="0" algn="l">
              <a:buNone/>
              <a:defRPr sz="2000" b="0" baseline="0">
                <a:solidFill>
                  <a:schemeClr val="tx1">
                    <a:lumMod val="75000"/>
                    <a:lumOff val="25000"/>
                  </a:schemeClr>
                </a:solidFill>
                <a:latin typeface="Source Sans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Tell us the facts in plain language. Short and sweet is the key. Do not add too much content – talk to your audience not the presentation. Your audience will thank you.</a:t>
            </a:r>
          </a:p>
        </p:txBody>
      </p:sp>
      <p:pic>
        <p:nvPicPr>
          <p:cNvPr id="7" name="Picture 6" descr="Liberty Flame Lg We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353297"/>
            <a:ext cx="190500" cy="314877"/>
          </a:xfrm>
          <a:prstGeom prst="rect">
            <a:avLst/>
          </a:prstGeom>
        </p:spPr>
      </p:pic>
      <p:sp>
        <p:nvSpPr>
          <p:cNvPr id="9" name="Text Placeholder 22"/>
          <p:cNvSpPr>
            <a:spLocks noGrp="1"/>
          </p:cNvSpPr>
          <p:nvPr>
            <p:ph type="body" sz="quarter" idx="14" hasCustomPrompt="1"/>
          </p:nvPr>
        </p:nvSpPr>
        <p:spPr>
          <a:xfrm>
            <a:off x="685800" y="1352550"/>
            <a:ext cx="7924800" cy="315912"/>
          </a:xfrm>
          <a:solidFill>
            <a:srgbClr val="006699"/>
          </a:solidFill>
        </p:spPr>
        <p:txBody>
          <a:bodyPr wrap="none" lIns="91440" rIns="0" anchor="ctr" anchorCtr="0"/>
          <a:lstStyle>
            <a:lvl1pPr>
              <a:defRPr b="1">
                <a:solidFill>
                  <a:schemeClr val="bg1"/>
                </a:solidFill>
              </a:defRPr>
            </a:lvl1pPr>
          </a:lstStyle>
          <a:p>
            <a:pPr lvl="0"/>
            <a:r>
              <a:rPr lang="en-US"/>
              <a:t>LONG HEADER TEXT</a:t>
            </a:r>
          </a:p>
        </p:txBody>
      </p:sp>
      <p:pic>
        <p:nvPicPr>
          <p:cNvPr id="11" name="Picture 10" descr="Liberty Flame Lg We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3105897"/>
            <a:ext cx="190500" cy="314877"/>
          </a:xfrm>
          <a:prstGeom prst="rect">
            <a:avLst/>
          </a:prstGeom>
        </p:spPr>
      </p:pic>
      <p:sp>
        <p:nvSpPr>
          <p:cNvPr id="12" name="Text Placeholder 22"/>
          <p:cNvSpPr>
            <a:spLocks noGrp="1"/>
          </p:cNvSpPr>
          <p:nvPr>
            <p:ph type="body" sz="quarter" idx="15" hasCustomPrompt="1"/>
          </p:nvPr>
        </p:nvSpPr>
        <p:spPr>
          <a:xfrm>
            <a:off x="685800" y="3105150"/>
            <a:ext cx="7924800" cy="315912"/>
          </a:xfrm>
          <a:solidFill>
            <a:srgbClr val="006699"/>
          </a:solidFill>
        </p:spPr>
        <p:txBody>
          <a:bodyPr wrap="none" lIns="91440" rIns="0" anchor="ctr" anchorCtr="0"/>
          <a:lstStyle>
            <a:lvl1pPr>
              <a:defRPr b="1">
                <a:solidFill>
                  <a:schemeClr val="bg1"/>
                </a:solidFill>
              </a:defRPr>
            </a:lvl1pPr>
          </a:lstStyle>
          <a:p>
            <a:pPr lvl="0"/>
            <a:r>
              <a:rPr lang="en-US"/>
              <a:t>LONG HEADER TEXT</a:t>
            </a:r>
          </a:p>
        </p:txBody>
      </p:sp>
      <p:sp>
        <p:nvSpPr>
          <p:cNvPr id="13" name="Text Placeholder 12"/>
          <p:cNvSpPr>
            <a:spLocks noGrp="1"/>
          </p:cNvSpPr>
          <p:nvPr>
            <p:ph type="body" sz="quarter" idx="16" hasCustomPrompt="1"/>
          </p:nvPr>
        </p:nvSpPr>
        <p:spPr>
          <a:xfrm>
            <a:off x="685800" y="3562350"/>
            <a:ext cx="7620000" cy="1066800"/>
          </a:xfrm>
        </p:spPr>
        <p:txBody>
          <a:bodyPr>
            <a:noAutofit/>
          </a:bodyPr>
          <a:lstStyle>
            <a:lvl1pPr>
              <a:defRPr sz="2000" b="0" baseline="0">
                <a:solidFill>
                  <a:schemeClr val="tx1">
                    <a:lumMod val="75000"/>
                    <a:lumOff val="25000"/>
                  </a:schemeClr>
                </a:solidFill>
              </a:defRPr>
            </a:lvl1pPr>
            <a:lvl5pPr>
              <a:defRPr/>
            </a:lvl5pPr>
          </a:lstStyle>
          <a:p>
            <a:r>
              <a:rPr lang="en-US"/>
              <a:t>Tell us the facts in plain language. Short and sweet is the key. Do not add too much content – talk to your audience not the presentation. Your audience will thank you.</a:t>
            </a:r>
          </a:p>
        </p:txBody>
      </p:sp>
      <p:sp>
        <p:nvSpPr>
          <p:cNvPr id="14" name="Slide Number Placeholder 5"/>
          <p:cNvSpPr>
            <a:spLocks noGrp="1"/>
          </p:cNvSpPr>
          <p:nvPr>
            <p:ph type="sldNum" sz="quarter" idx="4"/>
          </p:nvPr>
        </p:nvSpPr>
        <p:spPr>
          <a:xfrm>
            <a:off x="6553200" y="4857750"/>
            <a:ext cx="2133600" cy="184150"/>
          </a:xfrm>
          <a:prstGeom prst="rect">
            <a:avLst/>
          </a:prstGeom>
        </p:spPr>
        <p:txBody>
          <a:bodyPr vert="horz" lIns="0" tIns="0" rIns="0" bIns="0" rtlCol="0" anchor="b" anchorCtr="0"/>
          <a:lstStyle>
            <a:lvl1pPr algn="r">
              <a:defRPr sz="1100">
                <a:solidFill>
                  <a:schemeClr val="tx1">
                    <a:lumMod val="75000"/>
                    <a:lumOff val="25000"/>
                  </a:schemeClr>
                </a:solidFill>
                <a:latin typeface="Source Sans Pro" pitchFamily="34" charset="0"/>
              </a:defRPr>
            </a:lvl1pPr>
          </a:lstStyle>
          <a:p>
            <a:fld id="{24C9DA1E-468E-46AD-91A4-D305899C73D2}" type="slidenum">
              <a:rPr lang="en-US" smtClean="0"/>
              <a:pPr/>
              <a:t>‹#›</a:t>
            </a:fld>
            <a:endParaRPr lang="en-US"/>
          </a:p>
        </p:txBody>
      </p:sp>
      <p:sp>
        <p:nvSpPr>
          <p:cNvPr id="15" name="Footer Placeholder 4"/>
          <p:cNvSpPr>
            <a:spLocks noGrp="1"/>
          </p:cNvSpPr>
          <p:nvPr>
            <p:ph type="ftr" sz="quarter" idx="3"/>
          </p:nvPr>
        </p:nvSpPr>
        <p:spPr>
          <a:xfrm>
            <a:off x="457200" y="4857750"/>
            <a:ext cx="6096000" cy="182108"/>
          </a:xfrm>
          <a:prstGeom prst="rect">
            <a:avLst/>
          </a:prstGeom>
        </p:spPr>
        <p:txBody>
          <a:bodyPr vert="horz" wrap="none" lIns="0" tIns="0" rIns="0" bIns="0" rtlCol="0" anchor="ctr"/>
          <a:lstStyle>
            <a:lvl1pPr algn="l">
              <a:defRPr sz="1000">
                <a:solidFill>
                  <a:schemeClr val="tx1">
                    <a:lumMod val="75000"/>
                    <a:lumOff val="25000"/>
                  </a:schemeClr>
                </a:solidFill>
                <a:latin typeface="Source Sans Pro" pitchFamily="34" charset="0"/>
              </a:defRPr>
            </a:lvl1pPr>
          </a:lstStyle>
          <a:p>
            <a:r>
              <a:rPr lang="en-US"/>
              <a:t>FOOTER GOES HERE</a:t>
            </a:r>
          </a:p>
        </p:txBody>
      </p:sp>
    </p:spTree>
    <p:extLst>
      <p:ext uri="{BB962C8B-B14F-4D97-AF65-F5344CB8AC3E}">
        <p14:creationId xmlns:p14="http://schemas.microsoft.com/office/powerpoint/2010/main" val="212266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ull Title with Sub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0" y="1276351"/>
            <a:ext cx="5943600" cy="1600199"/>
          </a:xfrm>
          <a:prstGeom prst="rect">
            <a:avLst/>
          </a:prstGeom>
        </p:spPr>
        <p:txBody>
          <a:bodyPr lIns="0" anchor="ctr" anchorCtr="0">
            <a:normAutofit/>
          </a:bodyPr>
          <a:lstStyle>
            <a:lvl1pPr algn="l">
              <a:defRPr sz="4000" b="1" baseline="0">
                <a:solidFill>
                  <a:srgbClr val="003366"/>
                </a:solidFill>
                <a:latin typeface="Source Sans Pro" pitchFamily="34" charset="0"/>
              </a:defRPr>
            </a:lvl1pPr>
          </a:lstStyle>
          <a:p>
            <a:r>
              <a:rPr lang="en-US"/>
              <a:t>FULL TITLE</a:t>
            </a:r>
            <a:br>
              <a:rPr lang="en-US"/>
            </a:br>
            <a:r>
              <a:rPr lang="en-US"/>
              <a:t>OF PRESENTATION</a:t>
            </a:r>
            <a:br>
              <a:rPr lang="en-US"/>
            </a:br>
            <a:r>
              <a:rPr lang="en-US"/>
              <a:t>GOES HERE</a:t>
            </a:r>
          </a:p>
        </p:txBody>
      </p:sp>
      <p:sp>
        <p:nvSpPr>
          <p:cNvPr id="3" name="Subtitle 2"/>
          <p:cNvSpPr>
            <a:spLocks noGrp="1"/>
          </p:cNvSpPr>
          <p:nvPr>
            <p:ph type="subTitle" idx="1" hasCustomPrompt="1"/>
          </p:nvPr>
        </p:nvSpPr>
        <p:spPr>
          <a:xfrm>
            <a:off x="2286000" y="3028950"/>
            <a:ext cx="5943600" cy="762000"/>
          </a:xfrm>
          <a:prstGeom prst="rect">
            <a:avLst/>
          </a:prstGeom>
        </p:spPr>
        <p:txBody>
          <a:bodyPr lIns="0" anchor="ctr" anchorCtr="0">
            <a:noAutofit/>
          </a:bodyPr>
          <a:lstStyle>
            <a:lvl1pPr marL="0" indent="0" algn="l">
              <a:buNone/>
              <a:defRPr sz="2600" b="1" baseline="0">
                <a:solidFill>
                  <a:srgbClr val="505050"/>
                </a:solidFill>
                <a:latin typeface="Source Sans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GOES HERE</a:t>
            </a:r>
            <a:br>
              <a:rPr lang="en-US"/>
            </a:br>
            <a:r>
              <a:rPr lang="en-US"/>
              <a:t>TWO LINE TEXT</a:t>
            </a:r>
          </a:p>
        </p:txBody>
      </p:sp>
      <p:pic>
        <p:nvPicPr>
          <p:cNvPr id="10" name="Picture 9" descr="Liberty Flame Lg We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0" y="3105150"/>
            <a:ext cx="381000" cy="629753"/>
          </a:xfrm>
          <a:prstGeom prst="rect">
            <a:avLst/>
          </a:prstGeom>
        </p:spPr>
      </p:pic>
      <p:sp>
        <p:nvSpPr>
          <p:cNvPr id="6" name="Content Placeholder 5"/>
          <p:cNvSpPr>
            <a:spLocks noGrp="1"/>
          </p:cNvSpPr>
          <p:nvPr>
            <p:ph sz="quarter" idx="11"/>
          </p:nvPr>
        </p:nvSpPr>
        <p:spPr>
          <a:xfrm>
            <a:off x="2270760" y="2946654"/>
            <a:ext cx="4206240" cy="6096"/>
          </a:xfrm>
          <a:prstGeom prst="rect">
            <a:avLst/>
          </a:prstGeom>
          <a:solidFill>
            <a:srgbClr val="999999"/>
          </a:solidFill>
        </p:spPr>
        <p:txBody>
          <a:bodyPr>
            <a:noAutofit/>
          </a:bodyPr>
          <a:lstStyle>
            <a:lvl1pPr marL="0" indent="0">
              <a:buNone/>
              <a:defRPr sz="400"/>
            </a:lvl1pPr>
          </a:lstStyle>
          <a:p>
            <a:pPr lvl="0"/>
            <a:r>
              <a:rPr lang="en-US"/>
              <a:t>Click to edit Master text styles</a:t>
            </a:r>
          </a:p>
        </p:txBody>
      </p:sp>
      <p:sp>
        <p:nvSpPr>
          <p:cNvPr id="13" name="Content Placeholder 5"/>
          <p:cNvSpPr>
            <a:spLocks noGrp="1"/>
          </p:cNvSpPr>
          <p:nvPr>
            <p:ph sz="quarter" idx="12"/>
          </p:nvPr>
        </p:nvSpPr>
        <p:spPr>
          <a:xfrm>
            <a:off x="2286000" y="3861054"/>
            <a:ext cx="4206240" cy="6096"/>
          </a:xfrm>
          <a:prstGeom prst="rect">
            <a:avLst/>
          </a:prstGeom>
          <a:solidFill>
            <a:srgbClr val="999999"/>
          </a:solidFill>
        </p:spPr>
        <p:txBody>
          <a:bodyPr>
            <a:noAutofit/>
          </a:bodyPr>
          <a:lstStyle>
            <a:lvl1pPr marL="0" indent="0">
              <a:buNone/>
              <a:defRPr sz="400"/>
            </a:lvl1pPr>
          </a:lstStyle>
          <a:p>
            <a:pPr lvl="0"/>
            <a:r>
              <a:rPr lang="en-US"/>
              <a:t>Click to edit Master text styles</a:t>
            </a:r>
          </a:p>
        </p:txBody>
      </p:sp>
      <p:sp>
        <p:nvSpPr>
          <p:cNvPr id="7" name="Text Placeholder 6"/>
          <p:cNvSpPr>
            <a:spLocks noGrp="1"/>
          </p:cNvSpPr>
          <p:nvPr>
            <p:ph type="body" sz="quarter" idx="13" hasCustomPrompt="1"/>
          </p:nvPr>
        </p:nvSpPr>
        <p:spPr>
          <a:xfrm>
            <a:off x="2286000" y="3943350"/>
            <a:ext cx="2971800" cy="304800"/>
          </a:xfrm>
          <a:prstGeom prst="rect">
            <a:avLst/>
          </a:prstGeom>
        </p:spPr>
        <p:txBody>
          <a:bodyPr/>
          <a:lstStyle>
            <a:lvl1pPr marL="0" indent="0">
              <a:buNone/>
              <a:defRPr sz="1400">
                <a:solidFill>
                  <a:schemeClr val="tx1">
                    <a:lumMod val="85000"/>
                    <a:lumOff val="15000"/>
                  </a:schemeClr>
                </a:solidFill>
              </a:defRPr>
            </a:lvl1pPr>
            <a:lvl2pPr marL="457200" indent="0">
              <a:buNone/>
              <a:defRPr sz="1400">
                <a:solidFill>
                  <a:schemeClr val="tx1">
                    <a:lumMod val="85000"/>
                    <a:lumOff val="15000"/>
                  </a:schemeClr>
                </a:solidFill>
              </a:defRPr>
            </a:lvl2pPr>
            <a:lvl3pPr marL="914400" indent="0">
              <a:buNone/>
              <a:defRPr sz="1400">
                <a:solidFill>
                  <a:schemeClr val="tx1">
                    <a:lumMod val="85000"/>
                    <a:lumOff val="15000"/>
                  </a:schemeClr>
                </a:solidFill>
              </a:defRPr>
            </a:lvl3pPr>
            <a:lvl4pPr marL="1371600" indent="0">
              <a:buNone/>
              <a:defRPr sz="1400">
                <a:solidFill>
                  <a:schemeClr val="tx1">
                    <a:lumMod val="85000"/>
                    <a:lumOff val="15000"/>
                  </a:schemeClr>
                </a:solidFill>
              </a:defRPr>
            </a:lvl4pPr>
            <a:lvl5pPr marL="1828800" indent="0">
              <a:buNone/>
              <a:defRPr sz="1400">
                <a:solidFill>
                  <a:schemeClr val="tx1">
                    <a:lumMod val="85000"/>
                    <a:lumOff val="15000"/>
                  </a:schemeClr>
                </a:solidFill>
              </a:defRPr>
            </a:lvl5pPr>
          </a:lstStyle>
          <a:p>
            <a:pPr lvl="0"/>
            <a:r>
              <a:rPr lang="en-US"/>
              <a:t>10/01/2016</a:t>
            </a:r>
          </a:p>
        </p:txBody>
      </p:sp>
    </p:spTree>
    <p:extLst>
      <p:ext uri="{BB962C8B-B14F-4D97-AF65-F5344CB8AC3E}">
        <p14:creationId xmlns:p14="http://schemas.microsoft.com/office/powerpoint/2010/main" val="2961479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61951"/>
            <a:ext cx="6781800" cy="762000"/>
          </a:xfrm>
        </p:spPr>
        <p:txBody>
          <a:bodyPr/>
          <a:lstStyle/>
          <a:p>
            <a:r>
              <a:rPr lang="en-US"/>
              <a:t>TITLE OF SLIDE</a:t>
            </a:r>
          </a:p>
        </p:txBody>
      </p:sp>
      <p:sp>
        <p:nvSpPr>
          <p:cNvPr id="3" name="Subtitle 2"/>
          <p:cNvSpPr>
            <a:spLocks noGrp="1"/>
          </p:cNvSpPr>
          <p:nvPr>
            <p:ph type="subTitle" idx="1" hasCustomPrompt="1"/>
          </p:nvPr>
        </p:nvSpPr>
        <p:spPr>
          <a:xfrm>
            <a:off x="457200" y="1962150"/>
            <a:ext cx="8077200" cy="1066800"/>
          </a:xfrm>
        </p:spPr>
        <p:txBody>
          <a:bodyPr>
            <a:noAutofit/>
          </a:bodyPr>
          <a:lstStyle>
            <a:lvl1pPr marL="0" indent="0" algn="l">
              <a:buNone/>
              <a:defRPr sz="2000" b="0" baseline="0">
                <a:solidFill>
                  <a:schemeClr val="tx1">
                    <a:lumMod val="75000"/>
                    <a:lumOff val="25000"/>
                  </a:schemeClr>
                </a:solidFill>
                <a:latin typeface="Source Sans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Tell us the facts in plain language. Short and sweet is the key. Do not add too much content – talk to your audience not the presentation. Your audience will thank you.</a:t>
            </a:r>
          </a:p>
        </p:txBody>
      </p:sp>
      <p:sp>
        <p:nvSpPr>
          <p:cNvPr id="8" name="Text Placeholder 7"/>
          <p:cNvSpPr>
            <a:spLocks noGrp="1"/>
          </p:cNvSpPr>
          <p:nvPr>
            <p:ph type="body" sz="quarter" idx="13" hasCustomPrompt="1"/>
          </p:nvPr>
        </p:nvSpPr>
        <p:spPr>
          <a:xfrm>
            <a:off x="457200" y="1428750"/>
            <a:ext cx="8077200" cy="381000"/>
          </a:xfrm>
        </p:spPr>
        <p:txBody>
          <a:bodyPr>
            <a:noAutofit/>
          </a:bodyPr>
          <a:lstStyle>
            <a:lvl1pPr>
              <a:defRPr/>
            </a:lvl1pPr>
          </a:lstStyle>
          <a:p>
            <a:pPr lvl="0"/>
            <a:r>
              <a:rPr lang="en-US"/>
              <a:t>HEADER TEXT</a:t>
            </a:r>
          </a:p>
        </p:txBody>
      </p:sp>
      <p:sp>
        <p:nvSpPr>
          <p:cNvPr id="7" name="Slide Number Placeholder 5"/>
          <p:cNvSpPr>
            <a:spLocks noGrp="1"/>
          </p:cNvSpPr>
          <p:nvPr>
            <p:ph type="sldNum" sz="quarter" idx="4"/>
          </p:nvPr>
        </p:nvSpPr>
        <p:spPr>
          <a:xfrm>
            <a:off x="6553200" y="4857750"/>
            <a:ext cx="2133600" cy="184150"/>
          </a:xfrm>
          <a:prstGeom prst="rect">
            <a:avLst/>
          </a:prstGeom>
        </p:spPr>
        <p:txBody>
          <a:bodyPr vert="horz" lIns="0" tIns="0" rIns="0" bIns="0" rtlCol="0" anchor="b" anchorCtr="0"/>
          <a:lstStyle>
            <a:lvl1pPr algn="r">
              <a:defRPr sz="1100">
                <a:solidFill>
                  <a:schemeClr val="tx1">
                    <a:lumMod val="75000"/>
                    <a:lumOff val="25000"/>
                  </a:schemeClr>
                </a:solidFill>
                <a:latin typeface="Source Sans Pro" pitchFamily="34" charset="0"/>
              </a:defRPr>
            </a:lvl1pPr>
          </a:lstStyle>
          <a:p>
            <a:fld id="{24C9DA1E-468E-46AD-91A4-D305899C73D2}" type="slidenum">
              <a:rPr lang="en-US" smtClean="0"/>
              <a:pPr/>
              <a:t>‹#›</a:t>
            </a:fld>
            <a:endParaRPr lang="en-US"/>
          </a:p>
        </p:txBody>
      </p:sp>
      <p:sp>
        <p:nvSpPr>
          <p:cNvPr id="9" name="Footer Placeholder 4"/>
          <p:cNvSpPr>
            <a:spLocks noGrp="1"/>
          </p:cNvSpPr>
          <p:nvPr>
            <p:ph type="ftr" sz="quarter" idx="3"/>
          </p:nvPr>
        </p:nvSpPr>
        <p:spPr>
          <a:xfrm>
            <a:off x="457200" y="4857750"/>
            <a:ext cx="6096000" cy="182108"/>
          </a:xfrm>
          <a:prstGeom prst="rect">
            <a:avLst/>
          </a:prstGeom>
        </p:spPr>
        <p:txBody>
          <a:bodyPr vert="horz" wrap="none" lIns="0" tIns="0" rIns="0" bIns="0" rtlCol="0" anchor="ctr"/>
          <a:lstStyle>
            <a:lvl1pPr algn="l">
              <a:defRPr sz="1000">
                <a:solidFill>
                  <a:schemeClr val="tx1">
                    <a:lumMod val="75000"/>
                    <a:lumOff val="25000"/>
                  </a:schemeClr>
                </a:solidFill>
                <a:latin typeface="Source Sans Pro" pitchFamily="34" charset="0"/>
              </a:defRPr>
            </a:lvl1pPr>
          </a:lstStyle>
          <a:p>
            <a:r>
              <a:rPr lang="en-US"/>
              <a:t>FOOTER GOES HERE</a:t>
            </a:r>
          </a:p>
        </p:txBody>
      </p:sp>
    </p:spTree>
    <p:extLst>
      <p:ext uri="{BB962C8B-B14F-4D97-AF65-F5344CB8AC3E}">
        <p14:creationId xmlns:p14="http://schemas.microsoft.com/office/powerpoint/2010/main" val="331371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 CAN HAVE</a:t>
            </a:r>
            <a:br>
              <a:rPr lang="en-US"/>
            </a:br>
            <a:r>
              <a:rPr lang="en-US"/>
              <a:t>TWO LINES OF TEXT</a:t>
            </a:r>
          </a:p>
        </p:txBody>
      </p:sp>
      <p:sp>
        <p:nvSpPr>
          <p:cNvPr id="8" name="Slide Number Placeholder 5"/>
          <p:cNvSpPr>
            <a:spLocks noGrp="1"/>
          </p:cNvSpPr>
          <p:nvPr>
            <p:ph type="sldNum" sz="quarter" idx="4"/>
          </p:nvPr>
        </p:nvSpPr>
        <p:spPr>
          <a:xfrm>
            <a:off x="6553200" y="4857750"/>
            <a:ext cx="2133600" cy="184150"/>
          </a:xfrm>
          <a:prstGeom prst="rect">
            <a:avLst/>
          </a:prstGeom>
        </p:spPr>
        <p:txBody>
          <a:bodyPr vert="horz" lIns="0" tIns="0" rIns="0" bIns="0" rtlCol="0" anchor="b" anchorCtr="0"/>
          <a:lstStyle>
            <a:lvl1pPr algn="r">
              <a:defRPr sz="1100">
                <a:solidFill>
                  <a:schemeClr val="tx1">
                    <a:lumMod val="75000"/>
                    <a:lumOff val="25000"/>
                  </a:schemeClr>
                </a:solidFill>
                <a:latin typeface="Source Sans Pro" pitchFamily="34" charset="0"/>
              </a:defRPr>
            </a:lvl1pPr>
          </a:lstStyle>
          <a:p>
            <a:fld id="{24C9DA1E-468E-46AD-91A4-D305899C73D2}" type="slidenum">
              <a:rPr lang="en-US" smtClean="0"/>
              <a:pPr/>
              <a:t>‹#›</a:t>
            </a:fld>
            <a:endParaRPr lang="en-US"/>
          </a:p>
        </p:txBody>
      </p:sp>
      <p:sp>
        <p:nvSpPr>
          <p:cNvPr id="9" name="Footer Placeholder 4"/>
          <p:cNvSpPr>
            <a:spLocks noGrp="1"/>
          </p:cNvSpPr>
          <p:nvPr>
            <p:ph type="ftr" sz="quarter" idx="3"/>
          </p:nvPr>
        </p:nvSpPr>
        <p:spPr>
          <a:xfrm>
            <a:off x="457200" y="4857750"/>
            <a:ext cx="6096000" cy="182108"/>
          </a:xfrm>
          <a:prstGeom prst="rect">
            <a:avLst/>
          </a:prstGeom>
        </p:spPr>
        <p:txBody>
          <a:bodyPr vert="horz" wrap="none" lIns="0" tIns="0" rIns="0" bIns="0" rtlCol="0" anchor="ctr"/>
          <a:lstStyle>
            <a:lvl1pPr algn="l">
              <a:defRPr sz="1000">
                <a:solidFill>
                  <a:schemeClr val="tx1">
                    <a:lumMod val="75000"/>
                    <a:lumOff val="25000"/>
                  </a:schemeClr>
                </a:solidFill>
                <a:latin typeface="Source Sans Pro" pitchFamily="34" charset="0"/>
              </a:defRPr>
            </a:lvl1pPr>
          </a:lstStyle>
          <a:p>
            <a:r>
              <a:rPr lang="en-US"/>
              <a:t>FOOTER GOES HERE</a:t>
            </a:r>
          </a:p>
        </p:txBody>
      </p:sp>
    </p:spTree>
    <p:extLst>
      <p:ext uri="{BB962C8B-B14F-4D97-AF65-F5344CB8AC3E}">
        <p14:creationId xmlns:p14="http://schemas.microsoft.com/office/powerpoint/2010/main" val="3945164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6553200" y="4857750"/>
            <a:ext cx="2133600" cy="184150"/>
          </a:xfrm>
          <a:prstGeom prst="rect">
            <a:avLst/>
          </a:prstGeom>
        </p:spPr>
        <p:txBody>
          <a:bodyPr vert="horz" lIns="0" tIns="0" rIns="0" bIns="0" rtlCol="0" anchor="b" anchorCtr="0"/>
          <a:lstStyle>
            <a:lvl1pPr algn="r">
              <a:defRPr sz="1100">
                <a:solidFill>
                  <a:schemeClr val="tx1">
                    <a:lumMod val="75000"/>
                    <a:lumOff val="25000"/>
                  </a:schemeClr>
                </a:solidFill>
                <a:latin typeface="Source Sans Pro" pitchFamily="34" charset="0"/>
              </a:defRPr>
            </a:lvl1pPr>
          </a:lstStyle>
          <a:p>
            <a:fld id="{24C9DA1E-468E-46AD-91A4-D305899C73D2}" type="slidenum">
              <a:rPr lang="en-US" smtClean="0"/>
              <a:pPr/>
              <a:t>‹#›</a:t>
            </a:fld>
            <a:endParaRPr lang="en-US"/>
          </a:p>
        </p:txBody>
      </p:sp>
      <p:sp>
        <p:nvSpPr>
          <p:cNvPr id="6" name="Footer Placeholder 4"/>
          <p:cNvSpPr>
            <a:spLocks noGrp="1"/>
          </p:cNvSpPr>
          <p:nvPr>
            <p:ph type="ftr" sz="quarter" idx="3"/>
          </p:nvPr>
        </p:nvSpPr>
        <p:spPr>
          <a:xfrm>
            <a:off x="457200" y="4857750"/>
            <a:ext cx="6096000" cy="182108"/>
          </a:xfrm>
          <a:prstGeom prst="rect">
            <a:avLst/>
          </a:prstGeom>
        </p:spPr>
        <p:txBody>
          <a:bodyPr vert="horz" wrap="none" lIns="0" tIns="0" rIns="0" bIns="0" rtlCol="0" anchor="ctr"/>
          <a:lstStyle>
            <a:lvl1pPr algn="l">
              <a:defRPr sz="1000">
                <a:solidFill>
                  <a:schemeClr val="tx1">
                    <a:lumMod val="75000"/>
                    <a:lumOff val="25000"/>
                  </a:schemeClr>
                </a:solidFill>
                <a:latin typeface="Source Sans Pro" pitchFamily="34" charset="0"/>
              </a:defRPr>
            </a:lvl1pPr>
          </a:lstStyle>
          <a:p>
            <a:r>
              <a:rPr lang="en-US"/>
              <a:t>FOOTER GOES HERE</a:t>
            </a:r>
          </a:p>
        </p:txBody>
      </p:sp>
    </p:spTree>
    <p:extLst>
      <p:ext uri="{BB962C8B-B14F-4D97-AF65-F5344CB8AC3E}">
        <p14:creationId xmlns:p14="http://schemas.microsoft.com/office/powerpoint/2010/main" val="3054942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Title No To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0" y="1657351"/>
            <a:ext cx="5943600" cy="1600199"/>
          </a:xfrm>
          <a:prstGeom prst="rect">
            <a:avLst/>
          </a:prstGeom>
        </p:spPr>
        <p:txBody>
          <a:bodyPr wrap="square" lIns="0" anchor="ctr" anchorCtr="0">
            <a:normAutofit/>
          </a:bodyPr>
          <a:lstStyle>
            <a:lvl1pPr algn="l">
              <a:defRPr sz="4000" b="1" baseline="0">
                <a:solidFill>
                  <a:srgbClr val="003366"/>
                </a:solidFill>
                <a:latin typeface="Source Sans Pro" pitchFamily="34" charset="0"/>
              </a:defRPr>
            </a:lvl1pPr>
          </a:lstStyle>
          <a:p>
            <a:r>
              <a:rPr lang="en-US"/>
              <a:t>FULL TITLE</a:t>
            </a:r>
            <a:br>
              <a:rPr lang="en-US"/>
            </a:br>
            <a:r>
              <a:rPr lang="en-US"/>
              <a:t>OF PRESENTATION</a:t>
            </a:r>
            <a:br>
              <a:rPr lang="en-US"/>
            </a:br>
            <a:r>
              <a:rPr lang="en-US"/>
              <a:t>GOES HERE</a:t>
            </a:r>
          </a:p>
        </p:txBody>
      </p:sp>
      <p:sp>
        <p:nvSpPr>
          <p:cNvPr id="10" name="Content Placeholder 5"/>
          <p:cNvSpPr>
            <a:spLocks noGrp="1"/>
          </p:cNvSpPr>
          <p:nvPr>
            <p:ph sz="quarter" idx="11"/>
          </p:nvPr>
        </p:nvSpPr>
        <p:spPr>
          <a:xfrm>
            <a:off x="2270760" y="1581150"/>
            <a:ext cx="4206240" cy="6096"/>
          </a:xfrm>
          <a:prstGeom prst="rect">
            <a:avLst/>
          </a:prstGeom>
          <a:solidFill>
            <a:srgbClr val="999999"/>
          </a:solidFill>
        </p:spPr>
        <p:txBody>
          <a:bodyPr>
            <a:noAutofit/>
          </a:bodyPr>
          <a:lstStyle>
            <a:lvl1pPr marL="0" indent="0">
              <a:buNone/>
              <a:defRPr sz="400"/>
            </a:lvl1pPr>
          </a:lstStyle>
          <a:p>
            <a:pPr lvl="0"/>
            <a:r>
              <a:rPr lang="en-US"/>
              <a:t>Click to edit Master text styles</a:t>
            </a:r>
          </a:p>
        </p:txBody>
      </p:sp>
      <p:sp>
        <p:nvSpPr>
          <p:cNvPr id="13" name="Content Placeholder 5"/>
          <p:cNvSpPr>
            <a:spLocks noGrp="1"/>
          </p:cNvSpPr>
          <p:nvPr>
            <p:ph sz="quarter" idx="12"/>
          </p:nvPr>
        </p:nvSpPr>
        <p:spPr>
          <a:xfrm>
            <a:off x="2286000" y="3333750"/>
            <a:ext cx="4206240" cy="6096"/>
          </a:xfrm>
          <a:prstGeom prst="rect">
            <a:avLst/>
          </a:prstGeom>
          <a:solidFill>
            <a:srgbClr val="999999"/>
          </a:solidFill>
        </p:spPr>
        <p:txBody>
          <a:bodyPr>
            <a:noAutofit/>
          </a:bodyPr>
          <a:lstStyle>
            <a:lvl1pPr marL="0" indent="0">
              <a:buNone/>
              <a:defRPr sz="400"/>
            </a:lvl1pPr>
          </a:lstStyle>
          <a:p>
            <a:pPr lvl="0"/>
            <a:r>
              <a:rPr lang="en-US"/>
              <a:t>Click to edit Master text styles</a:t>
            </a:r>
          </a:p>
        </p:txBody>
      </p:sp>
      <p:sp>
        <p:nvSpPr>
          <p:cNvPr id="6" name="Text Placeholder 6"/>
          <p:cNvSpPr>
            <a:spLocks noGrp="1"/>
          </p:cNvSpPr>
          <p:nvPr>
            <p:ph type="body" sz="quarter" idx="13" hasCustomPrompt="1"/>
          </p:nvPr>
        </p:nvSpPr>
        <p:spPr>
          <a:xfrm>
            <a:off x="2286000" y="3409950"/>
            <a:ext cx="2971800" cy="304800"/>
          </a:xfrm>
          <a:prstGeom prst="rect">
            <a:avLst/>
          </a:prstGeom>
        </p:spPr>
        <p:txBody>
          <a:bodyPr/>
          <a:lstStyle>
            <a:lvl1pPr marL="0" indent="0">
              <a:buNone/>
              <a:defRPr sz="1400">
                <a:solidFill>
                  <a:schemeClr val="tx1">
                    <a:lumMod val="85000"/>
                    <a:lumOff val="15000"/>
                  </a:schemeClr>
                </a:solidFill>
              </a:defRPr>
            </a:lvl1pPr>
            <a:lvl2pPr marL="457200" indent="0">
              <a:buNone/>
              <a:defRPr sz="1400">
                <a:solidFill>
                  <a:schemeClr val="tx1">
                    <a:lumMod val="85000"/>
                    <a:lumOff val="15000"/>
                  </a:schemeClr>
                </a:solidFill>
              </a:defRPr>
            </a:lvl2pPr>
            <a:lvl3pPr marL="914400" indent="0">
              <a:buNone/>
              <a:defRPr sz="1400">
                <a:solidFill>
                  <a:schemeClr val="tx1">
                    <a:lumMod val="85000"/>
                    <a:lumOff val="15000"/>
                  </a:schemeClr>
                </a:solidFill>
              </a:defRPr>
            </a:lvl3pPr>
            <a:lvl4pPr marL="1371600" indent="0">
              <a:buNone/>
              <a:defRPr sz="1400">
                <a:solidFill>
                  <a:schemeClr val="tx1">
                    <a:lumMod val="85000"/>
                    <a:lumOff val="15000"/>
                  </a:schemeClr>
                </a:solidFill>
              </a:defRPr>
            </a:lvl4pPr>
            <a:lvl5pPr marL="1828800" indent="0">
              <a:buNone/>
              <a:defRPr sz="1400">
                <a:solidFill>
                  <a:schemeClr val="tx1">
                    <a:lumMod val="85000"/>
                    <a:lumOff val="15000"/>
                  </a:schemeClr>
                </a:solidFill>
              </a:defRPr>
            </a:lvl5pPr>
          </a:lstStyle>
          <a:p>
            <a:pPr lvl="0"/>
            <a:r>
              <a:rPr lang="en-US"/>
              <a:t>10/01/2016</a:t>
            </a:r>
          </a:p>
        </p:txBody>
      </p:sp>
    </p:spTree>
    <p:extLst>
      <p:ext uri="{BB962C8B-B14F-4D97-AF65-F5344CB8AC3E}">
        <p14:creationId xmlns:p14="http://schemas.microsoft.com/office/powerpoint/2010/main" val="120307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ull Title with SubTitle No To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0" y="1276351"/>
            <a:ext cx="5943600" cy="1600199"/>
          </a:xfrm>
          <a:prstGeom prst="rect">
            <a:avLst/>
          </a:prstGeom>
        </p:spPr>
        <p:txBody>
          <a:bodyPr lIns="0" anchor="ctr" anchorCtr="0">
            <a:normAutofit/>
          </a:bodyPr>
          <a:lstStyle>
            <a:lvl1pPr algn="l">
              <a:defRPr sz="4000" b="1" baseline="0">
                <a:solidFill>
                  <a:srgbClr val="003366"/>
                </a:solidFill>
                <a:latin typeface="Source Sans Pro" pitchFamily="34" charset="0"/>
              </a:defRPr>
            </a:lvl1pPr>
          </a:lstStyle>
          <a:p>
            <a:r>
              <a:rPr lang="en-US"/>
              <a:t>FULL TITLE</a:t>
            </a:r>
            <a:br>
              <a:rPr lang="en-US"/>
            </a:br>
            <a:r>
              <a:rPr lang="en-US"/>
              <a:t>OF PRESENTATION</a:t>
            </a:r>
            <a:br>
              <a:rPr lang="en-US"/>
            </a:br>
            <a:r>
              <a:rPr lang="en-US"/>
              <a:t>GOES HERE</a:t>
            </a:r>
          </a:p>
        </p:txBody>
      </p:sp>
      <p:sp>
        <p:nvSpPr>
          <p:cNvPr id="3" name="Subtitle 2"/>
          <p:cNvSpPr>
            <a:spLocks noGrp="1"/>
          </p:cNvSpPr>
          <p:nvPr>
            <p:ph type="subTitle" idx="1" hasCustomPrompt="1"/>
          </p:nvPr>
        </p:nvSpPr>
        <p:spPr>
          <a:xfrm>
            <a:off x="2286000" y="3028950"/>
            <a:ext cx="5943600" cy="762000"/>
          </a:xfrm>
          <a:prstGeom prst="rect">
            <a:avLst/>
          </a:prstGeom>
        </p:spPr>
        <p:txBody>
          <a:bodyPr lIns="0" anchor="ctr" anchorCtr="0">
            <a:noAutofit/>
          </a:bodyPr>
          <a:lstStyle>
            <a:lvl1pPr marL="0" indent="0" algn="l">
              <a:buNone/>
              <a:defRPr sz="2600" b="1" baseline="0">
                <a:solidFill>
                  <a:srgbClr val="006699"/>
                </a:solidFill>
                <a:latin typeface="Source Sans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GOES HERE</a:t>
            </a:r>
            <a:br>
              <a:rPr lang="en-US"/>
            </a:br>
            <a:r>
              <a:rPr lang="en-US"/>
              <a:t>TWO LINE TEXT</a:t>
            </a:r>
          </a:p>
        </p:txBody>
      </p:sp>
      <p:sp>
        <p:nvSpPr>
          <p:cNvPr id="6" name="Content Placeholder 5"/>
          <p:cNvSpPr>
            <a:spLocks noGrp="1"/>
          </p:cNvSpPr>
          <p:nvPr>
            <p:ph sz="quarter" idx="11"/>
          </p:nvPr>
        </p:nvSpPr>
        <p:spPr>
          <a:xfrm>
            <a:off x="2270760" y="2946654"/>
            <a:ext cx="4206240" cy="6096"/>
          </a:xfrm>
          <a:prstGeom prst="rect">
            <a:avLst/>
          </a:prstGeom>
          <a:solidFill>
            <a:srgbClr val="999999"/>
          </a:solidFill>
        </p:spPr>
        <p:txBody>
          <a:bodyPr>
            <a:noAutofit/>
          </a:bodyPr>
          <a:lstStyle>
            <a:lvl1pPr marL="0" indent="0">
              <a:buNone/>
              <a:defRPr sz="400"/>
            </a:lvl1pPr>
          </a:lstStyle>
          <a:p>
            <a:pPr lvl="0"/>
            <a:r>
              <a:rPr lang="en-US"/>
              <a:t>Click to edit Master text styles</a:t>
            </a:r>
          </a:p>
        </p:txBody>
      </p:sp>
      <p:sp>
        <p:nvSpPr>
          <p:cNvPr id="13" name="Content Placeholder 5"/>
          <p:cNvSpPr>
            <a:spLocks noGrp="1"/>
          </p:cNvSpPr>
          <p:nvPr>
            <p:ph sz="quarter" idx="12"/>
          </p:nvPr>
        </p:nvSpPr>
        <p:spPr>
          <a:xfrm>
            <a:off x="2286000" y="3861054"/>
            <a:ext cx="4206240" cy="6096"/>
          </a:xfrm>
          <a:prstGeom prst="rect">
            <a:avLst/>
          </a:prstGeom>
          <a:solidFill>
            <a:srgbClr val="999999"/>
          </a:solidFill>
        </p:spPr>
        <p:txBody>
          <a:bodyPr>
            <a:noAutofit/>
          </a:bodyPr>
          <a:lstStyle>
            <a:lvl1pPr marL="0" indent="0">
              <a:buNone/>
              <a:defRPr sz="400"/>
            </a:lvl1pPr>
          </a:lstStyle>
          <a:p>
            <a:pPr lvl="0"/>
            <a:r>
              <a:rPr lang="en-US"/>
              <a:t>Click to edit Master text styles</a:t>
            </a:r>
          </a:p>
        </p:txBody>
      </p:sp>
      <p:sp>
        <p:nvSpPr>
          <p:cNvPr id="8" name="Text Placeholder 6"/>
          <p:cNvSpPr>
            <a:spLocks noGrp="1"/>
          </p:cNvSpPr>
          <p:nvPr>
            <p:ph type="body" sz="quarter" idx="13" hasCustomPrompt="1"/>
          </p:nvPr>
        </p:nvSpPr>
        <p:spPr>
          <a:xfrm>
            <a:off x="2286000" y="3867150"/>
            <a:ext cx="2971800" cy="304800"/>
          </a:xfrm>
          <a:prstGeom prst="rect">
            <a:avLst/>
          </a:prstGeom>
        </p:spPr>
        <p:txBody>
          <a:bodyPr/>
          <a:lstStyle>
            <a:lvl1pPr marL="0" indent="0">
              <a:buNone/>
              <a:defRPr sz="1400">
                <a:solidFill>
                  <a:schemeClr val="tx1">
                    <a:lumMod val="85000"/>
                    <a:lumOff val="15000"/>
                  </a:schemeClr>
                </a:solidFill>
              </a:defRPr>
            </a:lvl1pPr>
            <a:lvl2pPr marL="457200" indent="0">
              <a:buNone/>
              <a:defRPr sz="1400">
                <a:solidFill>
                  <a:schemeClr val="tx1">
                    <a:lumMod val="85000"/>
                    <a:lumOff val="15000"/>
                  </a:schemeClr>
                </a:solidFill>
              </a:defRPr>
            </a:lvl2pPr>
            <a:lvl3pPr marL="914400" indent="0">
              <a:buNone/>
              <a:defRPr sz="1400">
                <a:solidFill>
                  <a:schemeClr val="tx1">
                    <a:lumMod val="85000"/>
                    <a:lumOff val="15000"/>
                  </a:schemeClr>
                </a:solidFill>
              </a:defRPr>
            </a:lvl3pPr>
            <a:lvl4pPr marL="1371600" indent="0">
              <a:buNone/>
              <a:defRPr sz="1400">
                <a:solidFill>
                  <a:schemeClr val="tx1">
                    <a:lumMod val="85000"/>
                    <a:lumOff val="15000"/>
                  </a:schemeClr>
                </a:solidFill>
              </a:defRPr>
            </a:lvl4pPr>
            <a:lvl5pPr marL="1828800" indent="0">
              <a:buNone/>
              <a:defRPr sz="1400">
                <a:solidFill>
                  <a:schemeClr val="tx1">
                    <a:lumMod val="85000"/>
                    <a:lumOff val="15000"/>
                  </a:schemeClr>
                </a:solidFill>
              </a:defRPr>
            </a:lvl5pPr>
          </a:lstStyle>
          <a:p>
            <a:pPr lvl="0"/>
            <a:r>
              <a:rPr lang="en-US"/>
              <a:t>10/01/2016</a:t>
            </a:r>
          </a:p>
        </p:txBody>
      </p:sp>
    </p:spTree>
    <p:extLst>
      <p:ext uri="{BB962C8B-B14F-4D97-AF65-F5344CB8AC3E}">
        <p14:creationId xmlns:p14="http://schemas.microsoft.com/office/powerpoint/2010/main" val="72868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Image Left with Torch Header">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029200" y="4095750"/>
            <a:ext cx="3657600" cy="640080"/>
          </a:xfrm>
        </p:spPr>
        <p:txBody>
          <a:bodyPr wrap="square" tIns="0" anchor="t" anchorCtr="0">
            <a:noAutofit/>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Add information about the image. Insert up to two lines of text.</a:t>
            </a:r>
          </a:p>
        </p:txBody>
      </p:sp>
      <p:pic>
        <p:nvPicPr>
          <p:cNvPr id="7" name="Picture 2"/>
          <p:cNvPicPr>
            <a:picLocks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rot="5400000">
            <a:off x="3188204" y="3041142"/>
            <a:ext cx="3383280" cy="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icture Placeholder 9"/>
          <p:cNvSpPr>
            <a:spLocks noGrp="1"/>
          </p:cNvSpPr>
          <p:nvPr>
            <p:ph type="pic" sz="quarter" idx="13"/>
          </p:nvPr>
        </p:nvSpPr>
        <p:spPr>
          <a:xfrm>
            <a:off x="457200" y="1352549"/>
            <a:ext cx="4267200" cy="3383281"/>
          </a:xfrm>
          <a:effectLst>
            <a:outerShdw blurRad="50800" dist="38100" dir="2700000" algn="tl" rotWithShape="0">
              <a:prstClr val="black">
                <a:alpha val="20000"/>
              </a:prstClr>
            </a:outerShdw>
          </a:effectLst>
        </p:spPr>
        <p:txBody>
          <a:bodyPr/>
          <a:lstStyle/>
          <a:p>
            <a:endParaRPr lang="en-US"/>
          </a:p>
        </p:txBody>
      </p:sp>
      <p:pic>
        <p:nvPicPr>
          <p:cNvPr id="21" name="Picture 20" descr="Liberty Flame Lg We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29200" y="3720260"/>
            <a:ext cx="190500" cy="314877"/>
          </a:xfrm>
          <a:prstGeom prst="rect">
            <a:avLst/>
          </a:prstGeom>
        </p:spPr>
      </p:pic>
      <p:sp>
        <p:nvSpPr>
          <p:cNvPr id="23" name="Text Placeholder 22"/>
          <p:cNvSpPr>
            <a:spLocks noGrp="1"/>
          </p:cNvSpPr>
          <p:nvPr>
            <p:ph type="body" sz="quarter" idx="14" hasCustomPrompt="1"/>
          </p:nvPr>
        </p:nvSpPr>
        <p:spPr>
          <a:xfrm>
            <a:off x="5257800" y="3719513"/>
            <a:ext cx="3429000" cy="315912"/>
          </a:xfrm>
          <a:solidFill>
            <a:srgbClr val="006699"/>
          </a:solidFill>
        </p:spPr>
        <p:txBody>
          <a:bodyPr lIns="91440" tIns="0" anchor="ctr" anchorCtr="0">
            <a:noAutofit/>
          </a:bodyPr>
          <a:lstStyle>
            <a:lvl1pPr>
              <a:defRPr b="1">
                <a:solidFill>
                  <a:schemeClr val="bg1"/>
                </a:solidFill>
              </a:defRPr>
            </a:lvl1pPr>
          </a:lstStyle>
          <a:p>
            <a:pPr lvl="0"/>
            <a:r>
              <a:rPr lang="en-US"/>
              <a:t>SHORT HEADER TEXT</a:t>
            </a:r>
          </a:p>
        </p:txBody>
      </p:sp>
      <p:sp>
        <p:nvSpPr>
          <p:cNvPr id="5" name="Title 4"/>
          <p:cNvSpPr>
            <a:spLocks noGrp="1"/>
          </p:cNvSpPr>
          <p:nvPr>
            <p:ph type="title" hasCustomPrompt="1"/>
          </p:nvPr>
        </p:nvSpPr>
        <p:spPr/>
        <p:txBody>
          <a:bodyPr/>
          <a:lstStyle>
            <a:lvl1pPr>
              <a:defRPr baseline="0"/>
            </a:lvl1pPr>
          </a:lstStyle>
          <a:p>
            <a:r>
              <a:rPr lang="en-US"/>
              <a:t>ONE IMAGE LEFT WITH TORCH</a:t>
            </a:r>
          </a:p>
        </p:txBody>
      </p:sp>
      <p:sp>
        <p:nvSpPr>
          <p:cNvPr id="15" name="Slide Number Placeholder 5"/>
          <p:cNvSpPr>
            <a:spLocks noGrp="1"/>
          </p:cNvSpPr>
          <p:nvPr>
            <p:ph type="sldNum" sz="quarter" idx="4"/>
          </p:nvPr>
        </p:nvSpPr>
        <p:spPr>
          <a:xfrm>
            <a:off x="6553200" y="4857750"/>
            <a:ext cx="2133600" cy="184150"/>
          </a:xfrm>
          <a:prstGeom prst="rect">
            <a:avLst/>
          </a:prstGeom>
        </p:spPr>
        <p:txBody>
          <a:bodyPr vert="horz" wrap="none" lIns="0" tIns="0" rIns="0" bIns="0" rtlCol="0" anchor="b" anchorCtr="0"/>
          <a:lstStyle>
            <a:lvl1pPr algn="r">
              <a:defRPr sz="1100">
                <a:solidFill>
                  <a:schemeClr val="tx1">
                    <a:lumMod val="75000"/>
                    <a:lumOff val="25000"/>
                  </a:schemeClr>
                </a:solidFill>
                <a:latin typeface="Source Sans Pro" pitchFamily="34" charset="0"/>
              </a:defRPr>
            </a:lvl1pPr>
          </a:lstStyle>
          <a:p>
            <a:fld id="{4FFACCCB-55A8-4BDB-891D-143A12D6DB78}" type="slidenum">
              <a:rPr lang="en-US" smtClean="0"/>
              <a:pPr/>
              <a:t>‹#›</a:t>
            </a:fld>
            <a:endParaRPr lang="en-US"/>
          </a:p>
        </p:txBody>
      </p:sp>
      <p:sp>
        <p:nvSpPr>
          <p:cNvPr id="16" name="Footer Placeholder 7"/>
          <p:cNvSpPr>
            <a:spLocks noGrp="1"/>
          </p:cNvSpPr>
          <p:nvPr>
            <p:ph type="ftr" sz="quarter" idx="3"/>
          </p:nvPr>
        </p:nvSpPr>
        <p:spPr>
          <a:xfrm>
            <a:off x="457200" y="4857750"/>
            <a:ext cx="6096000" cy="182108"/>
          </a:xfrm>
          <a:prstGeom prst="rect">
            <a:avLst/>
          </a:prstGeom>
        </p:spPr>
        <p:txBody>
          <a:bodyPr vert="horz" lIns="0" tIns="45720" rIns="91440" bIns="45720" rtlCol="0" anchor="ctr"/>
          <a:lstStyle>
            <a:lvl1pPr algn="l">
              <a:defRPr sz="1000">
                <a:solidFill>
                  <a:schemeClr val="tx1">
                    <a:lumMod val="75000"/>
                    <a:lumOff val="25000"/>
                  </a:schemeClr>
                </a:solidFill>
                <a:latin typeface="Source Sans Pro" pitchFamily="34" charset="0"/>
              </a:defRPr>
            </a:lvl1pPr>
          </a:lstStyle>
          <a:p>
            <a:r>
              <a:rPr lang="en-US"/>
              <a:t>FOOTER GOES HERE</a:t>
            </a:r>
          </a:p>
        </p:txBody>
      </p:sp>
    </p:spTree>
    <p:extLst>
      <p:ext uri="{BB962C8B-B14F-4D97-AF65-F5344CB8AC3E}">
        <p14:creationId xmlns:p14="http://schemas.microsoft.com/office/powerpoint/2010/main" val="2731671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Image Lef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61951"/>
            <a:ext cx="6781800" cy="762000"/>
          </a:xfrm>
        </p:spPr>
        <p:txBody>
          <a:bodyPr/>
          <a:lstStyle>
            <a:lvl1pPr>
              <a:defRPr/>
            </a:lvl1pPr>
          </a:lstStyle>
          <a:p>
            <a:r>
              <a:rPr lang="en-US"/>
              <a:t>ONE IMAGE LEFT</a:t>
            </a:r>
          </a:p>
        </p:txBody>
      </p:sp>
      <p:sp>
        <p:nvSpPr>
          <p:cNvPr id="3" name="Subtitle 2"/>
          <p:cNvSpPr>
            <a:spLocks noGrp="1"/>
          </p:cNvSpPr>
          <p:nvPr>
            <p:ph type="subTitle" idx="1"/>
          </p:nvPr>
        </p:nvSpPr>
        <p:spPr>
          <a:xfrm>
            <a:off x="5029200" y="2876549"/>
            <a:ext cx="3657600" cy="1859281"/>
          </a:xfrm>
        </p:spPr>
        <p:txBody>
          <a:bodyPr wrap="square"/>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2"/>
          <p:cNvPicPr>
            <a:picLocks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rot="5400000">
            <a:off x="3188204" y="3041142"/>
            <a:ext cx="3383280" cy="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icture Placeholder 9"/>
          <p:cNvSpPr>
            <a:spLocks noGrp="1"/>
          </p:cNvSpPr>
          <p:nvPr>
            <p:ph type="pic" sz="quarter" idx="13"/>
          </p:nvPr>
        </p:nvSpPr>
        <p:spPr>
          <a:xfrm>
            <a:off x="457200" y="1352549"/>
            <a:ext cx="4267200" cy="3383281"/>
          </a:xfrm>
          <a:effectLst>
            <a:outerShdw blurRad="50800" dist="38100" dir="2700000" algn="tl" rotWithShape="0">
              <a:prstClr val="black">
                <a:alpha val="20000"/>
              </a:prstClr>
            </a:outerShdw>
          </a:effectLst>
        </p:spPr>
        <p:txBody>
          <a:bodyPr/>
          <a:lstStyle/>
          <a:p>
            <a:endParaRPr lang="en-US"/>
          </a:p>
        </p:txBody>
      </p:sp>
      <p:sp>
        <p:nvSpPr>
          <p:cNvPr id="9" name="Slide Number Placeholder 5"/>
          <p:cNvSpPr>
            <a:spLocks noGrp="1"/>
          </p:cNvSpPr>
          <p:nvPr>
            <p:ph type="sldNum" sz="quarter" idx="4"/>
          </p:nvPr>
        </p:nvSpPr>
        <p:spPr>
          <a:xfrm>
            <a:off x="6553200" y="4857750"/>
            <a:ext cx="2133600" cy="184150"/>
          </a:xfrm>
          <a:prstGeom prst="rect">
            <a:avLst/>
          </a:prstGeom>
        </p:spPr>
        <p:txBody>
          <a:bodyPr vert="horz" wrap="none" lIns="0" tIns="0" rIns="0" bIns="0" rtlCol="0" anchor="b" anchorCtr="0"/>
          <a:lstStyle>
            <a:lvl1pPr algn="r">
              <a:defRPr sz="1100">
                <a:solidFill>
                  <a:schemeClr val="tx1">
                    <a:lumMod val="75000"/>
                    <a:lumOff val="25000"/>
                  </a:schemeClr>
                </a:solidFill>
                <a:latin typeface="Source Sans Pro" pitchFamily="34" charset="0"/>
              </a:defRPr>
            </a:lvl1pPr>
          </a:lstStyle>
          <a:p>
            <a:fld id="{4FFACCCB-55A8-4BDB-891D-143A12D6DB78}" type="slidenum">
              <a:rPr lang="en-US" smtClean="0"/>
              <a:pPr/>
              <a:t>‹#›</a:t>
            </a:fld>
            <a:endParaRPr lang="en-US"/>
          </a:p>
        </p:txBody>
      </p:sp>
      <p:sp>
        <p:nvSpPr>
          <p:cNvPr id="10" name="Footer Placeholder 7"/>
          <p:cNvSpPr>
            <a:spLocks noGrp="1"/>
          </p:cNvSpPr>
          <p:nvPr>
            <p:ph type="ftr" sz="quarter" idx="3"/>
          </p:nvPr>
        </p:nvSpPr>
        <p:spPr>
          <a:xfrm>
            <a:off x="457200" y="4857750"/>
            <a:ext cx="6096000" cy="182108"/>
          </a:xfrm>
          <a:prstGeom prst="rect">
            <a:avLst/>
          </a:prstGeom>
        </p:spPr>
        <p:txBody>
          <a:bodyPr vert="horz" lIns="0" tIns="45720" rIns="91440" bIns="45720" rtlCol="0" anchor="ctr"/>
          <a:lstStyle>
            <a:lvl1pPr algn="l">
              <a:defRPr sz="1000">
                <a:solidFill>
                  <a:schemeClr val="tx1">
                    <a:lumMod val="75000"/>
                    <a:lumOff val="25000"/>
                  </a:schemeClr>
                </a:solidFill>
                <a:latin typeface="Source Sans Pro" pitchFamily="34" charset="0"/>
              </a:defRPr>
            </a:lvl1pPr>
          </a:lstStyle>
          <a:p>
            <a:r>
              <a:rPr lang="en-US"/>
              <a:t>FOOTER GOES HERE</a:t>
            </a:r>
          </a:p>
        </p:txBody>
      </p:sp>
    </p:spTree>
    <p:extLst>
      <p:ext uri="{BB962C8B-B14F-4D97-AF65-F5344CB8AC3E}">
        <p14:creationId xmlns:p14="http://schemas.microsoft.com/office/powerpoint/2010/main" val="712139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Image Right with Torch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61951"/>
            <a:ext cx="6781800" cy="762000"/>
          </a:xfrm>
        </p:spPr>
        <p:txBody>
          <a:bodyPr/>
          <a:lstStyle>
            <a:lvl1pPr>
              <a:defRPr/>
            </a:lvl1pPr>
          </a:lstStyle>
          <a:p>
            <a:r>
              <a:rPr lang="en-US"/>
              <a:t>ONE IMAGE RIGHT WITH TORCH</a:t>
            </a:r>
          </a:p>
        </p:txBody>
      </p:sp>
      <p:sp>
        <p:nvSpPr>
          <p:cNvPr id="3" name="Subtitle 2"/>
          <p:cNvSpPr>
            <a:spLocks noGrp="1"/>
          </p:cNvSpPr>
          <p:nvPr>
            <p:ph type="subTitle" idx="1" hasCustomPrompt="1"/>
          </p:nvPr>
        </p:nvSpPr>
        <p:spPr>
          <a:xfrm>
            <a:off x="457200" y="4095750"/>
            <a:ext cx="3657600" cy="640080"/>
          </a:xfrm>
        </p:spPr>
        <p:txBody>
          <a:bodyPr wrap="square" tIns="0" anchor="t" anchorCtr="0">
            <a:noAutofit/>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Add information about the image. Insert up to two lines of text.</a:t>
            </a:r>
          </a:p>
        </p:txBody>
      </p:sp>
      <p:pic>
        <p:nvPicPr>
          <p:cNvPr id="9" name="Picture 2"/>
          <p:cNvPicPr>
            <a:picLocks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rot="5400000">
            <a:off x="2572511" y="3041142"/>
            <a:ext cx="3383280" cy="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icture Placeholder 9"/>
          <p:cNvSpPr>
            <a:spLocks noGrp="1"/>
          </p:cNvSpPr>
          <p:nvPr>
            <p:ph type="pic" sz="quarter" idx="13"/>
          </p:nvPr>
        </p:nvSpPr>
        <p:spPr>
          <a:xfrm>
            <a:off x="4419600" y="1352550"/>
            <a:ext cx="4267200" cy="3352800"/>
          </a:xfrm>
          <a:effectLst>
            <a:outerShdw blurRad="50800" dist="38100" dir="2700000" algn="tl" rotWithShape="0">
              <a:prstClr val="black">
                <a:alpha val="20000"/>
              </a:prstClr>
            </a:outerShdw>
          </a:effectLst>
        </p:spPr>
        <p:txBody>
          <a:bodyPr/>
          <a:lstStyle/>
          <a:p>
            <a:endParaRPr lang="en-US"/>
          </a:p>
        </p:txBody>
      </p:sp>
      <p:pic>
        <p:nvPicPr>
          <p:cNvPr id="8" name="Picture 7" descr="Liberty Flame Lg We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3720260"/>
            <a:ext cx="190500" cy="314877"/>
          </a:xfrm>
          <a:prstGeom prst="rect">
            <a:avLst/>
          </a:prstGeom>
        </p:spPr>
      </p:pic>
      <p:sp>
        <p:nvSpPr>
          <p:cNvPr id="11" name="Text Placeholder 22"/>
          <p:cNvSpPr>
            <a:spLocks noGrp="1"/>
          </p:cNvSpPr>
          <p:nvPr>
            <p:ph type="body" sz="quarter" idx="14" hasCustomPrompt="1"/>
          </p:nvPr>
        </p:nvSpPr>
        <p:spPr>
          <a:xfrm>
            <a:off x="685800" y="3719513"/>
            <a:ext cx="3429000" cy="315912"/>
          </a:xfrm>
          <a:solidFill>
            <a:srgbClr val="006699"/>
          </a:solidFill>
        </p:spPr>
        <p:txBody>
          <a:bodyPr wrap="none" lIns="91440" tIns="0" anchor="ctr" anchorCtr="0">
            <a:noAutofit/>
          </a:bodyPr>
          <a:lstStyle>
            <a:lvl1pPr>
              <a:defRPr b="1">
                <a:solidFill>
                  <a:schemeClr val="bg1"/>
                </a:solidFill>
              </a:defRPr>
            </a:lvl1pPr>
          </a:lstStyle>
          <a:p>
            <a:pPr lvl="0"/>
            <a:r>
              <a:rPr lang="en-US"/>
              <a:t>SHORT HEADER TEXT</a:t>
            </a:r>
          </a:p>
        </p:txBody>
      </p:sp>
      <p:sp>
        <p:nvSpPr>
          <p:cNvPr id="12" name="Slide Number Placeholder 5"/>
          <p:cNvSpPr>
            <a:spLocks noGrp="1"/>
          </p:cNvSpPr>
          <p:nvPr>
            <p:ph type="sldNum" sz="quarter" idx="4"/>
          </p:nvPr>
        </p:nvSpPr>
        <p:spPr>
          <a:xfrm>
            <a:off x="6553200" y="4857750"/>
            <a:ext cx="2133600" cy="184150"/>
          </a:xfrm>
          <a:prstGeom prst="rect">
            <a:avLst/>
          </a:prstGeom>
        </p:spPr>
        <p:txBody>
          <a:bodyPr vert="horz" wrap="none" lIns="0" tIns="0" rIns="0" bIns="0" rtlCol="0" anchor="b" anchorCtr="0"/>
          <a:lstStyle>
            <a:lvl1pPr algn="r">
              <a:defRPr sz="1100">
                <a:solidFill>
                  <a:schemeClr val="tx1">
                    <a:lumMod val="75000"/>
                    <a:lumOff val="25000"/>
                  </a:schemeClr>
                </a:solidFill>
                <a:latin typeface="Source Sans Pro" pitchFamily="34" charset="0"/>
              </a:defRPr>
            </a:lvl1pPr>
          </a:lstStyle>
          <a:p>
            <a:fld id="{4FFACCCB-55A8-4BDB-891D-143A12D6DB78}" type="slidenum">
              <a:rPr lang="en-US" smtClean="0"/>
              <a:pPr/>
              <a:t>‹#›</a:t>
            </a:fld>
            <a:endParaRPr lang="en-US"/>
          </a:p>
        </p:txBody>
      </p:sp>
      <p:sp>
        <p:nvSpPr>
          <p:cNvPr id="13" name="Footer Placeholder 7"/>
          <p:cNvSpPr>
            <a:spLocks noGrp="1"/>
          </p:cNvSpPr>
          <p:nvPr>
            <p:ph type="ftr" sz="quarter" idx="3"/>
          </p:nvPr>
        </p:nvSpPr>
        <p:spPr>
          <a:xfrm>
            <a:off x="457200" y="4857750"/>
            <a:ext cx="6096000" cy="182108"/>
          </a:xfrm>
          <a:prstGeom prst="rect">
            <a:avLst/>
          </a:prstGeom>
        </p:spPr>
        <p:txBody>
          <a:bodyPr vert="horz" lIns="0" tIns="45720" rIns="91440" bIns="45720" rtlCol="0" anchor="ctr"/>
          <a:lstStyle>
            <a:lvl1pPr algn="l">
              <a:defRPr sz="1000">
                <a:solidFill>
                  <a:schemeClr val="tx1">
                    <a:lumMod val="75000"/>
                    <a:lumOff val="25000"/>
                  </a:schemeClr>
                </a:solidFill>
                <a:latin typeface="Source Sans Pro" pitchFamily="34" charset="0"/>
              </a:defRPr>
            </a:lvl1pPr>
          </a:lstStyle>
          <a:p>
            <a:r>
              <a:rPr lang="en-US"/>
              <a:t>FOOTER GOES HERE</a:t>
            </a:r>
          </a:p>
        </p:txBody>
      </p:sp>
    </p:spTree>
    <p:extLst>
      <p:ext uri="{BB962C8B-B14F-4D97-AF65-F5344CB8AC3E}">
        <p14:creationId xmlns:p14="http://schemas.microsoft.com/office/powerpoint/2010/main" val="3183730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Image R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61951"/>
            <a:ext cx="6781800" cy="762000"/>
          </a:xfrm>
        </p:spPr>
        <p:txBody>
          <a:bodyPr/>
          <a:lstStyle>
            <a:lvl1pPr>
              <a:defRPr/>
            </a:lvl1pPr>
          </a:lstStyle>
          <a:p>
            <a:r>
              <a:rPr lang="en-US"/>
              <a:t>ONE IMAGE RIGHT</a:t>
            </a:r>
          </a:p>
        </p:txBody>
      </p:sp>
      <p:sp>
        <p:nvSpPr>
          <p:cNvPr id="3" name="Subtitle 2"/>
          <p:cNvSpPr>
            <a:spLocks noGrp="1"/>
          </p:cNvSpPr>
          <p:nvPr>
            <p:ph type="subTitle" idx="1"/>
          </p:nvPr>
        </p:nvSpPr>
        <p:spPr>
          <a:xfrm>
            <a:off x="457200" y="2876549"/>
            <a:ext cx="3657600" cy="1859281"/>
          </a:xfrm>
        </p:spPr>
        <p:txBody>
          <a:bodyPr wrap="square"/>
          <a:lstStyle>
            <a:lvl1pPr marL="0" indent="0" algn="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2"/>
          <p:cNvPicPr>
            <a:picLocks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rot="5400000">
            <a:off x="2572511" y="3041142"/>
            <a:ext cx="3383280" cy="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icture Placeholder 9"/>
          <p:cNvSpPr>
            <a:spLocks noGrp="1"/>
          </p:cNvSpPr>
          <p:nvPr>
            <p:ph type="pic" sz="quarter" idx="13"/>
          </p:nvPr>
        </p:nvSpPr>
        <p:spPr>
          <a:xfrm>
            <a:off x="4419600" y="1352550"/>
            <a:ext cx="4267200" cy="3352800"/>
          </a:xfrm>
          <a:effectLst>
            <a:outerShdw blurRad="50800" dist="38100" dir="2700000" algn="tl" rotWithShape="0">
              <a:prstClr val="black">
                <a:alpha val="20000"/>
              </a:prstClr>
            </a:outerShdw>
          </a:effectLst>
        </p:spPr>
        <p:txBody>
          <a:bodyPr/>
          <a:lstStyle/>
          <a:p>
            <a:endParaRPr lang="en-US"/>
          </a:p>
        </p:txBody>
      </p:sp>
      <p:sp>
        <p:nvSpPr>
          <p:cNvPr id="8" name="Slide Number Placeholder 5"/>
          <p:cNvSpPr>
            <a:spLocks noGrp="1"/>
          </p:cNvSpPr>
          <p:nvPr>
            <p:ph type="sldNum" sz="quarter" idx="4"/>
          </p:nvPr>
        </p:nvSpPr>
        <p:spPr>
          <a:xfrm>
            <a:off x="6553200" y="4857750"/>
            <a:ext cx="2133600" cy="184150"/>
          </a:xfrm>
          <a:prstGeom prst="rect">
            <a:avLst/>
          </a:prstGeom>
        </p:spPr>
        <p:txBody>
          <a:bodyPr vert="horz" wrap="none" lIns="0" tIns="0" rIns="0" bIns="0" rtlCol="0" anchor="b" anchorCtr="0"/>
          <a:lstStyle>
            <a:lvl1pPr algn="r">
              <a:defRPr sz="1100">
                <a:solidFill>
                  <a:schemeClr val="tx1">
                    <a:lumMod val="75000"/>
                    <a:lumOff val="25000"/>
                  </a:schemeClr>
                </a:solidFill>
                <a:latin typeface="Source Sans Pro" pitchFamily="34" charset="0"/>
              </a:defRPr>
            </a:lvl1pPr>
          </a:lstStyle>
          <a:p>
            <a:fld id="{4FFACCCB-55A8-4BDB-891D-143A12D6DB78}" type="slidenum">
              <a:rPr lang="en-US" smtClean="0"/>
              <a:pPr/>
              <a:t>‹#›</a:t>
            </a:fld>
            <a:endParaRPr lang="en-US"/>
          </a:p>
        </p:txBody>
      </p:sp>
      <p:sp>
        <p:nvSpPr>
          <p:cNvPr id="11" name="Footer Placeholder 7"/>
          <p:cNvSpPr>
            <a:spLocks noGrp="1"/>
          </p:cNvSpPr>
          <p:nvPr>
            <p:ph type="ftr" sz="quarter" idx="3"/>
          </p:nvPr>
        </p:nvSpPr>
        <p:spPr>
          <a:xfrm>
            <a:off x="457200" y="4857750"/>
            <a:ext cx="6096000" cy="182108"/>
          </a:xfrm>
          <a:prstGeom prst="rect">
            <a:avLst/>
          </a:prstGeom>
        </p:spPr>
        <p:txBody>
          <a:bodyPr vert="horz" lIns="0" tIns="45720" rIns="91440" bIns="45720" rtlCol="0" anchor="ctr"/>
          <a:lstStyle>
            <a:lvl1pPr algn="l">
              <a:defRPr sz="1000">
                <a:solidFill>
                  <a:schemeClr val="tx1">
                    <a:lumMod val="75000"/>
                    <a:lumOff val="25000"/>
                  </a:schemeClr>
                </a:solidFill>
                <a:latin typeface="Source Sans Pro" pitchFamily="34" charset="0"/>
              </a:defRPr>
            </a:lvl1pPr>
          </a:lstStyle>
          <a:p>
            <a:r>
              <a:rPr lang="en-US"/>
              <a:t>FOOTER GOES HERE</a:t>
            </a:r>
          </a:p>
        </p:txBody>
      </p:sp>
    </p:spTree>
    <p:extLst>
      <p:ext uri="{BB962C8B-B14F-4D97-AF65-F5344CB8AC3E}">
        <p14:creationId xmlns:p14="http://schemas.microsoft.com/office/powerpoint/2010/main" val="195276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Image Centered with Torch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61951"/>
            <a:ext cx="6781800" cy="762000"/>
          </a:xfrm>
        </p:spPr>
        <p:txBody>
          <a:bodyPr/>
          <a:lstStyle>
            <a:lvl1pPr>
              <a:defRPr/>
            </a:lvl1pPr>
          </a:lstStyle>
          <a:p>
            <a:r>
              <a:rPr lang="en-US"/>
              <a:t>ONE IMAGE CENTERED WITH TORCH</a:t>
            </a:r>
          </a:p>
        </p:txBody>
      </p:sp>
      <p:sp>
        <p:nvSpPr>
          <p:cNvPr id="3" name="Subtitle 2"/>
          <p:cNvSpPr>
            <a:spLocks noGrp="1"/>
          </p:cNvSpPr>
          <p:nvPr>
            <p:ph type="subTitle" idx="1" hasCustomPrompt="1"/>
          </p:nvPr>
        </p:nvSpPr>
        <p:spPr>
          <a:xfrm>
            <a:off x="838200" y="4216820"/>
            <a:ext cx="7848600" cy="564730"/>
          </a:xfrm>
        </p:spPr>
        <p:txBody>
          <a:bodyPr wrap="square" tIns="0" anchor="t" anchorCtr="0"/>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Add information about the images above.</a:t>
            </a:r>
            <a:br>
              <a:rPr lang="en-US"/>
            </a:br>
            <a:r>
              <a:rPr lang="en-US"/>
              <a:t>Use up to two lines of text.</a:t>
            </a:r>
          </a:p>
        </p:txBody>
      </p:sp>
      <p:sp>
        <p:nvSpPr>
          <p:cNvPr id="11" name="Picture Placeholder 9"/>
          <p:cNvSpPr>
            <a:spLocks noGrp="1"/>
          </p:cNvSpPr>
          <p:nvPr>
            <p:ph type="pic" sz="quarter" idx="13"/>
          </p:nvPr>
        </p:nvSpPr>
        <p:spPr>
          <a:xfrm>
            <a:off x="459719" y="1352550"/>
            <a:ext cx="8227081" cy="2667000"/>
          </a:xfrm>
          <a:effectLst>
            <a:outerShdw blurRad="50800" dist="38100" dir="2700000" algn="tl" rotWithShape="0">
              <a:prstClr val="black">
                <a:alpha val="20000"/>
              </a:prstClr>
            </a:outerShdw>
          </a:effectLst>
        </p:spPr>
        <p:txBody>
          <a:bodyPr/>
          <a:lstStyle/>
          <a:p>
            <a:endParaRPr lang="en-US"/>
          </a:p>
        </p:txBody>
      </p:sp>
      <p:pic>
        <p:nvPicPr>
          <p:cNvPr id="13" name="Picture 12" descr="Liberty Flame Lg We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281" y="4301679"/>
            <a:ext cx="276605" cy="457200"/>
          </a:xfrm>
          <a:prstGeom prst="rect">
            <a:avLst/>
          </a:prstGeom>
        </p:spPr>
      </p:pic>
      <p:sp>
        <p:nvSpPr>
          <p:cNvPr id="9" name="Slide Number Placeholder 5"/>
          <p:cNvSpPr>
            <a:spLocks noGrp="1"/>
          </p:cNvSpPr>
          <p:nvPr>
            <p:ph type="sldNum" sz="quarter" idx="4"/>
          </p:nvPr>
        </p:nvSpPr>
        <p:spPr>
          <a:xfrm>
            <a:off x="6553200" y="4857750"/>
            <a:ext cx="2133600" cy="184150"/>
          </a:xfrm>
          <a:prstGeom prst="rect">
            <a:avLst/>
          </a:prstGeom>
        </p:spPr>
        <p:txBody>
          <a:bodyPr vert="horz" wrap="none" lIns="0" tIns="0" rIns="0" bIns="0" rtlCol="0" anchor="b" anchorCtr="0"/>
          <a:lstStyle>
            <a:lvl1pPr algn="r">
              <a:defRPr sz="1100">
                <a:solidFill>
                  <a:schemeClr val="tx1">
                    <a:lumMod val="75000"/>
                    <a:lumOff val="25000"/>
                  </a:schemeClr>
                </a:solidFill>
                <a:latin typeface="Source Sans Pro" pitchFamily="34" charset="0"/>
              </a:defRPr>
            </a:lvl1pPr>
          </a:lstStyle>
          <a:p>
            <a:fld id="{4FFACCCB-55A8-4BDB-891D-143A12D6DB78}" type="slidenum">
              <a:rPr lang="en-US" smtClean="0"/>
              <a:pPr/>
              <a:t>‹#›</a:t>
            </a:fld>
            <a:endParaRPr lang="en-US"/>
          </a:p>
        </p:txBody>
      </p:sp>
      <p:sp>
        <p:nvSpPr>
          <p:cNvPr id="10" name="Footer Placeholder 7"/>
          <p:cNvSpPr>
            <a:spLocks noGrp="1"/>
          </p:cNvSpPr>
          <p:nvPr>
            <p:ph type="ftr" sz="quarter" idx="3"/>
          </p:nvPr>
        </p:nvSpPr>
        <p:spPr>
          <a:xfrm>
            <a:off x="457200" y="4857750"/>
            <a:ext cx="6096000" cy="182108"/>
          </a:xfrm>
          <a:prstGeom prst="rect">
            <a:avLst/>
          </a:prstGeom>
        </p:spPr>
        <p:txBody>
          <a:bodyPr vert="horz" lIns="0" tIns="45720" rIns="91440" bIns="45720" rtlCol="0" anchor="ctr"/>
          <a:lstStyle>
            <a:lvl1pPr algn="l">
              <a:defRPr sz="1000">
                <a:solidFill>
                  <a:schemeClr val="tx1">
                    <a:lumMod val="75000"/>
                    <a:lumOff val="25000"/>
                  </a:schemeClr>
                </a:solidFill>
                <a:latin typeface="Source Sans Pro" pitchFamily="34" charset="0"/>
              </a:defRPr>
            </a:lvl1pPr>
          </a:lstStyle>
          <a:p>
            <a:r>
              <a:rPr lang="en-US"/>
              <a:t>FOOTER GOES HERE</a:t>
            </a:r>
          </a:p>
        </p:txBody>
      </p:sp>
    </p:spTree>
    <p:extLst>
      <p:ext uri="{BB962C8B-B14F-4D97-AF65-F5344CB8AC3E}">
        <p14:creationId xmlns:p14="http://schemas.microsoft.com/office/powerpoint/2010/main" val="35755366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141334"/>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97" r:id="rId3"/>
    <p:sldLayoutId id="2147483698" r:id="rId4"/>
  </p:sldLayoutIdLst>
  <p:hf sldNum="0" hdr="0" ftr="0" dt="0"/>
  <p:txStyles>
    <p:titleStyle>
      <a:lvl1pPr algn="l" defTabSz="914400" rtl="0" eaLnBrk="1" latinLnBrk="0" hangingPunct="1">
        <a:spcBef>
          <a:spcPct val="0"/>
        </a:spcBef>
        <a:buNone/>
        <a:defRPr sz="4000" b="1" kern="1200" baseline="0">
          <a:solidFill>
            <a:srgbClr val="003366"/>
          </a:solidFill>
          <a:latin typeface="Source Sans Pro"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3366"/>
          </a:solidFill>
          <a:latin typeface="Source Sans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3366"/>
          </a:solidFill>
          <a:latin typeface="Source Sans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3366"/>
          </a:solidFill>
          <a:latin typeface="Source Sans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3366"/>
          </a:solidFill>
          <a:latin typeface="Source Sans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3366"/>
          </a:solidFill>
          <a:latin typeface="Source Sans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6781800" cy="781050"/>
          </a:xfrm>
          <a:prstGeom prst="rect">
            <a:avLst/>
          </a:prstGeom>
        </p:spPr>
        <p:txBody>
          <a:bodyPr vert="horz" lIns="0" tIns="0" rIns="0" bIns="0" rtlCol="0" anchor="ctr">
            <a:noAutofit/>
          </a:bodyPr>
          <a:lstStyle/>
          <a:p>
            <a:r>
              <a:rPr lang="en-US"/>
              <a:t>IMAGE SLIDE</a:t>
            </a:r>
          </a:p>
        </p:txBody>
      </p:sp>
      <p:sp>
        <p:nvSpPr>
          <p:cNvPr id="3" name="Text Placeholder 2"/>
          <p:cNvSpPr>
            <a:spLocks noGrp="1"/>
          </p:cNvSpPr>
          <p:nvPr>
            <p:ph type="body" idx="1"/>
          </p:nvPr>
        </p:nvSpPr>
        <p:spPr>
          <a:xfrm>
            <a:off x="457200" y="1276350"/>
            <a:ext cx="3200400" cy="803275"/>
          </a:xfrm>
          <a:prstGeom prst="rect">
            <a:avLst/>
          </a:prstGeom>
        </p:spPr>
        <p:txBody>
          <a:bodyPr vert="horz" wrap="square" lIns="0" tIns="45720" rIns="0" bIns="0" rtlCol="0" anchor="b" anchorCtr="0">
            <a:normAutofit/>
          </a:bodyPr>
          <a:lstStyle/>
          <a:p>
            <a:pPr lvl="0"/>
            <a:r>
              <a:rPr lang="en-US"/>
              <a:t>Click to edit Master text styles</a:t>
            </a:r>
          </a:p>
        </p:txBody>
      </p:sp>
      <p:sp>
        <p:nvSpPr>
          <p:cNvPr id="6" name="Slide Number Placeholder 5"/>
          <p:cNvSpPr>
            <a:spLocks noGrp="1"/>
          </p:cNvSpPr>
          <p:nvPr>
            <p:ph type="sldNum" sz="quarter" idx="4"/>
          </p:nvPr>
        </p:nvSpPr>
        <p:spPr>
          <a:xfrm>
            <a:off x="6553200" y="4857750"/>
            <a:ext cx="2133600" cy="184150"/>
          </a:xfrm>
          <a:prstGeom prst="rect">
            <a:avLst/>
          </a:prstGeom>
        </p:spPr>
        <p:txBody>
          <a:bodyPr vert="horz" wrap="none" lIns="0" tIns="0" rIns="0" bIns="0" rtlCol="0" anchor="b" anchorCtr="0"/>
          <a:lstStyle>
            <a:lvl1pPr algn="r">
              <a:defRPr sz="1100">
                <a:solidFill>
                  <a:schemeClr val="tx1">
                    <a:lumMod val="75000"/>
                    <a:lumOff val="25000"/>
                  </a:schemeClr>
                </a:solidFill>
                <a:latin typeface="Source Sans Pro" pitchFamily="34" charset="0"/>
              </a:defRPr>
            </a:lvl1pPr>
          </a:lstStyle>
          <a:p>
            <a:fld id="{4FFACCCB-55A8-4BDB-891D-143A12D6DB78}" type="slidenum">
              <a:rPr lang="en-US" smtClean="0"/>
              <a:pPr/>
              <a:t>‹#›</a:t>
            </a:fld>
            <a:endParaRPr lang="en-US"/>
          </a:p>
        </p:txBody>
      </p:sp>
      <p:sp>
        <p:nvSpPr>
          <p:cNvPr id="8" name="Footer Placeholder 7"/>
          <p:cNvSpPr>
            <a:spLocks noGrp="1"/>
          </p:cNvSpPr>
          <p:nvPr>
            <p:ph type="ftr" sz="quarter" idx="3"/>
          </p:nvPr>
        </p:nvSpPr>
        <p:spPr>
          <a:xfrm>
            <a:off x="457200" y="4857750"/>
            <a:ext cx="6096000" cy="182108"/>
          </a:xfrm>
          <a:prstGeom prst="rect">
            <a:avLst/>
          </a:prstGeom>
        </p:spPr>
        <p:txBody>
          <a:bodyPr vert="horz" lIns="0" tIns="45720" rIns="91440" bIns="45720" rtlCol="0" anchor="ctr"/>
          <a:lstStyle>
            <a:lvl1pPr algn="l">
              <a:defRPr sz="1000">
                <a:solidFill>
                  <a:schemeClr val="tx1">
                    <a:lumMod val="75000"/>
                    <a:lumOff val="25000"/>
                  </a:schemeClr>
                </a:solidFill>
                <a:latin typeface="Source Sans Pro" pitchFamily="34" charset="0"/>
              </a:defRPr>
            </a:lvl1pPr>
          </a:lstStyle>
          <a:p>
            <a:r>
              <a:rPr lang="en-US"/>
              <a:t>FOOTER GOES HERE</a:t>
            </a:r>
          </a:p>
        </p:txBody>
      </p:sp>
    </p:spTree>
    <p:extLst>
      <p:ext uri="{BB962C8B-B14F-4D97-AF65-F5344CB8AC3E}">
        <p14:creationId xmlns:p14="http://schemas.microsoft.com/office/powerpoint/2010/main" val="1955069425"/>
      </p:ext>
    </p:extLst>
  </p:cSld>
  <p:clrMap bg1="lt1" tx1="dk1" bg2="lt2" tx2="dk2" accent1="accent1" accent2="accent2" accent3="accent3" accent4="accent4" accent5="accent5" accent6="accent6" hlink="hlink" folHlink="folHlink"/>
  <p:sldLayoutIdLst>
    <p:sldLayoutId id="2147483681" r:id="rId1"/>
    <p:sldLayoutId id="2147483696" r:id="rId2"/>
    <p:sldLayoutId id="2147483699" r:id="rId3"/>
    <p:sldLayoutId id="2147483682" r:id="rId4"/>
    <p:sldLayoutId id="2147483683" r:id="rId5"/>
    <p:sldLayoutId id="2147483701" r:id="rId6"/>
    <p:sldLayoutId id="2147483685" r:id="rId7"/>
    <p:sldLayoutId id="2147483700" r:id="rId8"/>
    <p:sldLayoutId id="2147483684" r:id="rId9"/>
    <p:sldLayoutId id="2147483702" r:id="rId10"/>
    <p:sldLayoutId id="2147483707" r:id="rId11"/>
  </p:sldLayoutIdLst>
  <p:hf sldNum="0" hdr="0" ftr="0" dt="0"/>
  <p:txStyles>
    <p:titleStyle>
      <a:lvl1pPr algn="l" defTabSz="914400" rtl="0" eaLnBrk="1" latinLnBrk="0" hangingPunct="1">
        <a:lnSpc>
          <a:spcPct val="90000"/>
        </a:lnSpc>
        <a:spcBef>
          <a:spcPts val="0"/>
        </a:spcBef>
        <a:buNone/>
        <a:defRPr sz="3200" b="1" kern="1200">
          <a:solidFill>
            <a:srgbClr val="003366"/>
          </a:solidFill>
          <a:latin typeface="Source Sans Pro" pitchFamily="34" charset="0"/>
          <a:ea typeface="+mj-ea"/>
          <a:cs typeface="+mj-cs"/>
        </a:defRPr>
      </a:lvl1pPr>
    </p:titleStyle>
    <p:bodyStyle>
      <a:lvl1pPr marL="0" indent="0" algn="l" defTabSz="914400" rtl="0" eaLnBrk="1" latinLnBrk="0" hangingPunct="1">
        <a:spcBef>
          <a:spcPts val="0"/>
        </a:spcBef>
        <a:buFont typeface="Arial" panose="020B0604020202020204" pitchFamily="34" charset="0"/>
        <a:buNone/>
        <a:defRPr sz="2000" b="0" kern="1200">
          <a:solidFill>
            <a:schemeClr val="tx1">
              <a:lumMod val="75000"/>
              <a:lumOff val="25000"/>
            </a:schemeClr>
          </a:solidFill>
          <a:latin typeface="Source Sans Pro" pitchFamily="34" charset="0"/>
          <a:ea typeface="+mn-ea"/>
          <a:cs typeface="+mn-cs"/>
        </a:defRPr>
      </a:lvl1pPr>
      <a:lvl2pPr marL="0" indent="0" algn="l" defTabSz="914400" rtl="0" eaLnBrk="1" latinLnBrk="0" hangingPunct="1">
        <a:spcBef>
          <a:spcPts val="0"/>
        </a:spcBef>
        <a:buFont typeface="Arial" panose="020B0604020202020204" pitchFamily="34" charset="0"/>
        <a:buNone/>
        <a:defRPr sz="1600" kern="1200">
          <a:solidFill>
            <a:srgbClr val="003366"/>
          </a:solidFill>
          <a:latin typeface="+mn-lt"/>
          <a:ea typeface="+mn-ea"/>
          <a:cs typeface="+mn-cs"/>
        </a:defRPr>
      </a:lvl2pPr>
      <a:lvl3pPr marL="914400" indent="0" algn="l" defTabSz="914400" rtl="0" eaLnBrk="1" latinLnBrk="0" hangingPunct="1">
        <a:spcBef>
          <a:spcPts val="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spcBef>
          <a:spcPts val="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spcBef>
          <a:spcPts val="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49"/>
            <a:ext cx="6781800" cy="762001"/>
          </a:xfrm>
          <a:prstGeom prst="rect">
            <a:avLst/>
          </a:prstGeom>
        </p:spPr>
        <p:txBody>
          <a:bodyPr vert="horz" wrap="none" lIns="0" tIns="0" rIns="0" bIns="0" rtlCol="0" anchor="ctr">
            <a:noAutofit/>
          </a:bodyPr>
          <a:lstStyle/>
          <a:p>
            <a:r>
              <a:rPr lang="en-US"/>
              <a:t>TEXT SLIDE</a:t>
            </a:r>
          </a:p>
        </p:txBody>
      </p:sp>
      <p:sp>
        <p:nvSpPr>
          <p:cNvPr id="3" name="Text Placeholder 2"/>
          <p:cNvSpPr>
            <a:spLocks noGrp="1"/>
          </p:cNvSpPr>
          <p:nvPr>
            <p:ph type="body" idx="1"/>
          </p:nvPr>
        </p:nvSpPr>
        <p:spPr>
          <a:xfrm>
            <a:off x="457200" y="1200150"/>
            <a:ext cx="8229600" cy="33940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857750"/>
            <a:ext cx="2133600" cy="184150"/>
          </a:xfrm>
          <a:prstGeom prst="rect">
            <a:avLst/>
          </a:prstGeom>
        </p:spPr>
        <p:txBody>
          <a:bodyPr vert="horz" lIns="0" tIns="0" rIns="0" bIns="0" rtlCol="0" anchor="b" anchorCtr="0"/>
          <a:lstStyle>
            <a:lvl1pPr algn="r">
              <a:defRPr sz="1100">
                <a:solidFill>
                  <a:schemeClr val="tx1">
                    <a:lumMod val="75000"/>
                    <a:lumOff val="25000"/>
                  </a:schemeClr>
                </a:solidFill>
                <a:latin typeface="Source Sans Pro" pitchFamily="34" charset="0"/>
              </a:defRPr>
            </a:lvl1pPr>
          </a:lstStyle>
          <a:p>
            <a:fld id="{24C9DA1E-468E-46AD-91A4-D305899C73D2}" type="slidenum">
              <a:rPr lang="en-US" smtClean="0"/>
              <a:pPr/>
              <a:t>‹#›</a:t>
            </a:fld>
            <a:endParaRPr lang="en-US"/>
          </a:p>
        </p:txBody>
      </p:sp>
      <p:sp>
        <p:nvSpPr>
          <p:cNvPr id="5" name="Footer Placeholder 4"/>
          <p:cNvSpPr>
            <a:spLocks noGrp="1"/>
          </p:cNvSpPr>
          <p:nvPr>
            <p:ph type="ftr" sz="quarter" idx="3"/>
          </p:nvPr>
        </p:nvSpPr>
        <p:spPr>
          <a:xfrm>
            <a:off x="457200" y="4857750"/>
            <a:ext cx="6096000" cy="182108"/>
          </a:xfrm>
          <a:prstGeom prst="rect">
            <a:avLst/>
          </a:prstGeom>
        </p:spPr>
        <p:txBody>
          <a:bodyPr vert="horz" wrap="none" lIns="0" tIns="0" rIns="0" bIns="0" rtlCol="0" anchor="ctr"/>
          <a:lstStyle>
            <a:lvl1pPr algn="l">
              <a:defRPr sz="1000">
                <a:solidFill>
                  <a:schemeClr val="tx1">
                    <a:lumMod val="75000"/>
                    <a:lumOff val="25000"/>
                  </a:schemeClr>
                </a:solidFill>
                <a:latin typeface="Source Sans Pro" pitchFamily="34" charset="0"/>
              </a:defRPr>
            </a:lvl1pPr>
          </a:lstStyle>
          <a:p>
            <a:r>
              <a:rPr lang="en-US"/>
              <a:t>FOOTER GOES HERE</a:t>
            </a:r>
          </a:p>
        </p:txBody>
      </p:sp>
    </p:spTree>
    <p:extLst>
      <p:ext uri="{BB962C8B-B14F-4D97-AF65-F5344CB8AC3E}">
        <p14:creationId xmlns:p14="http://schemas.microsoft.com/office/powerpoint/2010/main" val="102323553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687" r:id="rId3"/>
    <p:sldLayoutId id="2147483706" r:id="rId4"/>
    <p:sldLayoutId id="2147483703" r:id="rId5"/>
    <p:sldLayoutId id="2147483692" r:id="rId6"/>
    <p:sldLayoutId id="2147483693" r:id="rId7"/>
  </p:sldLayoutIdLst>
  <p:hf sldNum="0" hdr="0" ftr="0" dt="0"/>
  <p:txStyles>
    <p:titleStyle>
      <a:lvl1pPr algn="l" defTabSz="914400" rtl="0" eaLnBrk="1" latinLnBrk="0" hangingPunct="1">
        <a:lnSpc>
          <a:spcPct val="90000"/>
        </a:lnSpc>
        <a:spcBef>
          <a:spcPct val="0"/>
        </a:spcBef>
        <a:buNone/>
        <a:defRPr sz="3200" b="1" kern="1200" baseline="0">
          <a:solidFill>
            <a:srgbClr val="003366"/>
          </a:solidFill>
          <a:latin typeface="Source Sans Pro" pitchFamily="34" charset="0"/>
          <a:ea typeface="+mj-ea"/>
          <a:cs typeface="+mj-cs"/>
        </a:defRPr>
      </a:lvl1pPr>
    </p:titleStyle>
    <p:bodyStyle>
      <a:lvl1pPr marL="0" indent="0" algn="l" defTabSz="914400" rtl="0" eaLnBrk="1" latinLnBrk="0" hangingPunct="1">
        <a:lnSpc>
          <a:spcPct val="120000"/>
        </a:lnSpc>
        <a:spcBef>
          <a:spcPts val="600"/>
        </a:spcBef>
        <a:buFont typeface="Arial" panose="020B0604020202020204" pitchFamily="34" charset="0"/>
        <a:buNone/>
        <a:defRPr sz="2400" b="1" kern="1200">
          <a:solidFill>
            <a:srgbClr val="003366"/>
          </a:solidFill>
          <a:latin typeface="Source Sans Pro" pitchFamily="34" charset="0"/>
          <a:ea typeface="+mn-ea"/>
          <a:cs typeface="+mn-cs"/>
        </a:defRPr>
      </a:lvl1pPr>
      <a:lvl2pPr marL="365760" indent="-182880" algn="l" defTabSz="914400" rtl="0" eaLnBrk="1" latinLnBrk="0" hangingPunct="1">
        <a:lnSpc>
          <a:spcPct val="120000"/>
        </a:lnSpc>
        <a:spcBef>
          <a:spcPts val="600"/>
        </a:spcBef>
        <a:buFont typeface="Arial" panose="020B0604020202020204" pitchFamily="34" charset="0"/>
        <a:buChar char="•"/>
        <a:defRPr sz="2000" kern="1200">
          <a:solidFill>
            <a:srgbClr val="003366"/>
          </a:solidFill>
          <a:latin typeface="Source Sans Pro" pitchFamily="34" charset="0"/>
          <a:ea typeface="+mn-ea"/>
          <a:cs typeface="+mn-cs"/>
        </a:defRPr>
      </a:lvl2pPr>
      <a:lvl3pPr marL="640080" indent="-228600" algn="l" defTabSz="914400" rtl="0" eaLnBrk="1" latinLnBrk="0" hangingPunct="1">
        <a:lnSpc>
          <a:spcPct val="120000"/>
        </a:lnSpc>
        <a:spcBef>
          <a:spcPts val="600"/>
        </a:spcBef>
        <a:buFont typeface="+mj-lt"/>
        <a:buAutoNum type="arabicPeriod"/>
        <a:defRPr sz="2000" kern="1200">
          <a:solidFill>
            <a:srgbClr val="003366"/>
          </a:solidFill>
          <a:latin typeface="Source Sans Pro" pitchFamily="34" charset="0"/>
          <a:ea typeface="+mn-ea"/>
          <a:cs typeface="+mn-cs"/>
        </a:defRPr>
      </a:lvl3pPr>
      <a:lvl4pPr marL="822960" indent="-228600" algn="l" defTabSz="914400" rtl="0" eaLnBrk="1" latinLnBrk="0" hangingPunct="1">
        <a:lnSpc>
          <a:spcPct val="120000"/>
        </a:lnSpc>
        <a:spcBef>
          <a:spcPts val="600"/>
        </a:spcBef>
        <a:buFont typeface="+mj-lt"/>
        <a:buAutoNum type="alphaUcPeriod"/>
        <a:defRPr sz="2000" kern="1200">
          <a:solidFill>
            <a:srgbClr val="003366"/>
          </a:solidFill>
          <a:latin typeface="Source Sans Pro" pitchFamily="34" charset="0"/>
          <a:ea typeface="+mn-ea"/>
          <a:cs typeface="+mn-cs"/>
        </a:defRPr>
      </a:lvl4pPr>
      <a:lvl5pPr marL="1097280" indent="-228600" algn="l" defTabSz="914400" rtl="0" eaLnBrk="1" latinLnBrk="0" hangingPunct="1">
        <a:lnSpc>
          <a:spcPct val="120000"/>
        </a:lnSpc>
        <a:spcBef>
          <a:spcPts val="600"/>
        </a:spcBef>
        <a:buFont typeface="+mj-lt"/>
        <a:buAutoNum type="romanLcPeriod"/>
        <a:defRPr sz="2000" kern="1200">
          <a:solidFill>
            <a:srgbClr val="003366"/>
          </a:solidFill>
          <a:latin typeface="Source Sans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cid:b65c4286-30ef-4b22-92a5-8f32c9817eb3@namprd09.prod.outlook.com" TargetMode="External"/><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my.uscis.gov/account/v1/needhelp" TargetMode="External"/><Relationship Id="rId2" Type="http://schemas.openxmlformats.org/officeDocument/2006/relationships/hyperlink" Target="https://myaccount-dt.uscis.dhs.gov/users/confirmation?confirmation_token=S8ijo6puKF-a6dP-gNBq"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microsoft.com/office/2018/10/relationships/comments" Target="../comments/modernComment_146_B727AE99.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microsoft.com/office/2018/10/relationships/comments" Target="../comments/modernComment_147_76CBC703.xml"/><Relationship Id="rId1" Type="http://schemas.openxmlformats.org/officeDocument/2006/relationships/slideLayout" Target="../slideLayouts/slideLayout9.xml"/><Relationship Id="rId4" Type="http://schemas.openxmlformats.org/officeDocument/2006/relationships/image" Target="../media/image6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9.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a:solidFill>
                  <a:srgbClr val="006699"/>
                </a:solidFill>
              </a:rPr>
              <a:t>Immigration Records and Identity Services Directorate</a:t>
            </a:r>
            <a:endParaRPr lang="en-US" sz="3200"/>
          </a:p>
        </p:txBody>
      </p:sp>
      <p:sp>
        <p:nvSpPr>
          <p:cNvPr id="3" name="Subtitle 2"/>
          <p:cNvSpPr>
            <a:spLocks noGrp="1"/>
          </p:cNvSpPr>
          <p:nvPr>
            <p:ph type="subTitle" idx="1"/>
          </p:nvPr>
        </p:nvSpPr>
        <p:spPr/>
        <p:txBody>
          <a:bodyPr/>
          <a:lstStyle/>
          <a:p>
            <a:r>
              <a:rPr lang="en-US"/>
              <a:t>E-Verify NextGen Screens</a:t>
            </a:r>
          </a:p>
        </p:txBody>
      </p:sp>
      <p:sp>
        <p:nvSpPr>
          <p:cNvPr id="4" name="Content Placeholder 3"/>
          <p:cNvSpPr>
            <a:spLocks noGrp="1"/>
          </p:cNvSpPr>
          <p:nvPr>
            <p:ph sz="quarter" idx="11"/>
          </p:nvPr>
        </p:nvSpPr>
        <p:spPr/>
        <p:txBody>
          <a:bodyPr/>
          <a:lstStyle/>
          <a:p>
            <a:r>
              <a:rPr lang="en-US"/>
              <a:t> </a:t>
            </a:r>
          </a:p>
        </p:txBody>
      </p:sp>
      <p:sp>
        <p:nvSpPr>
          <p:cNvPr id="5" name="Content Placeholder 4"/>
          <p:cNvSpPr>
            <a:spLocks noGrp="1"/>
          </p:cNvSpPr>
          <p:nvPr>
            <p:ph sz="quarter" idx="12"/>
          </p:nvPr>
        </p:nvSpPr>
        <p:spPr/>
        <p:txBody>
          <a:bodyPr/>
          <a:lstStyle/>
          <a:p>
            <a:r>
              <a:rPr lang="en-US"/>
              <a:t> </a:t>
            </a:r>
          </a:p>
        </p:txBody>
      </p:sp>
      <p:sp>
        <p:nvSpPr>
          <p:cNvPr id="6" name="Text Placeholder 5"/>
          <p:cNvSpPr>
            <a:spLocks noGrp="1"/>
          </p:cNvSpPr>
          <p:nvPr>
            <p:ph type="body" sz="quarter" idx="13"/>
          </p:nvPr>
        </p:nvSpPr>
        <p:spPr/>
        <p:txBody>
          <a:bodyPr/>
          <a:lstStyle/>
          <a:p>
            <a:r>
              <a:rPr lang="en-US" dirty="0"/>
              <a:t>Updated: September 27, 2023</a:t>
            </a:r>
          </a:p>
        </p:txBody>
      </p:sp>
    </p:spTree>
    <p:extLst>
      <p:ext uri="{BB962C8B-B14F-4D97-AF65-F5344CB8AC3E}">
        <p14:creationId xmlns:p14="http://schemas.microsoft.com/office/powerpoint/2010/main" val="439343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727B54-19F3-BC69-669E-275D4D3E9202}"/>
              </a:ext>
            </a:extLst>
          </p:cNvPr>
          <p:cNvSpPr txBox="1">
            <a:spLocks/>
          </p:cNvSpPr>
          <p:nvPr/>
        </p:nvSpPr>
        <p:spPr>
          <a:xfrm>
            <a:off x="1689520" y="1883742"/>
            <a:ext cx="5764959" cy="1376016"/>
          </a:xfrm>
          <a:prstGeom prst="rect">
            <a:avLst/>
          </a:prstGeom>
        </p:spPr>
        <p:txBody>
          <a:bodyPr/>
          <a:lstStyle>
            <a:lvl1pPr algn="l" defTabSz="914400" rtl="0" eaLnBrk="1" latinLnBrk="0" hangingPunct="1">
              <a:lnSpc>
                <a:spcPct val="90000"/>
              </a:lnSpc>
              <a:spcBef>
                <a:spcPct val="0"/>
              </a:spcBef>
              <a:buNone/>
              <a:defRPr sz="3200" b="1" kern="1200" baseline="0">
                <a:solidFill>
                  <a:srgbClr val="003366"/>
                </a:solidFill>
                <a:latin typeface="Source Sans Pro" pitchFamily="34" charset="0"/>
                <a:ea typeface="+mj-ea"/>
                <a:cs typeface="+mj-cs"/>
              </a:defRPr>
            </a:lvl1pPr>
          </a:lstStyle>
          <a:p>
            <a:pPr algn="ctr"/>
            <a:r>
              <a:rPr lang="en-US" sz="4400">
                <a:solidFill>
                  <a:srgbClr val="006699"/>
                </a:solidFill>
              </a:rPr>
              <a:t>Employee Forgot Password</a:t>
            </a:r>
            <a:endParaRPr lang="en-US" sz="4400"/>
          </a:p>
        </p:txBody>
      </p:sp>
    </p:spTree>
    <p:extLst>
      <p:ext uri="{BB962C8B-B14F-4D97-AF65-F5344CB8AC3E}">
        <p14:creationId xmlns:p14="http://schemas.microsoft.com/office/powerpoint/2010/main" val="4270194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Forgot Password</a:t>
            </a:r>
            <a:endParaRPr lang="en-US" sz="2800"/>
          </a:p>
        </p:txBody>
      </p:sp>
      <p:pic>
        <p:nvPicPr>
          <p:cNvPr id="5" name="Picture 4">
            <a:extLst>
              <a:ext uri="{FF2B5EF4-FFF2-40B4-BE49-F238E27FC236}">
                <a16:creationId xmlns:a16="http://schemas.microsoft.com/office/drawing/2014/main" id="{9FA177AC-D95E-ECDA-873D-EE2D7CD8C9E1}"/>
              </a:ext>
            </a:extLst>
          </p:cNvPr>
          <p:cNvPicPr>
            <a:picLocks noChangeAspect="1"/>
          </p:cNvPicPr>
          <p:nvPr/>
        </p:nvPicPr>
        <p:blipFill>
          <a:blip r:embed="rId2"/>
          <a:stretch>
            <a:fillRect/>
          </a:stretch>
        </p:blipFill>
        <p:spPr>
          <a:xfrm>
            <a:off x="3411639" y="1123951"/>
            <a:ext cx="2320721" cy="3639312"/>
          </a:xfrm>
          <a:prstGeom prst="rect">
            <a:avLst/>
          </a:prstGeom>
        </p:spPr>
      </p:pic>
    </p:spTree>
    <p:extLst>
      <p:ext uri="{BB962C8B-B14F-4D97-AF65-F5344CB8AC3E}">
        <p14:creationId xmlns:p14="http://schemas.microsoft.com/office/powerpoint/2010/main" val="924093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Forgot Password - Email Reset </a:t>
            </a:r>
            <a:endParaRPr lang="en-US" sz="2800"/>
          </a:p>
        </p:txBody>
      </p:sp>
      <p:pic>
        <p:nvPicPr>
          <p:cNvPr id="5" name="Picture 4">
            <a:extLst>
              <a:ext uri="{FF2B5EF4-FFF2-40B4-BE49-F238E27FC236}">
                <a16:creationId xmlns:a16="http://schemas.microsoft.com/office/drawing/2014/main" id="{4F1D8446-27F6-DAED-BB69-EC934954EEA4}"/>
              </a:ext>
            </a:extLst>
          </p:cNvPr>
          <p:cNvPicPr>
            <a:picLocks noChangeAspect="1"/>
          </p:cNvPicPr>
          <p:nvPr/>
        </p:nvPicPr>
        <p:blipFill>
          <a:blip r:embed="rId2"/>
          <a:stretch>
            <a:fillRect/>
          </a:stretch>
        </p:blipFill>
        <p:spPr>
          <a:xfrm>
            <a:off x="3495241" y="1123951"/>
            <a:ext cx="2153518" cy="3639312"/>
          </a:xfrm>
          <a:prstGeom prst="rect">
            <a:avLst/>
          </a:prstGeom>
        </p:spPr>
      </p:pic>
    </p:spTree>
    <p:extLst>
      <p:ext uri="{BB962C8B-B14F-4D97-AF65-F5344CB8AC3E}">
        <p14:creationId xmlns:p14="http://schemas.microsoft.com/office/powerpoint/2010/main" val="2437416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Forgot Password - Email Notification </a:t>
            </a:r>
            <a:endParaRPr lang="en-US" sz="2800"/>
          </a:p>
        </p:txBody>
      </p:sp>
      <p:pic>
        <p:nvPicPr>
          <p:cNvPr id="4" name="Picture 3">
            <a:extLst>
              <a:ext uri="{FF2B5EF4-FFF2-40B4-BE49-F238E27FC236}">
                <a16:creationId xmlns:a16="http://schemas.microsoft.com/office/drawing/2014/main" id="{0C8F4E8A-45CF-5DF2-A763-1A448773E357}"/>
              </a:ext>
            </a:extLst>
          </p:cNvPr>
          <p:cNvPicPr>
            <a:picLocks noChangeAspect="1"/>
          </p:cNvPicPr>
          <p:nvPr/>
        </p:nvPicPr>
        <p:blipFill>
          <a:blip r:embed="rId2"/>
          <a:stretch>
            <a:fillRect/>
          </a:stretch>
        </p:blipFill>
        <p:spPr>
          <a:xfrm>
            <a:off x="3583145" y="1123951"/>
            <a:ext cx="1977710" cy="3639312"/>
          </a:xfrm>
          <a:prstGeom prst="rect">
            <a:avLst/>
          </a:prstGeom>
        </p:spPr>
      </p:pic>
    </p:spTree>
    <p:extLst>
      <p:ext uri="{BB962C8B-B14F-4D97-AF65-F5344CB8AC3E}">
        <p14:creationId xmlns:p14="http://schemas.microsoft.com/office/powerpoint/2010/main" val="65329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61951"/>
            <a:ext cx="6934200" cy="762000"/>
          </a:xfrm>
        </p:spPr>
        <p:txBody>
          <a:bodyPr/>
          <a:lstStyle/>
          <a:p>
            <a:r>
              <a:rPr lang="en-US" sz="2800">
                <a:solidFill>
                  <a:srgbClr val="006699"/>
                </a:solidFill>
              </a:rPr>
              <a:t>Forgot Password – Password Reset Questions </a:t>
            </a:r>
            <a:endParaRPr lang="en-US" sz="2800"/>
          </a:p>
        </p:txBody>
      </p:sp>
      <p:pic>
        <p:nvPicPr>
          <p:cNvPr id="4" name="Picture 3">
            <a:extLst>
              <a:ext uri="{FF2B5EF4-FFF2-40B4-BE49-F238E27FC236}">
                <a16:creationId xmlns:a16="http://schemas.microsoft.com/office/drawing/2014/main" id="{5CDD3F2B-D7D3-D441-1B88-3C193D0B9056}"/>
              </a:ext>
            </a:extLst>
          </p:cNvPr>
          <p:cNvPicPr preferRelativeResize="0">
            <a:picLocks/>
          </p:cNvPicPr>
          <p:nvPr/>
        </p:nvPicPr>
        <p:blipFill>
          <a:blip r:embed="rId2"/>
          <a:stretch>
            <a:fillRect/>
          </a:stretch>
        </p:blipFill>
        <p:spPr>
          <a:xfrm>
            <a:off x="3352800" y="1123951"/>
            <a:ext cx="2438400" cy="3639312"/>
          </a:xfrm>
          <a:prstGeom prst="rect">
            <a:avLst/>
          </a:prstGeom>
          <a:ln>
            <a:noFill/>
          </a:ln>
        </p:spPr>
      </p:pic>
    </p:spTree>
    <p:extLst>
      <p:ext uri="{BB962C8B-B14F-4D97-AF65-F5344CB8AC3E}">
        <p14:creationId xmlns:p14="http://schemas.microsoft.com/office/powerpoint/2010/main" val="3700636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Forgot Password  - Password Reset </a:t>
            </a:r>
            <a:endParaRPr lang="en-US" sz="2800"/>
          </a:p>
        </p:txBody>
      </p:sp>
      <p:sp>
        <p:nvSpPr>
          <p:cNvPr id="4" name="Rectangle 2">
            <a:extLst>
              <a:ext uri="{FF2B5EF4-FFF2-40B4-BE49-F238E27FC236}">
                <a16:creationId xmlns:a16="http://schemas.microsoft.com/office/drawing/2014/main" id="{F97B468A-B3F7-58E7-509A-3B2A9AC02628}"/>
              </a:ext>
            </a:extLst>
          </p:cNvPr>
          <p:cNvSpPr>
            <a:spLocks noChangeArrowheads="1"/>
          </p:cNvSpPr>
          <p:nvPr/>
        </p:nvSpPr>
        <p:spPr bwMode="auto">
          <a:xfrm>
            <a:off x="0" y="0"/>
            <a:ext cx="9144000" cy="363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a:extLst>
              <a:ext uri="{FF2B5EF4-FFF2-40B4-BE49-F238E27FC236}">
                <a16:creationId xmlns:a16="http://schemas.microsoft.com/office/drawing/2014/main" id="{23975178-E555-7578-51B9-46E7E3E5EAE0}"/>
              </a:ext>
            </a:extLst>
          </p:cNvPr>
          <p:cNvPicPr>
            <a:picLocks noChangeAspect="1" noChangeArrowheads="1"/>
          </p:cNvPicPr>
          <p:nvPr/>
        </p:nvPicPr>
        <p:blipFill rotWithShape="1">
          <a:blip r:embed="rId2" r:link="rId3" cstate="print">
            <a:extLst>
              <a:ext uri="{28A0092B-C50C-407E-A947-70E740481C1C}">
                <a14:useLocalDpi xmlns:a14="http://schemas.microsoft.com/office/drawing/2010/main" val="0"/>
              </a:ext>
            </a:extLst>
          </a:blip>
          <a:srcRect t="8375" r="1227" b="1591"/>
          <a:stretch>
            <a:fillRect/>
          </a:stretch>
        </p:blipFill>
        <p:spPr bwMode="auto">
          <a:xfrm>
            <a:off x="3649306" y="1123951"/>
            <a:ext cx="1845387" cy="363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891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myAccount – PW Reset Notification </a:t>
            </a:r>
            <a:endParaRPr lang="en-US" sz="2800"/>
          </a:p>
        </p:txBody>
      </p:sp>
      <p:pic>
        <p:nvPicPr>
          <p:cNvPr id="7" name="Picture 6">
            <a:extLst>
              <a:ext uri="{FF2B5EF4-FFF2-40B4-BE49-F238E27FC236}">
                <a16:creationId xmlns:a16="http://schemas.microsoft.com/office/drawing/2014/main" id="{654E1A49-8561-6A28-68EE-0BDD8697EEB9}"/>
              </a:ext>
            </a:extLst>
          </p:cNvPr>
          <p:cNvPicPr>
            <a:picLocks noChangeAspect="1"/>
          </p:cNvPicPr>
          <p:nvPr/>
        </p:nvPicPr>
        <p:blipFill>
          <a:blip r:embed="rId2"/>
          <a:stretch>
            <a:fillRect/>
          </a:stretch>
        </p:blipFill>
        <p:spPr>
          <a:xfrm>
            <a:off x="1500571" y="1512207"/>
            <a:ext cx="6142857" cy="2438095"/>
          </a:xfrm>
          <a:prstGeom prst="rect">
            <a:avLst/>
          </a:prstGeom>
        </p:spPr>
      </p:pic>
    </p:spTree>
    <p:extLst>
      <p:ext uri="{BB962C8B-B14F-4D97-AF65-F5344CB8AC3E}">
        <p14:creationId xmlns:p14="http://schemas.microsoft.com/office/powerpoint/2010/main" val="501921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727B54-19F3-BC69-669E-275D4D3E9202}"/>
              </a:ext>
            </a:extLst>
          </p:cNvPr>
          <p:cNvSpPr txBox="1">
            <a:spLocks/>
          </p:cNvSpPr>
          <p:nvPr/>
        </p:nvSpPr>
        <p:spPr>
          <a:xfrm>
            <a:off x="1689520" y="1883742"/>
            <a:ext cx="5764959" cy="1376016"/>
          </a:xfrm>
          <a:prstGeom prst="rect">
            <a:avLst/>
          </a:prstGeom>
        </p:spPr>
        <p:txBody>
          <a:bodyPr/>
          <a:lstStyle>
            <a:lvl1pPr algn="l" defTabSz="914400" rtl="0" eaLnBrk="1" latinLnBrk="0" hangingPunct="1">
              <a:lnSpc>
                <a:spcPct val="90000"/>
              </a:lnSpc>
              <a:spcBef>
                <a:spcPct val="0"/>
              </a:spcBef>
              <a:buNone/>
              <a:defRPr sz="3200" b="1" kern="1200" baseline="0">
                <a:solidFill>
                  <a:srgbClr val="003366"/>
                </a:solidFill>
                <a:latin typeface="Source Sans Pro" pitchFamily="34" charset="0"/>
                <a:ea typeface="+mj-ea"/>
                <a:cs typeface="+mj-cs"/>
              </a:defRPr>
            </a:lvl1pPr>
          </a:lstStyle>
          <a:p>
            <a:pPr algn="ctr"/>
            <a:r>
              <a:rPr lang="en-US" sz="4400">
                <a:solidFill>
                  <a:srgbClr val="006699"/>
                </a:solidFill>
              </a:rPr>
              <a:t>Employee Sign Up</a:t>
            </a:r>
          </a:p>
          <a:p>
            <a:pPr algn="ctr"/>
            <a:r>
              <a:rPr lang="en-US" sz="4400">
                <a:solidFill>
                  <a:srgbClr val="006699"/>
                </a:solidFill>
              </a:rPr>
              <a:t>(USCIS Account)</a:t>
            </a:r>
            <a:endParaRPr lang="en-US" sz="4400"/>
          </a:p>
        </p:txBody>
      </p:sp>
    </p:spTree>
    <p:extLst>
      <p:ext uri="{BB962C8B-B14F-4D97-AF65-F5344CB8AC3E}">
        <p14:creationId xmlns:p14="http://schemas.microsoft.com/office/powerpoint/2010/main" val="1148136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Sign Up (USCIS Account) </a:t>
            </a:r>
            <a:endParaRPr lang="en-US" sz="2800"/>
          </a:p>
        </p:txBody>
      </p:sp>
      <p:pic>
        <p:nvPicPr>
          <p:cNvPr id="5" name="Picture 4">
            <a:extLst>
              <a:ext uri="{FF2B5EF4-FFF2-40B4-BE49-F238E27FC236}">
                <a16:creationId xmlns:a16="http://schemas.microsoft.com/office/drawing/2014/main" id="{142C3B7B-78F4-FD15-D35D-4AE181E24A5E}"/>
              </a:ext>
            </a:extLst>
          </p:cNvPr>
          <p:cNvPicPr>
            <a:picLocks noChangeAspect="1"/>
          </p:cNvPicPr>
          <p:nvPr/>
        </p:nvPicPr>
        <p:blipFill>
          <a:blip r:embed="rId2"/>
          <a:stretch>
            <a:fillRect/>
          </a:stretch>
        </p:blipFill>
        <p:spPr>
          <a:xfrm>
            <a:off x="3611738" y="1123951"/>
            <a:ext cx="1920524" cy="3639312"/>
          </a:xfrm>
          <a:prstGeom prst="rect">
            <a:avLst/>
          </a:prstGeom>
        </p:spPr>
      </p:pic>
    </p:spTree>
    <p:extLst>
      <p:ext uri="{BB962C8B-B14F-4D97-AF65-F5344CB8AC3E}">
        <p14:creationId xmlns:p14="http://schemas.microsoft.com/office/powerpoint/2010/main" val="4062083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Sign Up – Confirmation Email</a:t>
            </a:r>
            <a:endParaRPr lang="en-US" sz="2800"/>
          </a:p>
        </p:txBody>
      </p:sp>
      <p:sp>
        <p:nvSpPr>
          <p:cNvPr id="3" name="Rectangle 2">
            <a:extLst>
              <a:ext uri="{FF2B5EF4-FFF2-40B4-BE49-F238E27FC236}">
                <a16:creationId xmlns:a16="http://schemas.microsoft.com/office/drawing/2014/main" id="{4DA82514-9241-4E51-F843-551EA49CE58B}"/>
              </a:ext>
            </a:extLst>
          </p:cNvPr>
          <p:cNvSpPr/>
          <p:nvPr/>
        </p:nvSpPr>
        <p:spPr>
          <a:xfrm>
            <a:off x="647700" y="1276350"/>
            <a:ext cx="7848600" cy="2862322"/>
          </a:xfrm>
          <a:prstGeom prst="rect">
            <a:avLst/>
          </a:prstGeom>
          <a:solidFill>
            <a:schemeClr val="bg1"/>
          </a:solidFill>
          <a:ln>
            <a:solidFill>
              <a:schemeClr val="tx1"/>
            </a:solidFill>
          </a:ln>
        </p:spPr>
        <p:txBody>
          <a:bodyPr wrap="square">
            <a:spAutoFit/>
          </a:bodyPr>
          <a:lstStyle/>
          <a:p>
            <a:pPr marL="0" marR="0"/>
            <a:r>
              <a:rPr lang="en-US" sz="1500">
                <a:solidFill>
                  <a:srgbClr val="000000"/>
                </a:solidFill>
                <a:ea typeface="Times New Roman" panose="02020603050405020304" pitchFamily="18" charset="0"/>
              </a:rPr>
              <a:t>To continue creating your USCIS Account, you must confirm your email address. To confirm your email address, please click on the link below, or copy and paste the entire link into your browser.</a:t>
            </a:r>
            <a:endParaRPr lang="en-US" sz="1500">
              <a:ea typeface="Times New Roman" panose="02020603050405020304" pitchFamily="18" charset="0"/>
            </a:endParaRPr>
          </a:p>
          <a:p>
            <a:r>
              <a:rPr lang="en-US" sz="1500" u="sng">
                <a:solidFill>
                  <a:srgbClr val="000000"/>
                </a:solidFill>
                <a:ea typeface="Times New Roman" panose="02020603050405020304" pitchFamily="18" charset="0"/>
                <a:hlinkClick r:id="rId2"/>
              </a:rPr>
              <a:t>https://myaccount-dt.uscis.dhs.gov/users/confirmation?confirmation_token=S8ijo6puKF-a6dP-gNBq</a:t>
            </a:r>
            <a:endParaRPr lang="en-US" sz="1500" u="sng">
              <a:solidFill>
                <a:srgbClr val="000000"/>
              </a:solidFill>
              <a:ea typeface="Times New Roman" panose="02020603050405020304" pitchFamily="18" charset="0"/>
            </a:endParaRPr>
          </a:p>
          <a:p>
            <a:endParaRPr lang="en-US" sz="1500">
              <a:ea typeface="Times New Roman" panose="02020603050405020304" pitchFamily="18" charset="0"/>
            </a:endParaRPr>
          </a:p>
          <a:p>
            <a:r>
              <a:rPr lang="en-US" sz="1500">
                <a:solidFill>
                  <a:srgbClr val="000000"/>
                </a:solidFill>
                <a:ea typeface="Times New Roman" panose="02020603050405020304" pitchFamily="18" charset="0"/>
              </a:rPr>
              <a:t>Please note that this confirmation link expires in 24 hours and may require your immediate attention if you wish to access your online account in the future.</a:t>
            </a:r>
          </a:p>
          <a:p>
            <a:endParaRPr lang="en-US" sz="1500">
              <a:ea typeface="Times New Roman" panose="02020603050405020304" pitchFamily="18" charset="0"/>
            </a:endParaRPr>
          </a:p>
          <a:p>
            <a:r>
              <a:rPr lang="en-US" sz="1500">
                <a:solidFill>
                  <a:srgbClr val="000000"/>
                </a:solidFill>
                <a:ea typeface="Times New Roman" panose="02020603050405020304" pitchFamily="18" charset="0"/>
              </a:rPr>
              <a:t>If you require additional assistance logging into your account, please contact the USCIS Contact Center via the web form at </a:t>
            </a:r>
            <a:r>
              <a:rPr lang="en-US" sz="1500" u="sng">
                <a:solidFill>
                  <a:srgbClr val="000000"/>
                </a:solidFill>
                <a:ea typeface="Times New Roman" panose="02020603050405020304" pitchFamily="18" charset="0"/>
                <a:hlinkClick r:id="rId3"/>
              </a:rPr>
              <a:t>https://my.uscis.gov/account/v1/needhelp</a:t>
            </a:r>
            <a:r>
              <a:rPr lang="en-US" sz="1500">
                <a:solidFill>
                  <a:srgbClr val="000000"/>
                </a:solidFill>
                <a:ea typeface="Times New Roman" panose="02020603050405020304" pitchFamily="18" charset="0"/>
              </a:rPr>
              <a:t>.</a:t>
            </a:r>
            <a:endParaRPr lang="en-US" sz="1500">
              <a:ea typeface="Times New Roman" panose="02020603050405020304" pitchFamily="18" charset="0"/>
            </a:endParaRPr>
          </a:p>
          <a:p>
            <a:endParaRPr lang="en-US" sz="1500" b="1">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sz="1500" b="1">
                <a:solidFill>
                  <a:srgbClr val="000000"/>
                </a:solidFill>
                <a:latin typeface="Calibri" panose="020F0502020204030204" pitchFamily="34" charset="0"/>
                <a:ea typeface="Calibri" panose="020F0502020204030204" pitchFamily="34" charset="0"/>
                <a:cs typeface="Times New Roman" panose="02020603050405020304" pitchFamily="18" charset="0"/>
              </a:rPr>
              <a:t>PLEASE DO NOT REPLY TO THIS MESSAGE</a:t>
            </a:r>
            <a:endParaRPr lang="en-US" sz="1500"/>
          </a:p>
        </p:txBody>
      </p:sp>
    </p:spTree>
    <p:extLst>
      <p:ext uri="{BB962C8B-B14F-4D97-AF65-F5344CB8AC3E}">
        <p14:creationId xmlns:p14="http://schemas.microsoft.com/office/powerpoint/2010/main" val="98013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42656-59C7-32C0-9930-FFB484EA85A4}"/>
              </a:ext>
            </a:extLst>
          </p:cNvPr>
          <p:cNvSpPr txBox="1">
            <a:spLocks/>
          </p:cNvSpPr>
          <p:nvPr/>
        </p:nvSpPr>
        <p:spPr>
          <a:xfrm>
            <a:off x="306978" y="499111"/>
            <a:ext cx="6781800" cy="434883"/>
          </a:xfrm>
          <a:prstGeom prst="rect">
            <a:avLst/>
          </a:prstGeom>
        </p:spPr>
        <p:txBody>
          <a:bodyPr/>
          <a:lstStyle>
            <a:lvl1pPr algn="l" defTabSz="914400" rtl="0" eaLnBrk="1" latinLnBrk="0" hangingPunct="1">
              <a:lnSpc>
                <a:spcPct val="90000"/>
              </a:lnSpc>
              <a:spcBef>
                <a:spcPts val="0"/>
              </a:spcBef>
              <a:buNone/>
              <a:defRPr sz="3200" b="1" kern="1200">
                <a:solidFill>
                  <a:srgbClr val="003366"/>
                </a:solidFill>
                <a:latin typeface="Source Sans Pro" pitchFamily="34" charset="0"/>
                <a:ea typeface="+mj-ea"/>
                <a:cs typeface="+mj-cs"/>
              </a:defRPr>
            </a:lvl1pPr>
          </a:lstStyle>
          <a:p>
            <a:r>
              <a:rPr lang="en-US" sz="2800">
                <a:solidFill>
                  <a:srgbClr val="006699"/>
                </a:solidFill>
              </a:rPr>
              <a:t>DHS Privacy Notice</a:t>
            </a:r>
            <a:endParaRPr lang="en-US" sz="2800"/>
          </a:p>
        </p:txBody>
      </p:sp>
      <p:sp>
        <p:nvSpPr>
          <p:cNvPr id="3" name="TextBox 2">
            <a:extLst>
              <a:ext uri="{FF2B5EF4-FFF2-40B4-BE49-F238E27FC236}">
                <a16:creationId xmlns:a16="http://schemas.microsoft.com/office/drawing/2014/main" id="{97A33EA5-C1B6-EA93-AF0E-4D3CCB4C08C3}"/>
              </a:ext>
            </a:extLst>
          </p:cNvPr>
          <p:cNvSpPr txBox="1"/>
          <p:nvPr/>
        </p:nvSpPr>
        <p:spPr>
          <a:xfrm>
            <a:off x="303711" y="1097826"/>
            <a:ext cx="8536577" cy="3647152"/>
          </a:xfrm>
          <a:prstGeom prst="rect">
            <a:avLst/>
          </a:prstGeom>
          <a:noFill/>
        </p:spPr>
        <p:txBody>
          <a:bodyPr wrap="square">
            <a:spAutoFit/>
          </a:bodyPr>
          <a:lstStyle/>
          <a:p>
            <a:pPr marL="0" marR="0">
              <a:spcBef>
                <a:spcPts val="0"/>
              </a:spcBef>
              <a:spcAft>
                <a:spcPts val="0"/>
              </a:spcAft>
            </a:pPr>
            <a:r>
              <a:rPr lang="en-US" sz="1100" b="1">
                <a:solidFill>
                  <a:srgbClr val="003366"/>
                </a:solidFill>
                <a:effectLst/>
                <a:latin typeface="Source Sans Pro" panose="020B0503030403020204" pitchFamily="34" charset="0"/>
                <a:ea typeface="Calibri" panose="020F0502020204030204" pitchFamily="34" charset="0"/>
              </a:rPr>
              <a:t>AUTHORITIES: </a:t>
            </a:r>
            <a:r>
              <a:rPr lang="en-US" sz="1100">
                <a:solidFill>
                  <a:srgbClr val="003366"/>
                </a:solidFill>
                <a:effectLst/>
                <a:latin typeface="Source Sans Pro" panose="020B0503030403020204" pitchFamily="34" charset="0"/>
                <a:ea typeface="Calibri" panose="020F0502020204030204" pitchFamily="34" charset="0"/>
              </a:rPr>
              <a:t>The information requested on this form, and the associated documents, are collected under the Immigration Reform and Control Act of 1986, Pub. L. 99-603 (8 USC 1324a).  </a:t>
            </a:r>
          </a:p>
          <a:p>
            <a:pPr marL="0" marR="0">
              <a:spcBef>
                <a:spcPts val="0"/>
              </a:spcBef>
              <a:spcAft>
                <a:spcPts val="0"/>
              </a:spcAft>
            </a:pPr>
            <a:endParaRPr lang="en-US" sz="1100">
              <a:solidFill>
                <a:srgbClr val="003366"/>
              </a:solidFill>
              <a:effectLst/>
              <a:latin typeface="Source Sans Pro" panose="020B0503030403020204" pitchFamily="34" charset="0"/>
              <a:ea typeface="Calibri" panose="020F0502020204030204" pitchFamily="34" charset="0"/>
            </a:endParaRPr>
          </a:p>
          <a:p>
            <a:pPr marL="0" marR="0">
              <a:spcBef>
                <a:spcPts val="0"/>
              </a:spcBef>
              <a:spcAft>
                <a:spcPts val="0"/>
              </a:spcAft>
            </a:pPr>
            <a:r>
              <a:rPr lang="en-US" sz="1100" b="1">
                <a:solidFill>
                  <a:srgbClr val="003366"/>
                </a:solidFill>
                <a:effectLst/>
                <a:latin typeface="Source Sans Pro" panose="020B0503030403020204" pitchFamily="34" charset="0"/>
                <a:ea typeface="Calibri" panose="020F0502020204030204" pitchFamily="34" charset="0"/>
              </a:rPr>
              <a:t>PURPOSE: </a:t>
            </a:r>
            <a:r>
              <a:rPr lang="en-US" sz="1100">
                <a:solidFill>
                  <a:srgbClr val="003366"/>
                </a:solidFill>
                <a:effectLst/>
                <a:latin typeface="Source Sans Pro" panose="020B0503030403020204" pitchFamily="34" charset="0"/>
                <a:ea typeface="Calibri" panose="020F0502020204030204" pitchFamily="34" charset="0"/>
              </a:rPr>
              <a:t>The primary purpose for providing the requested information on this form is for employers to verify your identity and employment authorization. Consistent with the requirements of the Immigration Reform and Control Act of 1986, employers use the Form I-9 to document the verification of the identity and employment authorization for new employees to prevent the unlawful hiring, or recruiting or referring for a fee, of aliens who are not authorized to work in the United States. This form is completed by both the employer and employee and is ultimately retained by the employer.  </a:t>
            </a:r>
          </a:p>
          <a:p>
            <a:pPr marL="0" marR="0">
              <a:spcBef>
                <a:spcPts val="0"/>
              </a:spcBef>
              <a:spcAft>
                <a:spcPts val="0"/>
              </a:spcAft>
            </a:pPr>
            <a:endParaRPr lang="en-US" sz="1100">
              <a:solidFill>
                <a:srgbClr val="003366"/>
              </a:solidFill>
              <a:effectLst/>
              <a:latin typeface="Source Sans Pro" panose="020B0503030403020204" pitchFamily="34" charset="0"/>
              <a:ea typeface="Calibri" panose="020F0502020204030204" pitchFamily="34" charset="0"/>
            </a:endParaRPr>
          </a:p>
          <a:p>
            <a:pPr marL="0" marR="0">
              <a:spcBef>
                <a:spcPts val="0"/>
              </a:spcBef>
              <a:spcAft>
                <a:spcPts val="0"/>
              </a:spcAft>
            </a:pPr>
            <a:r>
              <a:rPr lang="en-US" sz="1100" b="1">
                <a:solidFill>
                  <a:srgbClr val="003366"/>
                </a:solidFill>
                <a:effectLst/>
                <a:latin typeface="Source Sans Pro" panose="020B0503030403020204" pitchFamily="34" charset="0"/>
                <a:ea typeface="Calibri" panose="020F0502020204030204" pitchFamily="34" charset="0"/>
              </a:rPr>
              <a:t>ROUTINE USES: </a:t>
            </a:r>
            <a:r>
              <a:rPr lang="en-US" sz="1100">
                <a:solidFill>
                  <a:srgbClr val="003366"/>
                </a:solidFill>
                <a:effectLst/>
                <a:latin typeface="Source Sans Pro" panose="020B0503030403020204" pitchFamily="34" charset="0"/>
                <a:ea typeface="Calibri" panose="020F0502020204030204" pitchFamily="34" charset="0"/>
              </a:rPr>
              <a:t>This information will be used by employers as a record of their basis for determining eligibility of an individual to work in the United States. The employer must retain this completed form and make it available for inspection by authorized officials of the Department of Homeland Security, Department of Labor, and Department of Justice, Civil Rights Division, Immigrant and Employee Rights Section. USCIS does not store Form I-9 or retrieve its data via a personal identifier. Therefore, no  Privacy Act System of Records Notice (SORN) coverage is required. DHS follows the data handling parameters of the published privacy impact assessment [DHS/USCIS/PIA-036(b) - Form I-9 Employment Eligibility Verification Update]. DHS may also share this information, as appropriate, for law enforcement purposes or in the interest of national security. </a:t>
            </a:r>
          </a:p>
          <a:p>
            <a:pPr marL="0" marR="0">
              <a:spcBef>
                <a:spcPts val="0"/>
              </a:spcBef>
              <a:spcAft>
                <a:spcPts val="0"/>
              </a:spcAft>
            </a:pPr>
            <a:endParaRPr lang="en-US" sz="1100">
              <a:solidFill>
                <a:srgbClr val="003366"/>
              </a:solidFill>
              <a:effectLst/>
              <a:latin typeface="Source Sans Pro" panose="020B0503030403020204" pitchFamily="34" charset="0"/>
              <a:ea typeface="Calibri" panose="020F0502020204030204" pitchFamily="34" charset="0"/>
            </a:endParaRPr>
          </a:p>
          <a:p>
            <a:pPr marL="0" marR="0">
              <a:spcBef>
                <a:spcPts val="0"/>
              </a:spcBef>
              <a:spcAft>
                <a:spcPts val="0"/>
              </a:spcAft>
            </a:pPr>
            <a:r>
              <a:rPr lang="en-US" sz="1100" b="1">
                <a:solidFill>
                  <a:srgbClr val="003366"/>
                </a:solidFill>
                <a:effectLst/>
                <a:latin typeface="Source Sans Pro" panose="020B0503030403020204" pitchFamily="34" charset="0"/>
                <a:ea typeface="Calibri" panose="020F0502020204030204" pitchFamily="34" charset="0"/>
              </a:rPr>
              <a:t>DISCLOSURE:</a:t>
            </a:r>
            <a:r>
              <a:rPr lang="en-US" sz="1100">
                <a:solidFill>
                  <a:srgbClr val="003366"/>
                </a:solidFill>
                <a:effectLst/>
                <a:latin typeface="Source Sans Pro" panose="020B0503030403020204" pitchFamily="34" charset="0"/>
                <a:ea typeface="Calibri" panose="020F0502020204030204" pitchFamily="34" charset="0"/>
              </a:rPr>
              <a:t> The information you provide is voluntary. However, failure to provide the requested information, including your Social Security number (if applicable), and any requested evidence, may result in termination of employment. Failure of the employer to ensure proper completion of this form may result in the imposition of civil or criminal penalties against the employer. In addition, knowingly employing individuals who are not authorized to work in the United States may subject the employer to civil and/or criminal penalties. </a:t>
            </a:r>
          </a:p>
        </p:txBody>
      </p:sp>
    </p:spTree>
    <p:extLst>
      <p:ext uri="{BB962C8B-B14F-4D97-AF65-F5344CB8AC3E}">
        <p14:creationId xmlns:p14="http://schemas.microsoft.com/office/powerpoint/2010/main" val="108760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Sign Up – Confirmation Email Sent</a:t>
            </a:r>
            <a:endParaRPr lang="en-US" sz="2800"/>
          </a:p>
        </p:txBody>
      </p:sp>
      <p:pic>
        <p:nvPicPr>
          <p:cNvPr id="5" name="Picture 4">
            <a:extLst>
              <a:ext uri="{FF2B5EF4-FFF2-40B4-BE49-F238E27FC236}">
                <a16:creationId xmlns:a16="http://schemas.microsoft.com/office/drawing/2014/main" id="{DEEC8B3D-09CA-B1BC-1C17-87B808A67BCA}"/>
              </a:ext>
            </a:extLst>
          </p:cNvPr>
          <p:cNvPicPr>
            <a:picLocks noChangeAspect="1"/>
          </p:cNvPicPr>
          <p:nvPr/>
        </p:nvPicPr>
        <p:blipFill>
          <a:blip r:embed="rId2"/>
          <a:stretch>
            <a:fillRect/>
          </a:stretch>
        </p:blipFill>
        <p:spPr>
          <a:xfrm>
            <a:off x="3602051" y="1123951"/>
            <a:ext cx="1939898" cy="3639312"/>
          </a:xfrm>
          <a:prstGeom prst="rect">
            <a:avLst/>
          </a:prstGeom>
        </p:spPr>
      </p:pic>
    </p:spTree>
    <p:extLst>
      <p:ext uri="{BB962C8B-B14F-4D97-AF65-F5344CB8AC3E}">
        <p14:creationId xmlns:p14="http://schemas.microsoft.com/office/powerpoint/2010/main" val="1669750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Sign Up – Terms of Use</a:t>
            </a:r>
            <a:endParaRPr lang="en-US" sz="2800"/>
          </a:p>
        </p:txBody>
      </p:sp>
      <p:pic>
        <p:nvPicPr>
          <p:cNvPr id="4" name="Picture 3">
            <a:extLst>
              <a:ext uri="{FF2B5EF4-FFF2-40B4-BE49-F238E27FC236}">
                <a16:creationId xmlns:a16="http://schemas.microsoft.com/office/drawing/2014/main" id="{43F96524-2690-C594-621B-8E55CEBF8E7C}"/>
              </a:ext>
            </a:extLst>
          </p:cNvPr>
          <p:cNvPicPr>
            <a:picLocks noChangeAspect="1"/>
          </p:cNvPicPr>
          <p:nvPr/>
        </p:nvPicPr>
        <p:blipFill rotWithShape="1">
          <a:blip r:embed="rId2"/>
          <a:srcRect l="2786" r="2500" b="2094"/>
          <a:stretch/>
        </p:blipFill>
        <p:spPr>
          <a:xfrm>
            <a:off x="1919514" y="1142237"/>
            <a:ext cx="2645464" cy="3638292"/>
          </a:xfrm>
          <a:prstGeom prst="rect">
            <a:avLst/>
          </a:prstGeom>
        </p:spPr>
      </p:pic>
      <p:pic>
        <p:nvPicPr>
          <p:cNvPr id="5" name="Picture 4">
            <a:extLst>
              <a:ext uri="{FF2B5EF4-FFF2-40B4-BE49-F238E27FC236}">
                <a16:creationId xmlns:a16="http://schemas.microsoft.com/office/drawing/2014/main" id="{296A004F-51DC-61DC-973F-7E6265BEF1E7}"/>
              </a:ext>
            </a:extLst>
          </p:cNvPr>
          <p:cNvPicPr>
            <a:picLocks noChangeAspect="1"/>
          </p:cNvPicPr>
          <p:nvPr/>
        </p:nvPicPr>
        <p:blipFill rotWithShape="1">
          <a:blip r:embed="rId3"/>
          <a:srcRect l="2786" r="2500"/>
          <a:stretch/>
        </p:blipFill>
        <p:spPr>
          <a:xfrm>
            <a:off x="4738914" y="1142237"/>
            <a:ext cx="2590800" cy="3639312"/>
          </a:xfrm>
          <a:prstGeom prst="rect">
            <a:avLst/>
          </a:prstGeom>
        </p:spPr>
      </p:pic>
    </p:spTree>
    <p:extLst>
      <p:ext uri="{BB962C8B-B14F-4D97-AF65-F5344CB8AC3E}">
        <p14:creationId xmlns:p14="http://schemas.microsoft.com/office/powerpoint/2010/main" val="3212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Sign Up – Create Password</a:t>
            </a:r>
            <a:endParaRPr lang="en-US" sz="2800"/>
          </a:p>
        </p:txBody>
      </p:sp>
      <p:pic>
        <p:nvPicPr>
          <p:cNvPr id="4" name="Picture 3">
            <a:extLst>
              <a:ext uri="{FF2B5EF4-FFF2-40B4-BE49-F238E27FC236}">
                <a16:creationId xmlns:a16="http://schemas.microsoft.com/office/drawing/2014/main" id="{C078D6DC-5E04-982E-BDF1-9DF2EBCF0A24}"/>
              </a:ext>
            </a:extLst>
          </p:cNvPr>
          <p:cNvPicPr>
            <a:picLocks noChangeAspect="1"/>
          </p:cNvPicPr>
          <p:nvPr/>
        </p:nvPicPr>
        <p:blipFill>
          <a:blip r:embed="rId2"/>
          <a:stretch>
            <a:fillRect/>
          </a:stretch>
        </p:blipFill>
        <p:spPr>
          <a:xfrm>
            <a:off x="3472624" y="1123951"/>
            <a:ext cx="2198751" cy="3639312"/>
          </a:xfrm>
          <a:prstGeom prst="rect">
            <a:avLst/>
          </a:prstGeom>
          <a:ln>
            <a:noFill/>
          </a:ln>
        </p:spPr>
      </p:pic>
    </p:spTree>
    <p:extLst>
      <p:ext uri="{BB962C8B-B14F-4D97-AF65-F5344CB8AC3E}">
        <p14:creationId xmlns:p14="http://schemas.microsoft.com/office/powerpoint/2010/main" val="2637116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Sign Up – Two-Step Verification</a:t>
            </a:r>
            <a:endParaRPr lang="en-US" sz="2800"/>
          </a:p>
        </p:txBody>
      </p:sp>
      <p:pic>
        <p:nvPicPr>
          <p:cNvPr id="5" name="Picture 4">
            <a:extLst>
              <a:ext uri="{FF2B5EF4-FFF2-40B4-BE49-F238E27FC236}">
                <a16:creationId xmlns:a16="http://schemas.microsoft.com/office/drawing/2014/main" id="{5B929AAD-E5EB-AC61-ECAE-1F115C4BAD6B}"/>
              </a:ext>
            </a:extLst>
          </p:cNvPr>
          <p:cNvPicPr>
            <a:picLocks noChangeAspect="1"/>
          </p:cNvPicPr>
          <p:nvPr/>
        </p:nvPicPr>
        <p:blipFill>
          <a:blip r:embed="rId2"/>
          <a:stretch>
            <a:fillRect/>
          </a:stretch>
        </p:blipFill>
        <p:spPr>
          <a:xfrm>
            <a:off x="3441005" y="1123951"/>
            <a:ext cx="2261989" cy="3639312"/>
          </a:xfrm>
          <a:prstGeom prst="rect">
            <a:avLst/>
          </a:prstGeom>
        </p:spPr>
      </p:pic>
    </p:spTree>
    <p:extLst>
      <p:ext uri="{BB962C8B-B14F-4D97-AF65-F5344CB8AC3E}">
        <p14:creationId xmlns:p14="http://schemas.microsoft.com/office/powerpoint/2010/main" val="635073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61820"/>
            <a:ext cx="7086600" cy="762000"/>
          </a:xfrm>
        </p:spPr>
        <p:txBody>
          <a:bodyPr/>
          <a:lstStyle/>
          <a:p>
            <a:r>
              <a:rPr lang="en-US" sz="2800">
                <a:solidFill>
                  <a:srgbClr val="006699"/>
                </a:solidFill>
              </a:rPr>
              <a:t>Sign Up – Two-Step Verification Backup Code</a:t>
            </a:r>
            <a:endParaRPr lang="en-US" sz="2800"/>
          </a:p>
        </p:txBody>
      </p:sp>
      <p:pic>
        <p:nvPicPr>
          <p:cNvPr id="4" name="Picture 3">
            <a:extLst>
              <a:ext uri="{FF2B5EF4-FFF2-40B4-BE49-F238E27FC236}">
                <a16:creationId xmlns:a16="http://schemas.microsoft.com/office/drawing/2014/main" id="{B63A34BB-E03A-479B-82D7-7B22071C3D66}"/>
              </a:ext>
            </a:extLst>
          </p:cNvPr>
          <p:cNvPicPr>
            <a:picLocks noChangeAspect="1"/>
          </p:cNvPicPr>
          <p:nvPr/>
        </p:nvPicPr>
        <p:blipFill>
          <a:blip r:embed="rId2"/>
          <a:stretch>
            <a:fillRect/>
          </a:stretch>
        </p:blipFill>
        <p:spPr>
          <a:xfrm>
            <a:off x="1371600" y="1124080"/>
            <a:ext cx="6400800" cy="3657600"/>
          </a:xfrm>
          <a:prstGeom prst="rect">
            <a:avLst/>
          </a:prstGeom>
        </p:spPr>
      </p:pic>
    </p:spTree>
    <p:extLst>
      <p:ext uri="{BB962C8B-B14F-4D97-AF65-F5344CB8AC3E}">
        <p14:creationId xmlns:p14="http://schemas.microsoft.com/office/powerpoint/2010/main" val="1595168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Sign Up – Password Reset Answers</a:t>
            </a:r>
            <a:endParaRPr lang="en-US" sz="2800"/>
          </a:p>
        </p:txBody>
      </p:sp>
      <p:grpSp>
        <p:nvGrpSpPr>
          <p:cNvPr id="8" name="Group 7">
            <a:extLst>
              <a:ext uri="{FF2B5EF4-FFF2-40B4-BE49-F238E27FC236}">
                <a16:creationId xmlns:a16="http://schemas.microsoft.com/office/drawing/2014/main" id="{4ED95FB2-A982-B016-12AC-8B9C62987A86}"/>
              </a:ext>
            </a:extLst>
          </p:cNvPr>
          <p:cNvGrpSpPr/>
          <p:nvPr/>
        </p:nvGrpSpPr>
        <p:grpSpPr>
          <a:xfrm>
            <a:off x="2359371" y="1200150"/>
            <a:ext cx="4425257" cy="3639312"/>
            <a:chOff x="1905000" y="1156042"/>
            <a:chExt cx="4425257" cy="3639312"/>
          </a:xfrm>
        </p:grpSpPr>
        <p:pic>
          <p:nvPicPr>
            <p:cNvPr id="5" name="Picture 4">
              <a:extLst>
                <a:ext uri="{FF2B5EF4-FFF2-40B4-BE49-F238E27FC236}">
                  <a16:creationId xmlns:a16="http://schemas.microsoft.com/office/drawing/2014/main" id="{ECC1AB34-4577-C2C4-FFD2-895A940F320F}"/>
                </a:ext>
              </a:extLst>
            </p:cNvPr>
            <p:cNvPicPr>
              <a:picLocks noChangeAspect="1"/>
            </p:cNvPicPr>
            <p:nvPr/>
          </p:nvPicPr>
          <p:blipFill>
            <a:blip r:embed="rId2"/>
            <a:stretch>
              <a:fillRect/>
            </a:stretch>
          </p:blipFill>
          <p:spPr>
            <a:xfrm>
              <a:off x="1905000" y="1156042"/>
              <a:ext cx="2160528" cy="3639312"/>
            </a:xfrm>
            <a:prstGeom prst="rect">
              <a:avLst/>
            </a:prstGeom>
          </p:spPr>
        </p:pic>
        <p:pic>
          <p:nvPicPr>
            <p:cNvPr id="7" name="Picture 6">
              <a:extLst>
                <a:ext uri="{FF2B5EF4-FFF2-40B4-BE49-F238E27FC236}">
                  <a16:creationId xmlns:a16="http://schemas.microsoft.com/office/drawing/2014/main" id="{9053815A-D602-4DD2-6A6D-B172558BCF78}"/>
                </a:ext>
              </a:extLst>
            </p:cNvPr>
            <p:cNvPicPr>
              <a:picLocks noChangeAspect="1"/>
            </p:cNvPicPr>
            <p:nvPr/>
          </p:nvPicPr>
          <p:blipFill>
            <a:blip r:embed="rId3"/>
            <a:stretch>
              <a:fillRect/>
            </a:stretch>
          </p:blipFill>
          <p:spPr>
            <a:xfrm>
              <a:off x="4114800" y="1156042"/>
              <a:ext cx="2215457" cy="3639312"/>
            </a:xfrm>
            <a:prstGeom prst="rect">
              <a:avLst/>
            </a:prstGeom>
          </p:spPr>
        </p:pic>
      </p:grpSp>
    </p:spTree>
    <p:extLst>
      <p:ext uri="{BB962C8B-B14F-4D97-AF65-F5344CB8AC3E}">
        <p14:creationId xmlns:p14="http://schemas.microsoft.com/office/powerpoint/2010/main" val="1676090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Sign Up – USCIS Account</a:t>
            </a:r>
            <a:endParaRPr lang="en-US" sz="2800"/>
          </a:p>
        </p:txBody>
      </p:sp>
      <p:pic>
        <p:nvPicPr>
          <p:cNvPr id="4" name="Picture 3">
            <a:extLst>
              <a:ext uri="{FF2B5EF4-FFF2-40B4-BE49-F238E27FC236}">
                <a16:creationId xmlns:a16="http://schemas.microsoft.com/office/drawing/2014/main" id="{AB1C6914-636F-7CBB-3DEC-ED1379B88456}"/>
              </a:ext>
            </a:extLst>
          </p:cNvPr>
          <p:cNvPicPr>
            <a:picLocks noChangeAspect="1"/>
          </p:cNvPicPr>
          <p:nvPr/>
        </p:nvPicPr>
        <p:blipFill rotWithShape="1">
          <a:blip r:embed="rId2"/>
          <a:srcRect l="19727" t="4167" r="11228" b="2084"/>
          <a:stretch/>
        </p:blipFill>
        <p:spPr>
          <a:xfrm>
            <a:off x="2438400" y="1123951"/>
            <a:ext cx="4267200" cy="3428999"/>
          </a:xfrm>
          <a:prstGeom prst="rect">
            <a:avLst/>
          </a:prstGeom>
        </p:spPr>
      </p:pic>
    </p:spTree>
    <p:extLst>
      <p:ext uri="{BB962C8B-B14F-4D97-AF65-F5344CB8AC3E}">
        <p14:creationId xmlns:p14="http://schemas.microsoft.com/office/powerpoint/2010/main" val="4274800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727B54-19F3-BC69-669E-275D4D3E9202}"/>
              </a:ext>
            </a:extLst>
          </p:cNvPr>
          <p:cNvSpPr txBox="1">
            <a:spLocks/>
          </p:cNvSpPr>
          <p:nvPr/>
        </p:nvSpPr>
        <p:spPr>
          <a:xfrm>
            <a:off x="1689520" y="1883742"/>
            <a:ext cx="5764959" cy="1376016"/>
          </a:xfrm>
          <a:prstGeom prst="rect">
            <a:avLst/>
          </a:prstGeom>
        </p:spPr>
        <p:txBody>
          <a:bodyPr/>
          <a:lstStyle>
            <a:lvl1pPr algn="l" defTabSz="914400" rtl="0" eaLnBrk="1" latinLnBrk="0" hangingPunct="1">
              <a:lnSpc>
                <a:spcPct val="90000"/>
              </a:lnSpc>
              <a:spcBef>
                <a:spcPct val="0"/>
              </a:spcBef>
              <a:buNone/>
              <a:defRPr sz="3200" b="1" kern="1200" baseline="0">
                <a:solidFill>
                  <a:srgbClr val="003366"/>
                </a:solidFill>
                <a:latin typeface="Source Sans Pro" pitchFamily="34" charset="0"/>
                <a:ea typeface="+mj-ea"/>
                <a:cs typeface="+mj-cs"/>
              </a:defRPr>
            </a:lvl1pPr>
          </a:lstStyle>
          <a:p>
            <a:pPr algn="ctr"/>
            <a:r>
              <a:rPr lang="en-US" sz="4400">
                <a:solidFill>
                  <a:srgbClr val="006699"/>
                </a:solidFill>
              </a:rPr>
              <a:t>Employee NextGen</a:t>
            </a:r>
          </a:p>
          <a:p>
            <a:pPr algn="ctr"/>
            <a:r>
              <a:rPr lang="en-US" sz="4400">
                <a:solidFill>
                  <a:srgbClr val="006699"/>
                </a:solidFill>
              </a:rPr>
              <a:t>Profile Creation</a:t>
            </a:r>
            <a:endParaRPr lang="en-US" sz="4400"/>
          </a:p>
        </p:txBody>
      </p:sp>
    </p:spTree>
    <p:extLst>
      <p:ext uri="{BB962C8B-B14F-4D97-AF65-F5344CB8AC3E}">
        <p14:creationId xmlns:p14="http://schemas.microsoft.com/office/powerpoint/2010/main" val="3963223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Profile Creation – Terms of Service</a:t>
            </a:r>
            <a:endParaRPr lang="en-US" sz="2800"/>
          </a:p>
        </p:txBody>
      </p:sp>
      <p:pic>
        <p:nvPicPr>
          <p:cNvPr id="7" name="Picture 6">
            <a:extLst>
              <a:ext uri="{FF2B5EF4-FFF2-40B4-BE49-F238E27FC236}">
                <a16:creationId xmlns:a16="http://schemas.microsoft.com/office/drawing/2014/main" id="{92FC8C28-AB70-A158-2BB5-7A1423781C9D}"/>
              </a:ext>
            </a:extLst>
          </p:cNvPr>
          <p:cNvPicPr>
            <a:picLocks noChangeAspect="1"/>
          </p:cNvPicPr>
          <p:nvPr/>
        </p:nvPicPr>
        <p:blipFill>
          <a:blip r:embed="rId2"/>
          <a:stretch>
            <a:fillRect/>
          </a:stretch>
        </p:blipFill>
        <p:spPr>
          <a:xfrm>
            <a:off x="2912669" y="1232950"/>
            <a:ext cx="3318661" cy="3548599"/>
          </a:xfrm>
          <a:prstGeom prst="rect">
            <a:avLst/>
          </a:prstGeom>
        </p:spPr>
      </p:pic>
    </p:spTree>
    <p:extLst>
      <p:ext uri="{BB962C8B-B14F-4D97-AF65-F5344CB8AC3E}">
        <p14:creationId xmlns:p14="http://schemas.microsoft.com/office/powerpoint/2010/main" val="733447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Profile Creation – What to Expect</a:t>
            </a:r>
            <a:endParaRPr lang="en-US" sz="2800"/>
          </a:p>
        </p:txBody>
      </p:sp>
      <p:pic>
        <p:nvPicPr>
          <p:cNvPr id="8" name="Picture 7" descr="Graphical user interface, text, application, email&#10;&#10;Description automatically generated">
            <a:extLst>
              <a:ext uri="{FF2B5EF4-FFF2-40B4-BE49-F238E27FC236}">
                <a16:creationId xmlns:a16="http://schemas.microsoft.com/office/drawing/2014/main" id="{A048DA7C-6083-13D5-DE4C-2034F5F208CC}"/>
              </a:ext>
            </a:extLst>
          </p:cNvPr>
          <p:cNvPicPr>
            <a:picLocks noChangeAspect="1"/>
          </p:cNvPicPr>
          <p:nvPr/>
        </p:nvPicPr>
        <p:blipFill rotWithShape="1">
          <a:blip r:embed="rId2">
            <a:extLst>
              <a:ext uri="{28A0092B-C50C-407E-A947-70E740481C1C}">
                <a14:useLocalDpi xmlns:a14="http://schemas.microsoft.com/office/drawing/2010/main" val="0"/>
              </a:ext>
            </a:extLst>
          </a:blip>
          <a:srcRect r="505" b="9705"/>
          <a:stretch/>
        </p:blipFill>
        <p:spPr>
          <a:xfrm>
            <a:off x="1845213" y="1267810"/>
            <a:ext cx="5453574" cy="3363221"/>
          </a:xfrm>
          <a:prstGeom prst="rect">
            <a:avLst/>
          </a:prstGeom>
        </p:spPr>
      </p:pic>
    </p:spTree>
    <p:extLst>
      <p:ext uri="{BB962C8B-B14F-4D97-AF65-F5344CB8AC3E}">
        <p14:creationId xmlns:p14="http://schemas.microsoft.com/office/powerpoint/2010/main" val="3180425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37A0B-A99E-C4C6-222E-9E863E10E979}"/>
              </a:ext>
            </a:extLst>
          </p:cNvPr>
          <p:cNvSpPr txBox="1">
            <a:spLocks/>
          </p:cNvSpPr>
          <p:nvPr/>
        </p:nvSpPr>
        <p:spPr>
          <a:xfrm>
            <a:off x="306978" y="499111"/>
            <a:ext cx="6781800" cy="434883"/>
          </a:xfrm>
          <a:prstGeom prst="rect">
            <a:avLst/>
          </a:prstGeom>
        </p:spPr>
        <p:txBody>
          <a:bodyPr/>
          <a:lstStyle>
            <a:lvl1pPr algn="l" defTabSz="914400" rtl="0" eaLnBrk="1" latinLnBrk="0" hangingPunct="1">
              <a:lnSpc>
                <a:spcPct val="90000"/>
              </a:lnSpc>
              <a:spcBef>
                <a:spcPts val="0"/>
              </a:spcBef>
              <a:buNone/>
              <a:defRPr sz="3200" b="1" kern="1200">
                <a:solidFill>
                  <a:srgbClr val="003366"/>
                </a:solidFill>
                <a:latin typeface="Source Sans Pro" pitchFamily="34" charset="0"/>
                <a:ea typeface="+mj-ea"/>
                <a:cs typeface="+mj-cs"/>
              </a:defRPr>
            </a:lvl1pPr>
          </a:lstStyle>
          <a:p>
            <a:r>
              <a:rPr lang="en-US" sz="2800">
                <a:solidFill>
                  <a:srgbClr val="006699"/>
                </a:solidFill>
              </a:rPr>
              <a:t>Paperwork Reduction Act </a:t>
            </a:r>
            <a:endParaRPr lang="en-US" sz="2800"/>
          </a:p>
        </p:txBody>
      </p:sp>
      <p:sp>
        <p:nvSpPr>
          <p:cNvPr id="3" name="TextBox 2">
            <a:extLst>
              <a:ext uri="{FF2B5EF4-FFF2-40B4-BE49-F238E27FC236}">
                <a16:creationId xmlns:a16="http://schemas.microsoft.com/office/drawing/2014/main" id="{CC85891C-7E5A-61F4-8049-FAA228A32C2A}"/>
              </a:ext>
            </a:extLst>
          </p:cNvPr>
          <p:cNvSpPr txBox="1"/>
          <p:nvPr/>
        </p:nvSpPr>
        <p:spPr>
          <a:xfrm>
            <a:off x="734785" y="1786920"/>
            <a:ext cx="7674429" cy="1569660"/>
          </a:xfrm>
          <a:prstGeom prst="rect">
            <a:avLst/>
          </a:prstGeom>
          <a:noFill/>
        </p:spPr>
        <p:txBody>
          <a:bodyPr wrap="square">
            <a:spAutoFit/>
          </a:bodyPr>
          <a:lstStyle/>
          <a:p>
            <a:pPr marL="0" marR="0">
              <a:spcBef>
                <a:spcPts val="0"/>
              </a:spcBef>
              <a:spcAft>
                <a:spcPts val="0"/>
              </a:spcAft>
            </a:pPr>
            <a:r>
              <a:rPr lang="en-US" sz="1200">
                <a:solidFill>
                  <a:srgbClr val="003366"/>
                </a:solidFill>
                <a:effectLst/>
                <a:latin typeface="Source Sans Pro" panose="020B0503030403020204" pitchFamily="34" charset="0"/>
                <a:ea typeface="Calibri" panose="020F0502020204030204" pitchFamily="34" charset="0"/>
              </a:rPr>
              <a:t>USCIS may not conduct or sponsor an information collection, and you are not required to respond to a collection of information, unless it displays a currently valid Office of Management and Budget (OMB) control number. The public reporting burden for this collection of information is estimated at 28 minutes per response, including the time for completing the form, gathering the required documentation and information, uploading necessary documentation, and submitting the form. Send comments regarding this burden estimate or any other aspect of this collection of information, including suggestions for reducing this burden, to: U.S. Citizenship and Immigration Services, Office of Policy and Strategy, Regulatory Coordination Division, 5900 Capital Gateway Drive, Mail Stop #2140, Camp Springs, MD 20588-0009; OMB No. 1615-XXXX. </a:t>
            </a:r>
            <a:r>
              <a:rPr lang="en-US" sz="1200" b="1">
                <a:solidFill>
                  <a:srgbClr val="003366"/>
                </a:solidFill>
                <a:effectLst/>
                <a:latin typeface="Source Sans Pro" panose="020B0503030403020204" pitchFamily="34" charset="0"/>
                <a:ea typeface="Calibri" panose="020F0502020204030204" pitchFamily="34" charset="0"/>
              </a:rPr>
              <a:t>Do not mail your completed Form I-9 to this address. </a:t>
            </a:r>
          </a:p>
        </p:txBody>
      </p:sp>
    </p:spTree>
    <p:extLst>
      <p:ext uri="{BB962C8B-B14F-4D97-AF65-F5344CB8AC3E}">
        <p14:creationId xmlns:p14="http://schemas.microsoft.com/office/powerpoint/2010/main" val="4198571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Profile Creation – Enter Personal Info (Name)</a:t>
            </a:r>
            <a:endParaRPr lang="en-US" sz="2800"/>
          </a:p>
        </p:txBody>
      </p:sp>
      <p:pic>
        <p:nvPicPr>
          <p:cNvPr id="5" name="Picture 4">
            <a:extLst>
              <a:ext uri="{FF2B5EF4-FFF2-40B4-BE49-F238E27FC236}">
                <a16:creationId xmlns:a16="http://schemas.microsoft.com/office/drawing/2014/main" id="{8540EA32-F7E8-F817-BCB0-59D3509504DE}"/>
              </a:ext>
            </a:extLst>
          </p:cNvPr>
          <p:cNvPicPr>
            <a:picLocks noChangeAspect="1"/>
          </p:cNvPicPr>
          <p:nvPr/>
        </p:nvPicPr>
        <p:blipFill>
          <a:blip r:embed="rId2"/>
          <a:stretch>
            <a:fillRect/>
          </a:stretch>
        </p:blipFill>
        <p:spPr>
          <a:xfrm>
            <a:off x="2546590" y="1123951"/>
            <a:ext cx="3893733" cy="3712101"/>
          </a:xfrm>
          <a:prstGeom prst="rect">
            <a:avLst/>
          </a:prstGeom>
        </p:spPr>
      </p:pic>
    </p:spTree>
    <p:extLst>
      <p:ext uri="{BB962C8B-B14F-4D97-AF65-F5344CB8AC3E}">
        <p14:creationId xmlns:p14="http://schemas.microsoft.com/office/powerpoint/2010/main" val="4200894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Profile Creation – Enter Personal Info (Helper Text Accordion Example)</a:t>
            </a:r>
            <a:endParaRPr lang="en-US" sz="2800"/>
          </a:p>
        </p:txBody>
      </p:sp>
      <p:pic>
        <p:nvPicPr>
          <p:cNvPr id="16" name="Picture 15">
            <a:extLst>
              <a:ext uri="{FF2B5EF4-FFF2-40B4-BE49-F238E27FC236}">
                <a16:creationId xmlns:a16="http://schemas.microsoft.com/office/drawing/2014/main" id="{DC5F6EF5-A39E-DCBF-48D6-6FD05B949DC6}"/>
              </a:ext>
            </a:extLst>
          </p:cNvPr>
          <p:cNvPicPr>
            <a:picLocks noChangeAspect="1"/>
          </p:cNvPicPr>
          <p:nvPr/>
        </p:nvPicPr>
        <p:blipFill>
          <a:blip r:embed="rId2"/>
          <a:stretch>
            <a:fillRect/>
          </a:stretch>
        </p:blipFill>
        <p:spPr>
          <a:xfrm>
            <a:off x="2953831" y="1275343"/>
            <a:ext cx="3236337" cy="3460159"/>
          </a:xfrm>
          <a:prstGeom prst="rect">
            <a:avLst/>
          </a:prstGeom>
        </p:spPr>
      </p:pic>
    </p:spTree>
    <p:extLst>
      <p:ext uri="{BB962C8B-B14F-4D97-AF65-F5344CB8AC3E}">
        <p14:creationId xmlns:p14="http://schemas.microsoft.com/office/powerpoint/2010/main" val="4167715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Profile Creation – Enter Personal Info (Home Address)</a:t>
            </a:r>
            <a:endParaRPr lang="en-US" sz="2800"/>
          </a:p>
        </p:txBody>
      </p:sp>
      <p:pic>
        <p:nvPicPr>
          <p:cNvPr id="5" name="Picture 4">
            <a:extLst>
              <a:ext uri="{FF2B5EF4-FFF2-40B4-BE49-F238E27FC236}">
                <a16:creationId xmlns:a16="http://schemas.microsoft.com/office/drawing/2014/main" id="{96B19D66-3F89-87AC-CF4C-395609DBBDF8}"/>
              </a:ext>
            </a:extLst>
          </p:cNvPr>
          <p:cNvPicPr>
            <a:picLocks noChangeAspect="1"/>
          </p:cNvPicPr>
          <p:nvPr/>
        </p:nvPicPr>
        <p:blipFill>
          <a:blip r:embed="rId2"/>
          <a:stretch>
            <a:fillRect/>
          </a:stretch>
        </p:blipFill>
        <p:spPr>
          <a:xfrm>
            <a:off x="2435429" y="1172394"/>
            <a:ext cx="4273142" cy="3609155"/>
          </a:xfrm>
          <a:prstGeom prst="rect">
            <a:avLst/>
          </a:prstGeom>
        </p:spPr>
      </p:pic>
    </p:spTree>
    <p:extLst>
      <p:ext uri="{BB962C8B-B14F-4D97-AF65-F5344CB8AC3E}">
        <p14:creationId xmlns:p14="http://schemas.microsoft.com/office/powerpoint/2010/main" val="2805441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Profile Creation – Enter Personal Info (Other Info)</a:t>
            </a:r>
            <a:endParaRPr lang="en-US" sz="2800"/>
          </a:p>
        </p:txBody>
      </p:sp>
      <p:pic>
        <p:nvPicPr>
          <p:cNvPr id="4" name="Picture 3">
            <a:extLst>
              <a:ext uri="{FF2B5EF4-FFF2-40B4-BE49-F238E27FC236}">
                <a16:creationId xmlns:a16="http://schemas.microsoft.com/office/drawing/2014/main" id="{6A80B60B-D3FD-BAB9-7DAC-370B7E86FBBE}"/>
              </a:ext>
            </a:extLst>
          </p:cNvPr>
          <p:cNvPicPr>
            <a:picLocks noChangeAspect="1"/>
          </p:cNvPicPr>
          <p:nvPr/>
        </p:nvPicPr>
        <p:blipFill>
          <a:blip r:embed="rId2"/>
          <a:stretch>
            <a:fillRect/>
          </a:stretch>
        </p:blipFill>
        <p:spPr>
          <a:xfrm>
            <a:off x="2255643" y="1248720"/>
            <a:ext cx="4632713" cy="3532829"/>
          </a:xfrm>
          <a:prstGeom prst="rect">
            <a:avLst/>
          </a:prstGeom>
        </p:spPr>
      </p:pic>
    </p:spTree>
    <p:extLst>
      <p:ext uri="{BB962C8B-B14F-4D97-AF65-F5344CB8AC3E}">
        <p14:creationId xmlns:p14="http://schemas.microsoft.com/office/powerpoint/2010/main" val="262279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Profile Creation – Review Personal Info</a:t>
            </a:r>
            <a:endParaRPr lang="en-US" sz="2800"/>
          </a:p>
        </p:txBody>
      </p:sp>
      <p:pic>
        <p:nvPicPr>
          <p:cNvPr id="4" name="Picture 3">
            <a:extLst>
              <a:ext uri="{FF2B5EF4-FFF2-40B4-BE49-F238E27FC236}">
                <a16:creationId xmlns:a16="http://schemas.microsoft.com/office/drawing/2014/main" id="{E5386791-9FA4-8294-2E9B-86F272C0E155}"/>
              </a:ext>
            </a:extLst>
          </p:cNvPr>
          <p:cNvPicPr>
            <a:picLocks noChangeAspect="1"/>
          </p:cNvPicPr>
          <p:nvPr/>
        </p:nvPicPr>
        <p:blipFill>
          <a:blip r:embed="rId2"/>
          <a:stretch>
            <a:fillRect/>
          </a:stretch>
        </p:blipFill>
        <p:spPr>
          <a:xfrm>
            <a:off x="2985533" y="1221848"/>
            <a:ext cx="3172933" cy="3578877"/>
          </a:xfrm>
          <a:prstGeom prst="rect">
            <a:avLst/>
          </a:prstGeom>
        </p:spPr>
      </p:pic>
    </p:spTree>
    <p:extLst>
      <p:ext uri="{BB962C8B-B14F-4D97-AF65-F5344CB8AC3E}">
        <p14:creationId xmlns:p14="http://schemas.microsoft.com/office/powerpoint/2010/main" val="539511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99" y="361951"/>
            <a:ext cx="6892601" cy="762000"/>
          </a:xfrm>
        </p:spPr>
        <p:txBody>
          <a:bodyPr/>
          <a:lstStyle/>
          <a:p>
            <a:r>
              <a:rPr lang="en-US" sz="2800">
                <a:solidFill>
                  <a:srgbClr val="006699"/>
                </a:solidFill>
              </a:rPr>
              <a:t>Profile Creation – Enter Citizenship Status </a:t>
            </a:r>
            <a:endParaRPr lang="en-US" sz="2800"/>
          </a:p>
        </p:txBody>
      </p:sp>
      <p:pic>
        <p:nvPicPr>
          <p:cNvPr id="1026" name="Picture 2">
            <a:extLst>
              <a:ext uri="{FF2B5EF4-FFF2-40B4-BE49-F238E27FC236}">
                <a16:creationId xmlns:a16="http://schemas.microsoft.com/office/drawing/2014/main" id="{9BD231BF-6CBB-1FFD-984E-7EAA9A93053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876"/>
          <a:stretch/>
        </p:blipFill>
        <p:spPr bwMode="auto">
          <a:xfrm>
            <a:off x="2512939" y="1123951"/>
            <a:ext cx="4118122" cy="3665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952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B99C-3EA2-8431-D289-824394D553FE}"/>
              </a:ext>
            </a:extLst>
          </p:cNvPr>
          <p:cNvSpPr>
            <a:spLocks noGrp="1"/>
          </p:cNvSpPr>
          <p:nvPr>
            <p:ph type="ctrTitle"/>
          </p:nvPr>
        </p:nvSpPr>
        <p:spPr/>
        <p:txBody>
          <a:bodyPr/>
          <a:lstStyle/>
          <a:p>
            <a:r>
              <a:rPr lang="en-US" sz="3200">
                <a:solidFill>
                  <a:srgbClr val="006699"/>
                </a:solidFill>
              </a:rPr>
              <a:t>Profile Creation – Document Upload (List A Multiple Document Example) </a:t>
            </a:r>
            <a:endParaRPr lang="en-US"/>
          </a:p>
        </p:txBody>
      </p:sp>
      <p:pic>
        <p:nvPicPr>
          <p:cNvPr id="7" name="Picture 6">
            <a:extLst>
              <a:ext uri="{FF2B5EF4-FFF2-40B4-BE49-F238E27FC236}">
                <a16:creationId xmlns:a16="http://schemas.microsoft.com/office/drawing/2014/main" id="{49A5DD4A-5104-DB58-62DE-7A888C43FBF3}"/>
              </a:ext>
            </a:extLst>
          </p:cNvPr>
          <p:cNvPicPr>
            <a:picLocks noChangeAspect="1"/>
          </p:cNvPicPr>
          <p:nvPr/>
        </p:nvPicPr>
        <p:blipFill>
          <a:blip r:embed="rId2"/>
          <a:stretch>
            <a:fillRect/>
          </a:stretch>
        </p:blipFill>
        <p:spPr>
          <a:xfrm>
            <a:off x="407047" y="1239006"/>
            <a:ext cx="894657" cy="2711694"/>
          </a:xfrm>
          <a:prstGeom prst="rect">
            <a:avLst/>
          </a:prstGeom>
        </p:spPr>
      </p:pic>
      <p:pic>
        <p:nvPicPr>
          <p:cNvPr id="9" name="Picture 8">
            <a:extLst>
              <a:ext uri="{FF2B5EF4-FFF2-40B4-BE49-F238E27FC236}">
                <a16:creationId xmlns:a16="http://schemas.microsoft.com/office/drawing/2014/main" id="{F3625105-C368-C26B-110C-A5B6FD4E0B0D}"/>
              </a:ext>
            </a:extLst>
          </p:cNvPr>
          <p:cNvPicPr>
            <a:picLocks noChangeAspect="1"/>
          </p:cNvPicPr>
          <p:nvPr/>
        </p:nvPicPr>
        <p:blipFill>
          <a:blip r:embed="rId3"/>
          <a:stretch>
            <a:fillRect/>
          </a:stretch>
        </p:blipFill>
        <p:spPr>
          <a:xfrm>
            <a:off x="1344824" y="1239006"/>
            <a:ext cx="1016822" cy="2137638"/>
          </a:xfrm>
          <a:prstGeom prst="rect">
            <a:avLst/>
          </a:prstGeom>
        </p:spPr>
      </p:pic>
      <p:pic>
        <p:nvPicPr>
          <p:cNvPr id="13" name="Picture 12">
            <a:extLst>
              <a:ext uri="{FF2B5EF4-FFF2-40B4-BE49-F238E27FC236}">
                <a16:creationId xmlns:a16="http://schemas.microsoft.com/office/drawing/2014/main" id="{B99715CC-F3C5-E100-C153-BE0E4B94022D}"/>
              </a:ext>
            </a:extLst>
          </p:cNvPr>
          <p:cNvPicPr>
            <a:picLocks noChangeAspect="1"/>
          </p:cNvPicPr>
          <p:nvPr/>
        </p:nvPicPr>
        <p:blipFill>
          <a:blip r:embed="rId4"/>
          <a:stretch>
            <a:fillRect/>
          </a:stretch>
        </p:blipFill>
        <p:spPr>
          <a:xfrm>
            <a:off x="2404766" y="1239006"/>
            <a:ext cx="1123187" cy="2711694"/>
          </a:xfrm>
          <a:prstGeom prst="rect">
            <a:avLst/>
          </a:prstGeom>
        </p:spPr>
      </p:pic>
      <p:pic>
        <p:nvPicPr>
          <p:cNvPr id="17" name="Picture 16">
            <a:extLst>
              <a:ext uri="{FF2B5EF4-FFF2-40B4-BE49-F238E27FC236}">
                <a16:creationId xmlns:a16="http://schemas.microsoft.com/office/drawing/2014/main" id="{773B97BD-B7D4-D13E-5805-7FD8947F000F}"/>
              </a:ext>
            </a:extLst>
          </p:cNvPr>
          <p:cNvPicPr>
            <a:picLocks noChangeAspect="1"/>
          </p:cNvPicPr>
          <p:nvPr/>
        </p:nvPicPr>
        <p:blipFill>
          <a:blip r:embed="rId5"/>
          <a:stretch>
            <a:fillRect/>
          </a:stretch>
        </p:blipFill>
        <p:spPr>
          <a:xfrm>
            <a:off x="3571073" y="1239006"/>
            <a:ext cx="1124592" cy="2711693"/>
          </a:xfrm>
          <a:prstGeom prst="rect">
            <a:avLst/>
          </a:prstGeom>
        </p:spPr>
      </p:pic>
      <p:pic>
        <p:nvPicPr>
          <p:cNvPr id="19" name="Picture 18">
            <a:extLst>
              <a:ext uri="{FF2B5EF4-FFF2-40B4-BE49-F238E27FC236}">
                <a16:creationId xmlns:a16="http://schemas.microsoft.com/office/drawing/2014/main" id="{BEB4B9F1-EAF1-913F-B724-6E9F87F94714}"/>
              </a:ext>
            </a:extLst>
          </p:cNvPr>
          <p:cNvPicPr>
            <a:picLocks noChangeAspect="1"/>
          </p:cNvPicPr>
          <p:nvPr/>
        </p:nvPicPr>
        <p:blipFill>
          <a:blip r:embed="rId6"/>
          <a:stretch>
            <a:fillRect/>
          </a:stretch>
        </p:blipFill>
        <p:spPr>
          <a:xfrm>
            <a:off x="4738785" y="1239006"/>
            <a:ext cx="1146882" cy="2711693"/>
          </a:xfrm>
          <a:prstGeom prst="rect">
            <a:avLst/>
          </a:prstGeom>
        </p:spPr>
      </p:pic>
      <p:pic>
        <p:nvPicPr>
          <p:cNvPr id="27" name="Picture 26">
            <a:extLst>
              <a:ext uri="{FF2B5EF4-FFF2-40B4-BE49-F238E27FC236}">
                <a16:creationId xmlns:a16="http://schemas.microsoft.com/office/drawing/2014/main" id="{B906602C-1F33-6655-3997-801799F328DE}"/>
              </a:ext>
            </a:extLst>
          </p:cNvPr>
          <p:cNvPicPr>
            <a:picLocks noChangeAspect="1"/>
          </p:cNvPicPr>
          <p:nvPr/>
        </p:nvPicPr>
        <p:blipFill>
          <a:blip r:embed="rId7"/>
          <a:stretch>
            <a:fillRect/>
          </a:stretch>
        </p:blipFill>
        <p:spPr>
          <a:xfrm>
            <a:off x="7714385" y="1239006"/>
            <a:ext cx="1050159" cy="2711693"/>
          </a:xfrm>
          <a:prstGeom prst="rect">
            <a:avLst/>
          </a:prstGeom>
        </p:spPr>
      </p:pic>
      <p:pic>
        <p:nvPicPr>
          <p:cNvPr id="2050" name="Picture 2">
            <a:extLst>
              <a:ext uri="{FF2B5EF4-FFF2-40B4-BE49-F238E27FC236}">
                <a16:creationId xmlns:a16="http://schemas.microsoft.com/office/drawing/2014/main" id="{63B7ACB1-F8FE-352E-F12E-AD8554E30085}"/>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644" b="17940"/>
          <a:stretch/>
        </p:blipFill>
        <p:spPr bwMode="auto">
          <a:xfrm>
            <a:off x="5927408" y="1239006"/>
            <a:ext cx="836206" cy="31423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E66B639-D06D-3B8C-2A06-84AA75966EE7}"/>
              </a:ext>
            </a:extLst>
          </p:cNvPr>
          <p:cNvPicPr>
            <a:picLocks noChangeAspect="1"/>
          </p:cNvPicPr>
          <p:nvPr/>
        </p:nvPicPr>
        <p:blipFill>
          <a:blip r:embed="rId9"/>
          <a:stretch>
            <a:fillRect/>
          </a:stretch>
        </p:blipFill>
        <p:spPr>
          <a:xfrm>
            <a:off x="6805355" y="1239006"/>
            <a:ext cx="867289" cy="3542543"/>
          </a:xfrm>
          <a:prstGeom prst="rect">
            <a:avLst/>
          </a:prstGeom>
        </p:spPr>
      </p:pic>
    </p:spTree>
    <p:extLst>
      <p:ext uri="{BB962C8B-B14F-4D97-AF65-F5344CB8AC3E}">
        <p14:creationId xmlns:p14="http://schemas.microsoft.com/office/powerpoint/2010/main" val="61091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Profile Creation – Document Upload </a:t>
            </a:r>
            <a:br>
              <a:rPr lang="en-US" sz="2800">
                <a:solidFill>
                  <a:srgbClr val="006699"/>
                </a:solidFill>
              </a:rPr>
            </a:br>
            <a:r>
              <a:rPr lang="en-US" sz="2800">
                <a:solidFill>
                  <a:srgbClr val="006699"/>
                </a:solidFill>
              </a:rPr>
              <a:t>(List B Example) </a:t>
            </a:r>
            <a:endParaRPr lang="en-US" sz="2800"/>
          </a:p>
        </p:txBody>
      </p:sp>
      <p:pic>
        <p:nvPicPr>
          <p:cNvPr id="8" name="Picture 7">
            <a:extLst>
              <a:ext uri="{FF2B5EF4-FFF2-40B4-BE49-F238E27FC236}">
                <a16:creationId xmlns:a16="http://schemas.microsoft.com/office/drawing/2014/main" id="{9BB66943-1B2D-AA37-F4D0-81064B004665}"/>
              </a:ext>
            </a:extLst>
          </p:cNvPr>
          <p:cNvPicPr>
            <a:picLocks noChangeAspect="1"/>
          </p:cNvPicPr>
          <p:nvPr/>
        </p:nvPicPr>
        <p:blipFill>
          <a:blip r:embed="rId2"/>
          <a:stretch>
            <a:fillRect/>
          </a:stretch>
        </p:blipFill>
        <p:spPr>
          <a:xfrm>
            <a:off x="2040375" y="1247459"/>
            <a:ext cx="5063250" cy="3589078"/>
          </a:xfrm>
          <a:prstGeom prst="rect">
            <a:avLst/>
          </a:prstGeom>
        </p:spPr>
      </p:pic>
    </p:spTree>
    <p:extLst>
      <p:ext uri="{BB962C8B-B14F-4D97-AF65-F5344CB8AC3E}">
        <p14:creationId xmlns:p14="http://schemas.microsoft.com/office/powerpoint/2010/main" val="1922258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Profile Creation – Add Document  </a:t>
            </a:r>
            <a:br>
              <a:rPr lang="en-US" sz="2800">
                <a:solidFill>
                  <a:srgbClr val="006699"/>
                </a:solidFill>
              </a:rPr>
            </a:br>
            <a:r>
              <a:rPr lang="en-US" sz="2800">
                <a:solidFill>
                  <a:srgbClr val="006699"/>
                </a:solidFill>
              </a:rPr>
              <a:t>(List B Example)</a:t>
            </a:r>
            <a:endParaRPr lang="en-US" sz="2800"/>
          </a:p>
        </p:txBody>
      </p:sp>
      <p:pic>
        <p:nvPicPr>
          <p:cNvPr id="5" name="Picture 4">
            <a:extLst>
              <a:ext uri="{FF2B5EF4-FFF2-40B4-BE49-F238E27FC236}">
                <a16:creationId xmlns:a16="http://schemas.microsoft.com/office/drawing/2014/main" id="{FF2856A7-2F78-A4FE-0380-25A720545801}"/>
              </a:ext>
            </a:extLst>
          </p:cNvPr>
          <p:cNvPicPr>
            <a:picLocks noChangeAspect="1"/>
          </p:cNvPicPr>
          <p:nvPr/>
        </p:nvPicPr>
        <p:blipFill>
          <a:blip r:embed="rId2"/>
          <a:stretch>
            <a:fillRect/>
          </a:stretch>
        </p:blipFill>
        <p:spPr>
          <a:xfrm>
            <a:off x="2316750" y="1210346"/>
            <a:ext cx="4510499" cy="3607539"/>
          </a:xfrm>
          <a:prstGeom prst="rect">
            <a:avLst/>
          </a:prstGeom>
        </p:spPr>
      </p:pic>
    </p:spTree>
    <p:extLst>
      <p:ext uri="{BB962C8B-B14F-4D97-AF65-F5344CB8AC3E}">
        <p14:creationId xmlns:p14="http://schemas.microsoft.com/office/powerpoint/2010/main" val="4105547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Profile Creation – Document Photos </a:t>
            </a:r>
            <a:br>
              <a:rPr lang="en-US" sz="2800">
                <a:solidFill>
                  <a:srgbClr val="006699"/>
                </a:solidFill>
              </a:rPr>
            </a:br>
            <a:r>
              <a:rPr lang="en-US" sz="2800">
                <a:solidFill>
                  <a:srgbClr val="006699"/>
                </a:solidFill>
              </a:rPr>
              <a:t>(List B Example)  </a:t>
            </a:r>
            <a:endParaRPr lang="en-US" sz="2800"/>
          </a:p>
        </p:txBody>
      </p:sp>
      <p:pic>
        <p:nvPicPr>
          <p:cNvPr id="5" name="Picture 4">
            <a:extLst>
              <a:ext uri="{FF2B5EF4-FFF2-40B4-BE49-F238E27FC236}">
                <a16:creationId xmlns:a16="http://schemas.microsoft.com/office/drawing/2014/main" id="{BF096F35-39C9-8CCA-7409-F0FE049B2F54}"/>
              </a:ext>
            </a:extLst>
          </p:cNvPr>
          <p:cNvPicPr>
            <a:picLocks noChangeAspect="1"/>
          </p:cNvPicPr>
          <p:nvPr/>
        </p:nvPicPr>
        <p:blipFill>
          <a:blip r:embed="rId2"/>
          <a:stretch>
            <a:fillRect/>
          </a:stretch>
        </p:blipFill>
        <p:spPr>
          <a:xfrm>
            <a:off x="2347942" y="1314451"/>
            <a:ext cx="4448116" cy="3467098"/>
          </a:xfrm>
          <a:prstGeom prst="rect">
            <a:avLst/>
          </a:prstGeom>
        </p:spPr>
      </p:pic>
    </p:spTree>
    <p:extLst>
      <p:ext uri="{BB962C8B-B14F-4D97-AF65-F5344CB8AC3E}">
        <p14:creationId xmlns:p14="http://schemas.microsoft.com/office/powerpoint/2010/main" val="1204540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727B54-19F3-BC69-669E-275D4D3E9202}"/>
              </a:ext>
            </a:extLst>
          </p:cNvPr>
          <p:cNvSpPr txBox="1">
            <a:spLocks/>
          </p:cNvSpPr>
          <p:nvPr/>
        </p:nvSpPr>
        <p:spPr>
          <a:xfrm>
            <a:off x="1689520" y="1883742"/>
            <a:ext cx="5764959" cy="1376016"/>
          </a:xfrm>
          <a:prstGeom prst="rect">
            <a:avLst/>
          </a:prstGeom>
        </p:spPr>
        <p:txBody>
          <a:bodyPr/>
          <a:lstStyle>
            <a:lvl1pPr algn="l" defTabSz="914400" rtl="0" eaLnBrk="1" latinLnBrk="0" hangingPunct="1">
              <a:lnSpc>
                <a:spcPct val="90000"/>
              </a:lnSpc>
              <a:spcBef>
                <a:spcPct val="0"/>
              </a:spcBef>
              <a:buNone/>
              <a:defRPr sz="3200" b="1" kern="1200" baseline="0">
                <a:solidFill>
                  <a:srgbClr val="003366"/>
                </a:solidFill>
                <a:latin typeface="Source Sans Pro" pitchFamily="34" charset="0"/>
                <a:ea typeface="+mj-ea"/>
                <a:cs typeface="+mj-cs"/>
              </a:defRPr>
            </a:lvl1pPr>
          </a:lstStyle>
          <a:p>
            <a:pPr algn="ctr"/>
            <a:r>
              <a:rPr lang="en-US" sz="4400">
                <a:solidFill>
                  <a:srgbClr val="006699"/>
                </a:solidFill>
              </a:rPr>
              <a:t>Employer Creates Case Request</a:t>
            </a:r>
            <a:endParaRPr lang="en-US" sz="4400"/>
          </a:p>
        </p:txBody>
      </p:sp>
    </p:spTree>
    <p:extLst>
      <p:ext uri="{BB962C8B-B14F-4D97-AF65-F5344CB8AC3E}">
        <p14:creationId xmlns:p14="http://schemas.microsoft.com/office/powerpoint/2010/main" val="694464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Profile Creation – Add Document  </a:t>
            </a:r>
            <a:br>
              <a:rPr lang="en-US" sz="2800">
                <a:solidFill>
                  <a:srgbClr val="006699"/>
                </a:solidFill>
              </a:rPr>
            </a:br>
            <a:r>
              <a:rPr lang="en-US" sz="2800">
                <a:solidFill>
                  <a:srgbClr val="006699"/>
                </a:solidFill>
              </a:rPr>
              <a:t>(List C Example)</a:t>
            </a:r>
            <a:endParaRPr lang="en-US" sz="2800"/>
          </a:p>
        </p:txBody>
      </p:sp>
      <p:pic>
        <p:nvPicPr>
          <p:cNvPr id="5" name="Picture 4">
            <a:extLst>
              <a:ext uri="{FF2B5EF4-FFF2-40B4-BE49-F238E27FC236}">
                <a16:creationId xmlns:a16="http://schemas.microsoft.com/office/drawing/2014/main" id="{138186BB-D9CD-07A4-DDBC-BA59A3F63FD2}"/>
              </a:ext>
            </a:extLst>
          </p:cNvPr>
          <p:cNvPicPr>
            <a:picLocks noChangeAspect="1"/>
          </p:cNvPicPr>
          <p:nvPr/>
        </p:nvPicPr>
        <p:blipFill>
          <a:blip r:embed="rId2"/>
          <a:stretch>
            <a:fillRect/>
          </a:stretch>
        </p:blipFill>
        <p:spPr>
          <a:xfrm>
            <a:off x="1743138" y="1378285"/>
            <a:ext cx="5657724" cy="3403264"/>
          </a:xfrm>
          <a:prstGeom prst="rect">
            <a:avLst/>
          </a:prstGeom>
        </p:spPr>
      </p:pic>
    </p:spTree>
    <p:extLst>
      <p:ext uri="{BB962C8B-B14F-4D97-AF65-F5344CB8AC3E}">
        <p14:creationId xmlns:p14="http://schemas.microsoft.com/office/powerpoint/2010/main" val="2337180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Profile Creation – Document Upload (Issuing Authority – List C Example) </a:t>
            </a:r>
            <a:endParaRPr lang="en-US" sz="2800"/>
          </a:p>
        </p:txBody>
      </p:sp>
      <p:pic>
        <p:nvPicPr>
          <p:cNvPr id="4" name="Picture 3">
            <a:extLst>
              <a:ext uri="{FF2B5EF4-FFF2-40B4-BE49-F238E27FC236}">
                <a16:creationId xmlns:a16="http://schemas.microsoft.com/office/drawing/2014/main" id="{7CE9C97B-9949-6F0B-80C5-8AF9874B8941}"/>
              </a:ext>
            </a:extLst>
          </p:cNvPr>
          <p:cNvPicPr>
            <a:picLocks noChangeAspect="1"/>
          </p:cNvPicPr>
          <p:nvPr/>
        </p:nvPicPr>
        <p:blipFill>
          <a:blip r:embed="rId2"/>
          <a:stretch>
            <a:fillRect/>
          </a:stretch>
        </p:blipFill>
        <p:spPr>
          <a:xfrm>
            <a:off x="1335794" y="1349491"/>
            <a:ext cx="6472412" cy="3161953"/>
          </a:xfrm>
          <a:prstGeom prst="rect">
            <a:avLst/>
          </a:prstGeom>
        </p:spPr>
      </p:pic>
    </p:spTree>
    <p:extLst>
      <p:ext uri="{BB962C8B-B14F-4D97-AF65-F5344CB8AC3E}">
        <p14:creationId xmlns:p14="http://schemas.microsoft.com/office/powerpoint/2010/main" val="4053220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Profile Creation – Document Upload (Document Photos– List C Example) </a:t>
            </a:r>
            <a:endParaRPr lang="en-US" sz="2800"/>
          </a:p>
        </p:txBody>
      </p:sp>
      <p:pic>
        <p:nvPicPr>
          <p:cNvPr id="7" name="Picture 6">
            <a:extLst>
              <a:ext uri="{FF2B5EF4-FFF2-40B4-BE49-F238E27FC236}">
                <a16:creationId xmlns:a16="http://schemas.microsoft.com/office/drawing/2014/main" id="{0C8F4A17-AAE7-26FB-44F8-FEF969358D78}"/>
              </a:ext>
            </a:extLst>
          </p:cNvPr>
          <p:cNvPicPr>
            <a:picLocks noChangeAspect="1"/>
          </p:cNvPicPr>
          <p:nvPr/>
        </p:nvPicPr>
        <p:blipFill>
          <a:blip r:embed="rId2"/>
          <a:stretch>
            <a:fillRect/>
          </a:stretch>
        </p:blipFill>
        <p:spPr>
          <a:xfrm>
            <a:off x="1103640" y="1320127"/>
            <a:ext cx="4575024" cy="3397208"/>
          </a:xfrm>
          <a:prstGeom prst="rect">
            <a:avLst/>
          </a:prstGeom>
        </p:spPr>
      </p:pic>
      <p:pic>
        <p:nvPicPr>
          <p:cNvPr id="4" name="Picture 3">
            <a:extLst>
              <a:ext uri="{FF2B5EF4-FFF2-40B4-BE49-F238E27FC236}">
                <a16:creationId xmlns:a16="http://schemas.microsoft.com/office/drawing/2014/main" id="{F2ECE19C-DE49-26DD-ECB2-656D033DAF5D}"/>
              </a:ext>
            </a:extLst>
          </p:cNvPr>
          <p:cNvPicPr>
            <a:picLocks noChangeAspect="1"/>
          </p:cNvPicPr>
          <p:nvPr/>
        </p:nvPicPr>
        <p:blipFill rotWithShape="1">
          <a:blip r:embed="rId3"/>
          <a:srcRect t="8183" b="5707"/>
          <a:stretch/>
        </p:blipFill>
        <p:spPr>
          <a:xfrm>
            <a:off x="6037758" y="1320127"/>
            <a:ext cx="1138849" cy="3443381"/>
          </a:xfrm>
          <a:prstGeom prst="rect">
            <a:avLst/>
          </a:prstGeom>
        </p:spPr>
      </p:pic>
    </p:spTree>
    <p:extLst>
      <p:ext uri="{BB962C8B-B14F-4D97-AF65-F5344CB8AC3E}">
        <p14:creationId xmlns:p14="http://schemas.microsoft.com/office/powerpoint/2010/main" val="3283484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a:solidFill>
                  <a:srgbClr val="006699"/>
                </a:solidFill>
              </a:rPr>
              <a:t>Profile Creation – Document Upload </a:t>
            </a:r>
            <a:br>
              <a:rPr lang="en-US" sz="2400">
                <a:solidFill>
                  <a:srgbClr val="006699"/>
                </a:solidFill>
              </a:rPr>
            </a:br>
            <a:r>
              <a:rPr lang="en-US" sz="2400">
                <a:solidFill>
                  <a:srgbClr val="006699"/>
                </a:solidFill>
              </a:rPr>
              <a:t>(Document Review List B and List C Documents)</a:t>
            </a:r>
            <a:endParaRPr lang="en-US" sz="2400"/>
          </a:p>
        </p:txBody>
      </p:sp>
      <p:pic>
        <p:nvPicPr>
          <p:cNvPr id="5" name="Picture 4">
            <a:extLst>
              <a:ext uri="{FF2B5EF4-FFF2-40B4-BE49-F238E27FC236}">
                <a16:creationId xmlns:a16="http://schemas.microsoft.com/office/drawing/2014/main" id="{C15B3B13-FEF7-5AA5-5A7A-C61E3A9BE6EB}"/>
              </a:ext>
            </a:extLst>
          </p:cNvPr>
          <p:cNvPicPr>
            <a:picLocks noChangeAspect="1"/>
          </p:cNvPicPr>
          <p:nvPr/>
        </p:nvPicPr>
        <p:blipFill>
          <a:blip r:embed="rId2"/>
          <a:stretch>
            <a:fillRect/>
          </a:stretch>
        </p:blipFill>
        <p:spPr>
          <a:xfrm>
            <a:off x="2195014" y="1356460"/>
            <a:ext cx="4753972" cy="3342707"/>
          </a:xfrm>
          <a:prstGeom prst="rect">
            <a:avLst/>
          </a:prstGeom>
        </p:spPr>
      </p:pic>
    </p:spTree>
    <p:extLst>
      <p:ext uri="{BB962C8B-B14F-4D97-AF65-F5344CB8AC3E}">
        <p14:creationId xmlns:p14="http://schemas.microsoft.com/office/powerpoint/2010/main" val="2284235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Profile Creation – Profile Created</a:t>
            </a:r>
            <a:br>
              <a:rPr lang="en-US" sz="2800">
                <a:solidFill>
                  <a:srgbClr val="006699"/>
                </a:solidFill>
              </a:rPr>
            </a:br>
            <a:r>
              <a:rPr lang="en-US" sz="2800">
                <a:solidFill>
                  <a:srgbClr val="006699"/>
                </a:solidFill>
              </a:rPr>
              <a:t>(Document Submitted Successfully)</a:t>
            </a:r>
            <a:endParaRPr lang="en-US" sz="2800"/>
          </a:p>
        </p:txBody>
      </p:sp>
      <p:pic>
        <p:nvPicPr>
          <p:cNvPr id="5" name="Picture 4">
            <a:extLst>
              <a:ext uri="{FF2B5EF4-FFF2-40B4-BE49-F238E27FC236}">
                <a16:creationId xmlns:a16="http://schemas.microsoft.com/office/drawing/2014/main" id="{BFEC0CC8-5536-6541-4681-61557E170267}"/>
              </a:ext>
            </a:extLst>
          </p:cNvPr>
          <p:cNvPicPr>
            <a:picLocks noChangeAspect="1"/>
          </p:cNvPicPr>
          <p:nvPr/>
        </p:nvPicPr>
        <p:blipFill>
          <a:blip r:embed="rId2"/>
          <a:stretch>
            <a:fillRect/>
          </a:stretch>
        </p:blipFill>
        <p:spPr>
          <a:xfrm>
            <a:off x="1287179" y="1291959"/>
            <a:ext cx="6905676" cy="3195261"/>
          </a:xfrm>
          <a:prstGeom prst="rect">
            <a:avLst/>
          </a:prstGeom>
        </p:spPr>
      </p:pic>
    </p:spTree>
    <p:extLst>
      <p:ext uri="{BB962C8B-B14F-4D97-AF65-F5344CB8AC3E}">
        <p14:creationId xmlns:p14="http://schemas.microsoft.com/office/powerpoint/2010/main" val="429261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727B54-19F3-BC69-669E-275D4D3E9202}"/>
              </a:ext>
            </a:extLst>
          </p:cNvPr>
          <p:cNvSpPr txBox="1">
            <a:spLocks/>
          </p:cNvSpPr>
          <p:nvPr/>
        </p:nvSpPr>
        <p:spPr>
          <a:xfrm>
            <a:off x="1689520" y="1883742"/>
            <a:ext cx="5764959" cy="1376016"/>
          </a:xfrm>
          <a:prstGeom prst="rect">
            <a:avLst/>
          </a:prstGeom>
        </p:spPr>
        <p:txBody>
          <a:bodyPr/>
          <a:lstStyle>
            <a:lvl1pPr algn="l" defTabSz="914400" rtl="0" eaLnBrk="1" latinLnBrk="0" hangingPunct="1">
              <a:lnSpc>
                <a:spcPct val="90000"/>
              </a:lnSpc>
              <a:spcBef>
                <a:spcPct val="0"/>
              </a:spcBef>
              <a:buNone/>
              <a:defRPr sz="3200" b="1" kern="1200" baseline="0">
                <a:solidFill>
                  <a:srgbClr val="003366"/>
                </a:solidFill>
                <a:latin typeface="Source Sans Pro" pitchFamily="34" charset="0"/>
                <a:ea typeface="+mj-ea"/>
                <a:cs typeface="+mj-cs"/>
              </a:defRPr>
            </a:lvl1pPr>
          </a:lstStyle>
          <a:p>
            <a:pPr algn="ctr"/>
            <a:r>
              <a:rPr lang="en-US" sz="4400">
                <a:solidFill>
                  <a:srgbClr val="006699"/>
                </a:solidFill>
              </a:rPr>
              <a:t>Employee Form I-9 Completion</a:t>
            </a:r>
            <a:endParaRPr lang="en-US" sz="4400"/>
          </a:p>
        </p:txBody>
      </p:sp>
    </p:spTree>
    <p:extLst>
      <p:ext uri="{BB962C8B-B14F-4D97-AF65-F5344CB8AC3E}">
        <p14:creationId xmlns:p14="http://schemas.microsoft.com/office/powerpoint/2010/main" val="3503765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Form I-9 Process – Enter Reference Code from Employer</a:t>
            </a:r>
            <a:endParaRPr lang="en-US" sz="2800"/>
          </a:p>
        </p:txBody>
      </p:sp>
      <p:pic>
        <p:nvPicPr>
          <p:cNvPr id="5" name="Picture 4">
            <a:extLst>
              <a:ext uri="{FF2B5EF4-FFF2-40B4-BE49-F238E27FC236}">
                <a16:creationId xmlns:a16="http://schemas.microsoft.com/office/drawing/2014/main" id="{7F8DB708-36DF-0FE9-3AF4-887B3C2F1082}"/>
              </a:ext>
            </a:extLst>
          </p:cNvPr>
          <p:cNvPicPr>
            <a:picLocks noChangeAspect="1"/>
          </p:cNvPicPr>
          <p:nvPr/>
        </p:nvPicPr>
        <p:blipFill>
          <a:blip r:embed="rId3"/>
          <a:stretch>
            <a:fillRect/>
          </a:stretch>
        </p:blipFill>
        <p:spPr>
          <a:xfrm>
            <a:off x="1491197" y="1648853"/>
            <a:ext cx="6161606" cy="2565865"/>
          </a:xfrm>
          <a:prstGeom prst="rect">
            <a:avLst/>
          </a:prstGeom>
        </p:spPr>
      </p:pic>
    </p:spTree>
    <p:extLst>
      <p:ext uri="{BB962C8B-B14F-4D97-AF65-F5344CB8AC3E}">
        <p14:creationId xmlns:p14="http://schemas.microsoft.com/office/powerpoint/2010/main" val="6278347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Form I-9 Process – Confirm Employer</a:t>
            </a:r>
            <a:endParaRPr lang="en-US" sz="2800"/>
          </a:p>
        </p:txBody>
      </p:sp>
      <p:pic>
        <p:nvPicPr>
          <p:cNvPr id="4" name="Picture 3">
            <a:extLst>
              <a:ext uri="{FF2B5EF4-FFF2-40B4-BE49-F238E27FC236}">
                <a16:creationId xmlns:a16="http://schemas.microsoft.com/office/drawing/2014/main" id="{9FF9373C-C539-FCA3-87CD-4F9CDA716F49}"/>
              </a:ext>
            </a:extLst>
          </p:cNvPr>
          <p:cNvPicPr>
            <a:picLocks noChangeAspect="1"/>
          </p:cNvPicPr>
          <p:nvPr/>
        </p:nvPicPr>
        <p:blipFill>
          <a:blip r:embed="rId2"/>
          <a:stretch>
            <a:fillRect/>
          </a:stretch>
        </p:blipFill>
        <p:spPr>
          <a:xfrm>
            <a:off x="1686440" y="1255280"/>
            <a:ext cx="5771120" cy="3500154"/>
          </a:xfrm>
          <a:prstGeom prst="rect">
            <a:avLst/>
          </a:prstGeom>
        </p:spPr>
      </p:pic>
    </p:spTree>
    <p:extLst>
      <p:ext uri="{BB962C8B-B14F-4D97-AF65-F5344CB8AC3E}">
        <p14:creationId xmlns:p14="http://schemas.microsoft.com/office/powerpoint/2010/main" val="10180461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Form I-9 Process – Form I-9 Instructions</a:t>
            </a:r>
            <a:endParaRPr lang="en-US" sz="2800"/>
          </a:p>
        </p:txBody>
      </p:sp>
      <p:pic>
        <p:nvPicPr>
          <p:cNvPr id="4" name="Picture 3">
            <a:extLst>
              <a:ext uri="{FF2B5EF4-FFF2-40B4-BE49-F238E27FC236}">
                <a16:creationId xmlns:a16="http://schemas.microsoft.com/office/drawing/2014/main" id="{DB259EA9-CD9B-9C2D-4529-A35F17C9642F}"/>
              </a:ext>
            </a:extLst>
          </p:cNvPr>
          <p:cNvPicPr>
            <a:picLocks noChangeAspect="1"/>
          </p:cNvPicPr>
          <p:nvPr/>
        </p:nvPicPr>
        <p:blipFill>
          <a:blip r:embed="rId2"/>
          <a:stretch>
            <a:fillRect/>
          </a:stretch>
        </p:blipFill>
        <p:spPr>
          <a:xfrm>
            <a:off x="1433285" y="1383650"/>
            <a:ext cx="6277429" cy="3117730"/>
          </a:xfrm>
          <a:prstGeom prst="rect">
            <a:avLst/>
          </a:prstGeom>
        </p:spPr>
      </p:pic>
    </p:spTree>
    <p:extLst>
      <p:ext uri="{BB962C8B-B14F-4D97-AF65-F5344CB8AC3E}">
        <p14:creationId xmlns:p14="http://schemas.microsoft.com/office/powerpoint/2010/main" val="1434590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Form I-9 Process – Form I-9 Review</a:t>
            </a:r>
            <a:endParaRPr lang="en-US" sz="2800"/>
          </a:p>
        </p:txBody>
      </p:sp>
      <p:pic>
        <p:nvPicPr>
          <p:cNvPr id="5" name="Picture 4">
            <a:extLst>
              <a:ext uri="{FF2B5EF4-FFF2-40B4-BE49-F238E27FC236}">
                <a16:creationId xmlns:a16="http://schemas.microsoft.com/office/drawing/2014/main" id="{60308947-1A48-F46A-D0E3-FCC05605CB02}"/>
              </a:ext>
            </a:extLst>
          </p:cNvPr>
          <p:cNvPicPr>
            <a:picLocks noChangeAspect="1"/>
          </p:cNvPicPr>
          <p:nvPr/>
        </p:nvPicPr>
        <p:blipFill>
          <a:blip r:embed="rId2"/>
          <a:stretch>
            <a:fillRect/>
          </a:stretch>
        </p:blipFill>
        <p:spPr>
          <a:xfrm>
            <a:off x="1630356" y="1123951"/>
            <a:ext cx="2728370" cy="3657598"/>
          </a:xfrm>
          <a:prstGeom prst="rect">
            <a:avLst/>
          </a:prstGeom>
        </p:spPr>
      </p:pic>
      <p:pic>
        <p:nvPicPr>
          <p:cNvPr id="10" name="Picture 9">
            <a:extLst>
              <a:ext uri="{FF2B5EF4-FFF2-40B4-BE49-F238E27FC236}">
                <a16:creationId xmlns:a16="http://schemas.microsoft.com/office/drawing/2014/main" id="{E5A3D9BB-BC36-BCAC-CDAE-06C997061EB2}"/>
              </a:ext>
            </a:extLst>
          </p:cNvPr>
          <p:cNvPicPr>
            <a:picLocks noChangeAspect="1"/>
          </p:cNvPicPr>
          <p:nvPr/>
        </p:nvPicPr>
        <p:blipFill rotWithShape="1">
          <a:blip r:embed="rId3"/>
          <a:srcRect b="10033"/>
          <a:stretch/>
        </p:blipFill>
        <p:spPr>
          <a:xfrm>
            <a:off x="4421602" y="1123951"/>
            <a:ext cx="2612509" cy="3657598"/>
          </a:xfrm>
          <a:prstGeom prst="rect">
            <a:avLst/>
          </a:prstGeom>
        </p:spPr>
      </p:pic>
    </p:spTree>
    <p:extLst>
      <p:ext uri="{BB962C8B-B14F-4D97-AF65-F5344CB8AC3E}">
        <p14:creationId xmlns:p14="http://schemas.microsoft.com/office/powerpoint/2010/main" val="530324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61951"/>
            <a:ext cx="6858000" cy="762000"/>
          </a:xfrm>
        </p:spPr>
        <p:txBody>
          <a:bodyPr/>
          <a:lstStyle/>
          <a:p>
            <a:r>
              <a:rPr lang="en-US" sz="2800">
                <a:solidFill>
                  <a:srgbClr val="006699"/>
                </a:solidFill>
              </a:rPr>
              <a:t>E-Verify – Enter New Employee Information</a:t>
            </a:r>
            <a:endParaRPr lang="en-US" sz="2800"/>
          </a:p>
        </p:txBody>
      </p:sp>
      <p:pic>
        <p:nvPicPr>
          <p:cNvPr id="7" name="Picture 6">
            <a:extLst>
              <a:ext uri="{FF2B5EF4-FFF2-40B4-BE49-F238E27FC236}">
                <a16:creationId xmlns:a16="http://schemas.microsoft.com/office/drawing/2014/main" id="{40F79DBF-22ED-97A2-472F-6B9B6036071F}"/>
              </a:ext>
            </a:extLst>
          </p:cNvPr>
          <p:cNvPicPr>
            <a:picLocks noChangeAspect="1"/>
          </p:cNvPicPr>
          <p:nvPr/>
        </p:nvPicPr>
        <p:blipFill>
          <a:blip r:embed="rId3"/>
          <a:stretch>
            <a:fillRect/>
          </a:stretch>
        </p:blipFill>
        <p:spPr>
          <a:xfrm>
            <a:off x="2808298" y="1123951"/>
            <a:ext cx="3527403" cy="3572821"/>
          </a:xfrm>
          <a:prstGeom prst="rect">
            <a:avLst/>
          </a:prstGeom>
        </p:spPr>
      </p:pic>
    </p:spTree>
    <p:extLst>
      <p:ext uri="{BB962C8B-B14F-4D97-AF65-F5344CB8AC3E}">
        <p14:creationId xmlns:p14="http://schemas.microsoft.com/office/powerpoint/2010/main" val="1564297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Form I-9 Process – Form I-9 Submission Review Contact Information</a:t>
            </a:r>
            <a:endParaRPr lang="en-US" sz="2800"/>
          </a:p>
        </p:txBody>
      </p:sp>
      <p:pic>
        <p:nvPicPr>
          <p:cNvPr id="4" name="Picture 3">
            <a:extLst>
              <a:ext uri="{FF2B5EF4-FFF2-40B4-BE49-F238E27FC236}">
                <a16:creationId xmlns:a16="http://schemas.microsoft.com/office/drawing/2014/main" id="{85DE64F8-7033-D0E8-7247-14F51AEB7D39}"/>
              </a:ext>
            </a:extLst>
          </p:cNvPr>
          <p:cNvPicPr>
            <a:picLocks noChangeAspect="1"/>
          </p:cNvPicPr>
          <p:nvPr/>
        </p:nvPicPr>
        <p:blipFill>
          <a:blip r:embed="rId2"/>
          <a:stretch>
            <a:fillRect/>
          </a:stretch>
        </p:blipFill>
        <p:spPr>
          <a:xfrm>
            <a:off x="2105108" y="1356461"/>
            <a:ext cx="4933783" cy="3324540"/>
          </a:xfrm>
          <a:prstGeom prst="rect">
            <a:avLst/>
          </a:prstGeom>
        </p:spPr>
      </p:pic>
    </p:spTree>
    <p:extLst>
      <p:ext uri="{BB962C8B-B14F-4D97-AF65-F5344CB8AC3E}">
        <p14:creationId xmlns:p14="http://schemas.microsoft.com/office/powerpoint/2010/main" val="11614110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Form I-9 Process–Sign &amp; Submit Form I-9</a:t>
            </a:r>
            <a:endParaRPr lang="en-US" sz="2800"/>
          </a:p>
        </p:txBody>
      </p:sp>
      <p:pic>
        <p:nvPicPr>
          <p:cNvPr id="7" name="Picture 6">
            <a:extLst>
              <a:ext uri="{FF2B5EF4-FFF2-40B4-BE49-F238E27FC236}">
                <a16:creationId xmlns:a16="http://schemas.microsoft.com/office/drawing/2014/main" id="{83CC37B9-2DA7-83C5-3F59-714E375D0E53}"/>
              </a:ext>
            </a:extLst>
          </p:cNvPr>
          <p:cNvPicPr>
            <a:picLocks noChangeAspect="1"/>
          </p:cNvPicPr>
          <p:nvPr/>
        </p:nvPicPr>
        <p:blipFill>
          <a:blip r:embed="rId2"/>
          <a:stretch>
            <a:fillRect/>
          </a:stretch>
        </p:blipFill>
        <p:spPr>
          <a:xfrm>
            <a:off x="1962972" y="1172394"/>
            <a:ext cx="5218055" cy="3609155"/>
          </a:xfrm>
          <a:prstGeom prst="rect">
            <a:avLst/>
          </a:prstGeom>
        </p:spPr>
      </p:pic>
    </p:spTree>
    <p:extLst>
      <p:ext uri="{BB962C8B-B14F-4D97-AF65-F5344CB8AC3E}">
        <p14:creationId xmlns:p14="http://schemas.microsoft.com/office/powerpoint/2010/main" val="1383787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Form I-9 Process – Download Form I-9</a:t>
            </a:r>
            <a:endParaRPr lang="en-US" sz="2800"/>
          </a:p>
        </p:txBody>
      </p:sp>
      <p:pic>
        <p:nvPicPr>
          <p:cNvPr id="4" name="Picture 3">
            <a:extLst>
              <a:ext uri="{FF2B5EF4-FFF2-40B4-BE49-F238E27FC236}">
                <a16:creationId xmlns:a16="http://schemas.microsoft.com/office/drawing/2014/main" id="{D2512F34-6021-2A66-76A7-9027D1A49DFD}"/>
              </a:ext>
            </a:extLst>
          </p:cNvPr>
          <p:cNvPicPr>
            <a:picLocks noChangeAspect="1"/>
          </p:cNvPicPr>
          <p:nvPr/>
        </p:nvPicPr>
        <p:blipFill>
          <a:blip r:embed="rId2"/>
          <a:stretch>
            <a:fillRect/>
          </a:stretch>
        </p:blipFill>
        <p:spPr>
          <a:xfrm>
            <a:off x="2306846" y="1289849"/>
            <a:ext cx="4530307" cy="3409319"/>
          </a:xfrm>
          <a:prstGeom prst="rect">
            <a:avLst/>
          </a:prstGeom>
        </p:spPr>
      </p:pic>
    </p:spTree>
    <p:extLst>
      <p:ext uri="{BB962C8B-B14F-4D97-AF65-F5344CB8AC3E}">
        <p14:creationId xmlns:p14="http://schemas.microsoft.com/office/powerpoint/2010/main" val="23529047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Form I-9 Process – Form I-9 PDF</a:t>
            </a:r>
            <a:endParaRPr lang="en-US" sz="2800"/>
          </a:p>
        </p:txBody>
      </p:sp>
      <p:pic>
        <p:nvPicPr>
          <p:cNvPr id="5" name="Picture 4">
            <a:extLst>
              <a:ext uri="{FF2B5EF4-FFF2-40B4-BE49-F238E27FC236}">
                <a16:creationId xmlns:a16="http://schemas.microsoft.com/office/drawing/2014/main" id="{3AF5920D-8FD6-56EF-D85B-4B265D352BFC}"/>
              </a:ext>
            </a:extLst>
          </p:cNvPr>
          <p:cNvPicPr>
            <a:picLocks noChangeAspect="1"/>
          </p:cNvPicPr>
          <p:nvPr/>
        </p:nvPicPr>
        <p:blipFill>
          <a:blip r:embed="rId2"/>
          <a:stretch>
            <a:fillRect/>
          </a:stretch>
        </p:blipFill>
        <p:spPr>
          <a:xfrm>
            <a:off x="1252211" y="1142237"/>
            <a:ext cx="6639578" cy="3639312"/>
          </a:xfrm>
          <a:prstGeom prst="rect">
            <a:avLst/>
          </a:prstGeom>
        </p:spPr>
      </p:pic>
    </p:spTree>
    <p:extLst>
      <p:ext uri="{BB962C8B-B14F-4D97-AF65-F5344CB8AC3E}">
        <p14:creationId xmlns:p14="http://schemas.microsoft.com/office/powerpoint/2010/main" val="27826675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Form I-9 Process – Form I-9 Submitted</a:t>
            </a:r>
            <a:endParaRPr lang="en-US" sz="2800"/>
          </a:p>
        </p:txBody>
      </p:sp>
      <p:pic>
        <p:nvPicPr>
          <p:cNvPr id="4" name="Picture 3">
            <a:extLst>
              <a:ext uri="{FF2B5EF4-FFF2-40B4-BE49-F238E27FC236}">
                <a16:creationId xmlns:a16="http://schemas.microsoft.com/office/drawing/2014/main" id="{8F6CCFCA-3917-3BC4-3A09-7CA590193772}"/>
              </a:ext>
            </a:extLst>
          </p:cNvPr>
          <p:cNvPicPr>
            <a:picLocks noChangeAspect="1"/>
          </p:cNvPicPr>
          <p:nvPr/>
        </p:nvPicPr>
        <p:blipFill>
          <a:blip r:embed="rId3"/>
          <a:stretch>
            <a:fillRect/>
          </a:stretch>
        </p:blipFill>
        <p:spPr>
          <a:xfrm>
            <a:off x="2215867" y="1308016"/>
            <a:ext cx="4712265" cy="3209483"/>
          </a:xfrm>
          <a:prstGeom prst="rect">
            <a:avLst/>
          </a:prstGeom>
        </p:spPr>
      </p:pic>
    </p:spTree>
    <p:extLst>
      <p:ext uri="{BB962C8B-B14F-4D97-AF65-F5344CB8AC3E}">
        <p14:creationId xmlns:p14="http://schemas.microsoft.com/office/powerpoint/2010/main" val="3072831129"/>
      </p:ext>
    </p:extLst>
  </p:cSld>
  <p:clrMapOvr>
    <a:masterClrMapping/>
  </p:clrMapOvr>
  <p:extLst>
    <p:ext uri="{6950BFC3-D8DA-4A85-94F7-54DA5524770B}">
      <p188:commentRel xmlns:p188="http://schemas.microsoft.com/office/powerpoint/2018/8/main" r:id="rId2"/>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Account Features – Employment Eligibility Pending Employer Review &amp; After Review</a:t>
            </a:r>
            <a:endParaRPr lang="en-US" sz="2800"/>
          </a:p>
        </p:txBody>
      </p:sp>
      <p:pic>
        <p:nvPicPr>
          <p:cNvPr id="7" name="Picture 6">
            <a:extLst>
              <a:ext uri="{FF2B5EF4-FFF2-40B4-BE49-F238E27FC236}">
                <a16:creationId xmlns:a16="http://schemas.microsoft.com/office/drawing/2014/main" id="{EA86C62E-05FA-B16F-FC21-D490CE928B22}"/>
              </a:ext>
            </a:extLst>
          </p:cNvPr>
          <p:cNvPicPr>
            <a:picLocks noChangeAspect="1"/>
          </p:cNvPicPr>
          <p:nvPr/>
        </p:nvPicPr>
        <p:blipFill rotWithShape="1">
          <a:blip r:embed="rId3"/>
          <a:srcRect b="15131"/>
          <a:stretch/>
        </p:blipFill>
        <p:spPr>
          <a:xfrm>
            <a:off x="4779741" y="1364343"/>
            <a:ext cx="3561880" cy="3088676"/>
          </a:xfrm>
          <a:prstGeom prst="rect">
            <a:avLst/>
          </a:prstGeom>
        </p:spPr>
      </p:pic>
      <p:pic>
        <p:nvPicPr>
          <p:cNvPr id="6" name="Picture 5">
            <a:extLst>
              <a:ext uri="{FF2B5EF4-FFF2-40B4-BE49-F238E27FC236}">
                <a16:creationId xmlns:a16="http://schemas.microsoft.com/office/drawing/2014/main" id="{072AE03E-19DC-55BA-EFBA-66CAFDFDC832}"/>
              </a:ext>
            </a:extLst>
          </p:cNvPr>
          <p:cNvPicPr>
            <a:picLocks noChangeAspect="1"/>
          </p:cNvPicPr>
          <p:nvPr/>
        </p:nvPicPr>
        <p:blipFill rotWithShape="1">
          <a:blip r:embed="rId4"/>
          <a:srcRect r="1708"/>
          <a:stretch/>
        </p:blipFill>
        <p:spPr>
          <a:xfrm>
            <a:off x="747200" y="1364343"/>
            <a:ext cx="3769621" cy="2452914"/>
          </a:xfrm>
          <a:prstGeom prst="rect">
            <a:avLst/>
          </a:prstGeom>
        </p:spPr>
      </p:pic>
    </p:spTree>
    <p:extLst>
      <p:ext uri="{BB962C8B-B14F-4D97-AF65-F5344CB8AC3E}">
        <p14:creationId xmlns:p14="http://schemas.microsoft.com/office/powerpoint/2010/main" val="1993066243"/>
      </p:ext>
    </p:extLst>
  </p:cSld>
  <p:clrMapOvr>
    <a:masterClrMapping/>
  </p:clrMapOvr>
  <p:extLst>
    <p:ext uri="{6950BFC3-D8DA-4A85-94F7-54DA5524770B}">
      <p188:commentRel xmlns:p188="http://schemas.microsoft.com/office/powerpoint/2018/8/main" r:id="rId2"/>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727B54-19F3-BC69-669E-275D4D3E9202}"/>
              </a:ext>
            </a:extLst>
          </p:cNvPr>
          <p:cNvSpPr txBox="1">
            <a:spLocks/>
          </p:cNvSpPr>
          <p:nvPr/>
        </p:nvSpPr>
        <p:spPr>
          <a:xfrm>
            <a:off x="1689520" y="1923435"/>
            <a:ext cx="5764959" cy="1296630"/>
          </a:xfrm>
          <a:prstGeom prst="rect">
            <a:avLst/>
          </a:prstGeom>
        </p:spPr>
        <p:txBody>
          <a:bodyPr/>
          <a:lstStyle>
            <a:lvl1pPr algn="l" defTabSz="914400" rtl="0" eaLnBrk="1" latinLnBrk="0" hangingPunct="1">
              <a:lnSpc>
                <a:spcPct val="90000"/>
              </a:lnSpc>
              <a:spcBef>
                <a:spcPct val="0"/>
              </a:spcBef>
              <a:buNone/>
              <a:defRPr sz="3200" b="1" kern="1200" baseline="0">
                <a:solidFill>
                  <a:srgbClr val="003366"/>
                </a:solidFill>
                <a:latin typeface="Source Sans Pro" pitchFamily="34" charset="0"/>
                <a:ea typeface="+mj-ea"/>
                <a:cs typeface="+mj-cs"/>
              </a:defRPr>
            </a:lvl1pPr>
          </a:lstStyle>
          <a:p>
            <a:pPr algn="ctr"/>
            <a:r>
              <a:rPr lang="en-US" sz="4400">
                <a:solidFill>
                  <a:srgbClr val="006699"/>
                </a:solidFill>
              </a:rPr>
              <a:t>E-Verify Employer Experience</a:t>
            </a:r>
            <a:endParaRPr lang="en-US" sz="4400"/>
          </a:p>
        </p:txBody>
      </p:sp>
    </p:spTree>
    <p:extLst>
      <p:ext uri="{BB962C8B-B14F-4D97-AF65-F5344CB8AC3E}">
        <p14:creationId xmlns:p14="http://schemas.microsoft.com/office/powerpoint/2010/main" val="18565826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E-Verify Home Page (Employer Experience)</a:t>
            </a:r>
            <a:endParaRPr lang="en-US" sz="2800"/>
          </a:p>
        </p:txBody>
      </p:sp>
      <p:pic>
        <p:nvPicPr>
          <p:cNvPr id="4" name="Picture 3">
            <a:extLst>
              <a:ext uri="{FF2B5EF4-FFF2-40B4-BE49-F238E27FC236}">
                <a16:creationId xmlns:a16="http://schemas.microsoft.com/office/drawing/2014/main" id="{EC0689FC-1282-6BDB-CEAB-1BFD22BFFB91}"/>
              </a:ext>
            </a:extLst>
          </p:cNvPr>
          <p:cNvPicPr>
            <a:picLocks noChangeAspect="1"/>
          </p:cNvPicPr>
          <p:nvPr/>
        </p:nvPicPr>
        <p:blipFill>
          <a:blip r:embed="rId2"/>
          <a:stretch>
            <a:fillRect/>
          </a:stretch>
        </p:blipFill>
        <p:spPr>
          <a:xfrm>
            <a:off x="2814482" y="1123951"/>
            <a:ext cx="3515035" cy="3693934"/>
          </a:xfrm>
          <a:prstGeom prst="rect">
            <a:avLst/>
          </a:prstGeom>
        </p:spPr>
      </p:pic>
    </p:spTree>
    <p:extLst>
      <p:ext uri="{BB962C8B-B14F-4D97-AF65-F5344CB8AC3E}">
        <p14:creationId xmlns:p14="http://schemas.microsoft.com/office/powerpoint/2010/main" val="20728885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E-Verify – Form I-9 Ready For Review</a:t>
            </a:r>
            <a:endParaRPr lang="en-US" sz="2800"/>
          </a:p>
        </p:txBody>
      </p:sp>
      <p:pic>
        <p:nvPicPr>
          <p:cNvPr id="7" name="Picture 6">
            <a:extLst>
              <a:ext uri="{FF2B5EF4-FFF2-40B4-BE49-F238E27FC236}">
                <a16:creationId xmlns:a16="http://schemas.microsoft.com/office/drawing/2014/main" id="{24A017CF-536E-20A7-DB39-8556BD8A1286}"/>
              </a:ext>
            </a:extLst>
          </p:cNvPr>
          <p:cNvPicPr>
            <a:picLocks noChangeAspect="1"/>
          </p:cNvPicPr>
          <p:nvPr/>
        </p:nvPicPr>
        <p:blipFill>
          <a:blip r:embed="rId2"/>
          <a:stretch>
            <a:fillRect/>
          </a:stretch>
        </p:blipFill>
        <p:spPr>
          <a:xfrm>
            <a:off x="2477897" y="1123951"/>
            <a:ext cx="4188205" cy="3677156"/>
          </a:xfrm>
          <a:prstGeom prst="rect">
            <a:avLst/>
          </a:prstGeom>
        </p:spPr>
      </p:pic>
    </p:spTree>
    <p:extLst>
      <p:ext uri="{BB962C8B-B14F-4D97-AF65-F5344CB8AC3E}">
        <p14:creationId xmlns:p14="http://schemas.microsoft.com/office/powerpoint/2010/main" val="16214334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E-Verify– Review Employee Information</a:t>
            </a:r>
            <a:endParaRPr lang="en-US" sz="2800"/>
          </a:p>
        </p:txBody>
      </p:sp>
      <p:pic>
        <p:nvPicPr>
          <p:cNvPr id="5" name="Picture 4">
            <a:extLst>
              <a:ext uri="{FF2B5EF4-FFF2-40B4-BE49-F238E27FC236}">
                <a16:creationId xmlns:a16="http://schemas.microsoft.com/office/drawing/2014/main" id="{306B8F40-EB4C-A3F0-E8AE-910AC7BA50CA}"/>
              </a:ext>
            </a:extLst>
          </p:cNvPr>
          <p:cNvPicPr>
            <a:picLocks noChangeAspect="1"/>
          </p:cNvPicPr>
          <p:nvPr/>
        </p:nvPicPr>
        <p:blipFill>
          <a:blip r:embed="rId2"/>
          <a:stretch>
            <a:fillRect/>
          </a:stretch>
        </p:blipFill>
        <p:spPr>
          <a:xfrm>
            <a:off x="2818330" y="987067"/>
            <a:ext cx="3039541" cy="3869547"/>
          </a:xfrm>
          <a:prstGeom prst="rect">
            <a:avLst/>
          </a:prstGeom>
        </p:spPr>
      </p:pic>
    </p:spTree>
    <p:extLst>
      <p:ext uri="{BB962C8B-B14F-4D97-AF65-F5344CB8AC3E}">
        <p14:creationId xmlns:p14="http://schemas.microsoft.com/office/powerpoint/2010/main" val="2898784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AD25-DF3D-ED88-47EB-D52A5208DC61}"/>
              </a:ext>
            </a:extLst>
          </p:cNvPr>
          <p:cNvSpPr>
            <a:spLocks noGrp="1"/>
          </p:cNvSpPr>
          <p:nvPr>
            <p:ph type="ctrTitle"/>
          </p:nvPr>
        </p:nvSpPr>
        <p:spPr/>
        <p:txBody>
          <a:bodyPr/>
          <a:lstStyle/>
          <a:p>
            <a:r>
              <a:rPr lang="en-US" sz="2600">
                <a:solidFill>
                  <a:srgbClr val="006699"/>
                </a:solidFill>
              </a:rPr>
              <a:t>E-Verify – Case Request Created Successfully</a:t>
            </a:r>
          </a:p>
        </p:txBody>
      </p:sp>
      <p:pic>
        <p:nvPicPr>
          <p:cNvPr id="11" name="Picture 10">
            <a:extLst>
              <a:ext uri="{FF2B5EF4-FFF2-40B4-BE49-F238E27FC236}">
                <a16:creationId xmlns:a16="http://schemas.microsoft.com/office/drawing/2014/main" id="{E2FCBE00-769C-DE72-29AE-B9B20688960F}"/>
              </a:ext>
            </a:extLst>
          </p:cNvPr>
          <p:cNvPicPr>
            <a:picLocks noChangeAspect="1"/>
          </p:cNvPicPr>
          <p:nvPr/>
        </p:nvPicPr>
        <p:blipFill>
          <a:blip r:embed="rId2"/>
          <a:stretch>
            <a:fillRect/>
          </a:stretch>
        </p:blipFill>
        <p:spPr>
          <a:xfrm>
            <a:off x="2560778" y="1008892"/>
            <a:ext cx="4022444" cy="3772657"/>
          </a:xfrm>
          <a:prstGeom prst="rect">
            <a:avLst/>
          </a:prstGeom>
        </p:spPr>
      </p:pic>
    </p:spTree>
    <p:extLst>
      <p:ext uri="{BB962C8B-B14F-4D97-AF65-F5344CB8AC3E}">
        <p14:creationId xmlns:p14="http://schemas.microsoft.com/office/powerpoint/2010/main" val="6865231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E-Verify– Review Employee Documents</a:t>
            </a:r>
            <a:endParaRPr lang="en-US" sz="2800"/>
          </a:p>
        </p:txBody>
      </p:sp>
      <p:pic>
        <p:nvPicPr>
          <p:cNvPr id="4" name="Picture 3">
            <a:extLst>
              <a:ext uri="{FF2B5EF4-FFF2-40B4-BE49-F238E27FC236}">
                <a16:creationId xmlns:a16="http://schemas.microsoft.com/office/drawing/2014/main" id="{F0DC5C9B-39D9-3CF5-E2CA-3CABD7B417BE}"/>
              </a:ext>
            </a:extLst>
          </p:cNvPr>
          <p:cNvPicPr>
            <a:picLocks noChangeAspect="1"/>
          </p:cNvPicPr>
          <p:nvPr/>
        </p:nvPicPr>
        <p:blipFill rotWithShape="1">
          <a:blip r:embed="rId2"/>
          <a:srcRect b="25239"/>
          <a:stretch/>
        </p:blipFill>
        <p:spPr>
          <a:xfrm>
            <a:off x="1662775" y="936224"/>
            <a:ext cx="2596455" cy="3845325"/>
          </a:xfrm>
          <a:prstGeom prst="rect">
            <a:avLst/>
          </a:prstGeom>
        </p:spPr>
      </p:pic>
      <p:pic>
        <p:nvPicPr>
          <p:cNvPr id="6" name="Picture 5">
            <a:extLst>
              <a:ext uri="{FF2B5EF4-FFF2-40B4-BE49-F238E27FC236}">
                <a16:creationId xmlns:a16="http://schemas.microsoft.com/office/drawing/2014/main" id="{17D63245-BAA3-1BAD-C985-735575DA3B25}"/>
              </a:ext>
            </a:extLst>
          </p:cNvPr>
          <p:cNvPicPr>
            <a:picLocks noChangeAspect="1"/>
          </p:cNvPicPr>
          <p:nvPr/>
        </p:nvPicPr>
        <p:blipFill rotWithShape="1">
          <a:blip r:embed="rId3"/>
          <a:srcRect r="13673"/>
          <a:stretch/>
        </p:blipFill>
        <p:spPr>
          <a:xfrm>
            <a:off x="4400320" y="943759"/>
            <a:ext cx="2596455" cy="1915127"/>
          </a:xfrm>
          <a:prstGeom prst="rect">
            <a:avLst/>
          </a:prstGeom>
        </p:spPr>
      </p:pic>
    </p:spTree>
    <p:extLst>
      <p:ext uri="{BB962C8B-B14F-4D97-AF65-F5344CB8AC3E}">
        <p14:creationId xmlns:p14="http://schemas.microsoft.com/office/powerpoint/2010/main" val="25569951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E-Verify – Confirm Document</a:t>
            </a:r>
            <a:br>
              <a:rPr lang="en-US" sz="2800">
                <a:solidFill>
                  <a:srgbClr val="006699"/>
                </a:solidFill>
              </a:rPr>
            </a:br>
            <a:r>
              <a:rPr lang="en-US" sz="2400">
                <a:solidFill>
                  <a:srgbClr val="006699"/>
                </a:solidFill>
              </a:rPr>
              <a:t>(Photo Matching)</a:t>
            </a:r>
            <a:endParaRPr lang="en-US" sz="2800"/>
          </a:p>
        </p:txBody>
      </p:sp>
      <p:pic>
        <p:nvPicPr>
          <p:cNvPr id="5" name="Picture 4">
            <a:extLst>
              <a:ext uri="{FF2B5EF4-FFF2-40B4-BE49-F238E27FC236}">
                <a16:creationId xmlns:a16="http://schemas.microsoft.com/office/drawing/2014/main" id="{0F7552D4-8C9D-2309-9736-0C13A2ED3374}"/>
              </a:ext>
            </a:extLst>
          </p:cNvPr>
          <p:cNvPicPr>
            <a:picLocks noChangeAspect="1"/>
          </p:cNvPicPr>
          <p:nvPr/>
        </p:nvPicPr>
        <p:blipFill>
          <a:blip r:embed="rId2"/>
          <a:stretch>
            <a:fillRect/>
          </a:stretch>
        </p:blipFill>
        <p:spPr>
          <a:xfrm>
            <a:off x="2123037" y="1188039"/>
            <a:ext cx="5031149" cy="3639312"/>
          </a:xfrm>
          <a:prstGeom prst="rect">
            <a:avLst/>
          </a:prstGeom>
        </p:spPr>
      </p:pic>
    </p:spTree>
    <p:extLst>
      <p:ext uri="{BB962C8B-B14F-4D97-AF65-F5344CB8AC3E}">
        <p14:creationId xmlns:p14="http://schemas.microsoft.com/office/powerpoint/2010/main" val="17125383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E-Verify – Review &amp; Sign Form I-9</a:t>
            </a:r>
            <a:endParaRPr lang="en-US" sz="2800"/>
          </a:p>
        </p:txBody>
      </p:sp>
      <p:grpSp>
        <p:nvGrpSpPr>
          <p:cNvPr id="13" name="Group 12">
            <a:extLst>
              <a:ext uri="{FF2B5EF4-FFF2-40B4-BE49-F238E27FC236}">
                <a16:creationId xmlns:a16="http://schemas.microsoft.com/office/drawing/2014/main" id="{330732AE-D6A5-5BC3-5850-4F4693B72A85}"/>
              </a:ext>
            </a:extLst>
          </p:cNvPr>
          <p:cNvGrpSpPr>
            <a:grpSpLocks noChangeAspect="1"/>
          </p:cNvGrpSpPr>
          <p:nvPr/>
        </p:nvGrpSpPr>
        <p:grpSpPr>
          <a:xfrm>
            <a:off x="3385444" y="1142237"/>
            <a:ext cx="2373112" cy="3639312"/>
            <a:chOff x="1676400" y="895350"/>
            <a:chExt cx="3658631" cy="5610734"/>
          </a:xfrm>
        </p:grpSpPr>
        <p:pic>
          <p:nvPicPr>
            <p:cNvPr id="9" name="Picture 8">
              <a:extLst>
                <a:ext uri="{FF2B5EF4-FFF2-40B4-BE49-F238E27FC236}">
                  <a16:creationId xmlns:a16="http://schemas.microsoft.com/office/drawing/2014/main" id="{57B0E0CC-B6A3-1C99-0B6B-586131661FDB}"/>
                </a:ext>
              </a:extLst>
            </p:cNvPr>
            <p:cNvPicPr>
              <a:picLocks noChangeAspect="1"/>
            </p:cNvPicPr>
            <p:nvPr/>
          </p:nvPicPr>
          <p:blipFill>
            <a:blip r:embed="rId2"/>
            <a:stretch>
              <a:fillRect/>
            </a:stretch>
          </p:blipFill>
          <p:spPr>
            <a:xfrm>
              <a:off x="1676400" y="2217287"/>
              <a:ext cx="3657600" cy="4288797"/>
            </a:xfrm>
            <a:prstGeom prst="rect">
              <a:avLst/>
            </a:prstGeom>
          </p:spPr>
        </p:pic>
        <p:pic>
          <p:nvPicPr>
            <p:cNvPr id="12" name="Picture 11">
              <a:extLst>
                <a:ext uri="{FF2B5EF4-FFF2-40B4-BE49-F238E27FC236}">
                  <a16:creationId xmlns:a16="http://schemas.microsoft.com/office/drawing/2014/main" id="{0F058640-77AA-FE8C-775E-E80CAC60260C}"/>
                </a:ext>
              </a:extLst>
            </p:cNvPr>
            <p:cNvPicPr>
              <a:picLocks noChangeAspect="1"/>
            </p:cNvPicPr>
            <p:nvPr/>
          </p:nvPicPr>
          <p:blipFill>
            <a:blip r:embed="rId3"/>
            <a:stretch>
              <a:fillRect/>
            </a:stretch>
          </p:blipFill>
          <p:spPr>
            <a:xfrm>
              <a:off x="1677423" y="895350"/>
              <a:ext cx="3657608" cy="1398130"/>
            </a:xfrm>
            <a:prstGeom prst="rect">
              <a:avLst/>
            </a:prstGeom>
          </p:spPr>
        </p:pic>
      </p:grpSp>
    </p:spTree>
    <p:extLst>
      <p:ext uri="{BB962C8B-B14F-4D97-AF65-F5344CB8AC3E}">
        <p14:creationId xmlns:p14="http://schemas.microsoft.com/office/powerpoint/2010/main" val="23699962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E-Verify– Download Form I-9 &amp; View Case</a:t>
            </a:r>
            <a:br>
              <a:rPr lang="en-US" sz="2800">
                <a:solidFill>
                  <a:srgbClr val="006699"/>
                </a:solidFill>
              </a:rPr>
            </a:br>
            <a:r>
              <a:rPr lang="en-US" sz="2800">
                <a:solidFill>
                  <a:srgbClr val="006699"/>
                </a:solidFill>
              </a:rPr>
              <a:t>Download I-9 Disclaimer</a:t>
            </a:r>
            <a:endParaRPr lang="en-US" sz="2800"/>
          </a:p>
        </p:txBody>
      </p:sp>
      <p:pic>
        <p:nvPicPr>
          <p:cNvPr id="4" name="Picture 3">
            <a:extLst>
              <a:ext uri="{FF2B5EF4-FFF2-40B4-BE49-F238E27FC236}">
                <a16:creationId xmlns:a16="http://schemas.microsoft.com/office/drawing/2014/main" id="{571A917E-B076-867C-E777-FFEF5F3A4CC4}"/>
              </a:ext>
            </a:extLst>
          </p:cNvPr>
          <p:cNvPicPr>
            <a:picLocks noChangeAspect="1"/>
          </p:cNvPicPr>
          <p:nvPr/>
        </p:nvPicPr>
        <p:blipFill>
          <a:blip r:embed="rId2"/>
          <a:stretch>
            <a:fillRect/>
          </a:stretch>
        </p:blipFill>
        <p:spPr>
          <a:xfrm>
            <a:off x="2640758" y="1326183"/>
            <a:ext cx="3862483" cy="2864313"/>
          </a:xfrm>
          <a:prstGeom prst="rect">
            <a:avLst/>
          </a:prstGeom>
        </p:spPr>
      </p:pic>
    </p:spTree>
    <p:extLst>
      <p:ext uri="{BB962C8B-B14F-4D97-AF65-F5344CB8AC3E}">
        <p14:creationId xmlns:p14="http://schemas.microsoft.com/office/powerpoint/2010/main" val="17488531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727B54-19F3-BC69-669E-275D4D3E9202}"/>
              </a:ext>
            </a:extLst>
          </p:cNvPr>
          <p:cNvSpPr txBox="1">
            <a:spLocks/>
          </p:cNvSpPr>
          <p:nvPr/>
        </p:nvSpPr>
        <p:spPr>
          <a:xfrm>
            <a:off x="1689520" y="2227746"/>
            <a:ext cx="5764959" cy="688008"/>
          </a:xfrm>
          <a:prstGeom prst="rect">
            <a:avLst/>
          </a:prstGeom>
        </p:spPr>
        <p:txBody>
          <a:bodyPr/>
          <a:lstStyle>
            <a:lvl1pPr algn="l" defTabSz="914400" rtl="0" eaLnBrk="1" latinLnBrk="0" hangingPunct="1">
              <a:lnSpc>
                <a:spcPct val="90000"/>
              </a:lnSpc>
              <a:spcBef>
                <a:spcPct val="0"/>
              </a:spcBef>
              <a:buNone/>
              <a:defRPr sz="3200" b="1" kern="1200" baseline="0">
                <a:solidFill>
                  <a:srgbClr val="003366"/>
                </a:solidFill>
                <a:latin typeface="Source Sans Pro" pitchFamily="34" charset="0"/>
                <a:ea typeface="+mj-ea"/>
                <a:cs typeface="+mj-cs"/>
              </a:defRPr>
            </a:lvl1pPr>
          </a:lstStyle>
          <a:p>
            <a:pPr algn="ctr"/>
            <a:r>
              <a:rPr lang="en-US" sz="4400">
                <a:solidFill>
                  <a:srgbClr val="006699"/>
                </a:solidFill>
              </a:rPr>
              <a:t>Employee Mismatch</a:t>
            </a:r>
            <a:endParaRPr lang="en-US" sz="4400"/>
          </a:p>
        </p:txBody>
      </p:sp>
    </p:spTree>
    <p:extLst>
      <p:ext uri="{BB962C8B-B14F-4D97-AF65-F5344CB8AC3E}">
        <p14:creationId xmlns:p14="http://schemas.microsoft.com/office/powerpoint/2010/main" val="30866878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Mismatch – Employment Eligibility Update (Further Action Needed)</a:t>
            </a:r>
            <a:endParaRPr lang="en-US" sz="2800"/>
          </a:p>
        </p:txBody>
      </p:sp>
      <p:pic>
        <p:nvPicPr>
          <p:cNvPr id="5" name="Picture 4">
            <a:extLst>
              <a:ext uri="{FF2B5EF4-FFF2-40B4-BE49-F238E27FC236}">
                <a16:creationId xmlns:a16="http://schemas.microsoft.com/office/drawing/2014/main" id="{96ACD6A2-D9A4-4FF6-8A13-7D1AF3C63BC1}"/>
              </a:ext>
            </a:extLst>
          </p:cNvPr>
          <p:cNvPicPr>
            <a:picLocks noChangeAspect="1"/>
          </p:cNvPicPr>
          <p:nvPr/>
        </p:nvPicPr>
        <p:blipFill>
          <a:blip r:embed="rId2"/>
          <a:stretch>
            <a:fillRect/>
          </a:stretch>
        </p:blipFill>
        <p:spPr>
          <a:xfrm>
            <a:off x="2714116" y="1123951"/>
            <a:ext cx="3715768" cy="3639312"/>
          </a:xfrm>
          <a:prstGeom prst="rect">
            <a:avLst/>
          </a:prstGeom>
        </p:spPr>
      </p:pic>
    </p:spTree>
    <p:extLst>
      <p:ext uri="{BB962C8B-B14F-4D97-AF65-F5344CB8AC3E}">
        <p14:creationId xmlns:p14="http://schemas.microsoft.com/office/powerpoint/2010/main" val="11214731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Mismatch – Employment Eligibility (Verification in Progress)</a:t>
            </a:r>
            <a:endParaRPr lang="en-US" sz="2800"/>
          </a:p>
        </p:txBody>
      </p:sp>
      <p:pic>
        <p:nvPicPr>
          <p:cNvPr id="4" name="Picture 3">
            <a:extLst>
              <a:ext uri="{FF2B5EF4-FFF2-40B4-BE49-F238E27FC236}">
                <a16:creationId xmlns:a16="http://schemas.microsoft.com/office/drawing/2014/main" id="{EA25953D-4479-CCF5-2C17-A93D9327B0A7}"/>
              </a:ext>
            </a:extLst>
          </p:cNvPr>
          <p:cNvPicPr>
            <a:picLocks noChangeAspect="1"/>
          </p:cNvPicPr>
          <p:nvPr/>
        </p:nvPicPr>
        <p:blipFill>
          <a:blip r:embed="rId2"/>
          <a:stretch>
            <a:fillRect/>
          </a:stretch>
        </p:blipFill>
        <p:spPr>
          <a:xfrm>
            <a:off x="2126591" y="1214944"/>
            <a:ext cx="4890817" cy="3566605"/>
          </a:xfrm>
          <a:prstGeom prst="rect">
            <a:avLst/>
          </a:prstGeom>
        </p:spPr>
      </p:pic>
    </p:spTree>
    <p:extLst>
      <p:ext uri="{BB962C8B-B14F-4D97-AF65-F5344CB8AC3E}">
        <p14:creationId xmlns:p14="http://schemas.microsoft.com/office/powerpoint/2010/main" val="12855285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Mismatch – Employment Eligibility </a:t>
            </a:r>
            <a:br>
              <a:rPr lang="en-US" sz="2800">
                <a:solidFill>
                  <a:srgbClr val="006699"/>
                </a:solidFill>
              </a:rPr>
            </a:br>
            <a:r>
              <a:rPr lang="en-US" sz="2800">
                <a:solidFill>
                  <a:srgbClr val="006699"/>
                </a:solidFill>
              </a:rPr>
              <a:t>(SSA Mismatch)</a:t>
            </a:r>
            <a:endParaRPr lang="en-US" sz="2800"/>
          </a:p>
        </p:txBody>
      </p:sp>
      <p:pic>
        <p:nvPicPr>
          <p:cNvPr id="7" name="Picture 6">
            <a:extLst>
              <a:ext uri="{FF2B5EF4-FFF2-40B4-BE49-F238E27FC236}">
                <a16:creationId xmlns:a16="http://schemas.microsoft.com/office/drawing/2014/main" id="{84FE71D6-87A5-5AD4-742D-0C9DF61D996D}"/>
              </a:ext>
            </a:extLst>
          </p:cNvPr>
          <p:cNvPicPr>
            <a:picLocks noChangeAspect="1"/>
          </p:cNvPicPr>
          <p:nvPr/>
        </p:nvPicPr>
        <p:blipFill>
          <a:blip r:embed="rId2"/>
          <a:stretch>
            <a:fillRect/>
          </a:stretch>
        </p:blipFill>
        <p:spPr>
          <a:xfrm>
            <a:off x="2877322" y="1123951"/>
            <a:ext cx="3523478" cy="3693772"/>
          </a:xfrm>
          <a:prstGeom prst="rect">
            <a:avLst/>
          </a:prstGeom>
        </p:spPr>
      </p:pic>
    </p:spTree>
    <p:extLst>
      <p:ext uri="{BB962C8B-B14F-4D97-AF65-F5344CB8AC3E}">
        <p14:creationId xmlns:p14="http://schemas.microsoft.com/office/powerpoint/2010/main" val="36781648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Mismatch – Employment Eligibility </a:t>
            </a:r>
            <a:br>
              <a:rPr lang="en-US" sz="2800">
                <a:solidFill>
                  <a:srgbClr val="006699"/>
                </a:solidFill>
              </a:rPr>
            </a:br>
            <a:r>
              <a:rPr lang="en-US" sz="2800">
                <a:solidFill>
                  <a:srgbClr val="006699"/>
                </a:solidFill>
              </a:rPr>
              <a:t>(DHS Mismatch)</a:t>
            </a:r>
            <a:endParaRPr lang="en-US" sz="2800"/>
          </a:p>
        </p:txBody>
      </p:sp>
      <p:pic>
        <p:nvPicPr>
          <p:cNvPr id="11" name="Picture 10">
            <a:extLst>
              <a:ext uri="{FF2B5EF4-FFF2-40B4-BE49-F238E27FC236}">
                <a16:creationId xmlns:a16="http://schemas.microsoft.com/office/drawing/2014/main" id="{43F72D8C-7336-1246-F76B-0B803E5C51DC}"/>
              </a:ext>
            </a:extLst>
          </p:cNvPr>
          <p:cNvPicPr>
            <a:picLocks noChangeAspect="1"/>
          </p:cNvPicPr>
          <p:nvPr/>
        </p:nvPicPr>
        <p:blipFill>
          <a:blip r:embed="rId2"/>
          <a:stretch>
            <a:fillRect/>
          </a:stretch>
        </p:blipFill>
        <p:spPr>
          <a:xfrm>
            <a:off x="2227034" y="1187434"/>
            <a:ext cx="4689932" cy="3464396"/>
          </a:xfrm>
          <a:prstGeom prst="rect">
            <a:avLst/>
          </a:prstGeom>
        </p:spPr>
      </p:pic>
    </p:spTree>
    <p:extLst>
      <p:ext uri="{BB962C8B-B14F-4D97-AF65-F5344CB8AC3E}">
        <p14:creationId xmlns:p14="http://schemas.microsoft.com/office/powerpoint/2010/main" val="7122092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Mismatch – Employment Eligibility </a:t>
            </a:r>
            <a:br>
              <a:rPr lang="en-US" sz="2800">
                <a:solidFill>
                  <a:srgbClr val="006699"/>
                </a:solidFill>
              </a:rPr>
            </a:br>
            <a:r>
              <a:rPr lang="en-US" sz="2800">
                <a:solidFill>
                  <a:srgbClr val="006699"/>
                </a:solidFill>
              </a:rPr>
              <a:t>(Dual Mismatch)</a:t>
            </a:r>
            <a:endParaRPr lang="en-US" sz="2800"/>
          </a:p>
        </p:txBody>
      </p:sp>
      <p:pic>
        <p:nvPicPr>
          <p:cNvPr id="5" name="Picture 4">
            <a:extLst>
              <a:ext uri="{FF2B5EF4-FFF2-40B4-BE49-F238E27FC236}">
                <a16:creationId xmlns:a16="http://schemas.microsoft.com/office/drawing/2014/main" id="{FAD9A326-5AD8-5E86-13D4-965864C16C75}"/>
              </a:ext>
            </a:extLst>
          </p:cNvPr>
          <p:cNvPicPr>
            <a:picLocks noChangeAspect="1"/>
          </p:cNvPicPr>
          <p:nvPr/>
        </p:nvPicPr>
        <p:blipFill>
          <a:blip r:embed="rId2"/>
          <a:stretch>
            <a:fillRect/>
          </a:stretch>
        </p:blipFill>
        <p:spPr>
          <a:xfrm>
            <a:off x="2900229" y="1169668"/>
            <a:ext cx="3343542" cy="3657598"/>
          </a:xfrm>
          <a:prstGeom prst="rect">
            <a:avLst/>
          </a:prstGeom>
        </p:spPr>
      </p:pic>
    </p:spTree>
    <p:extLst>
      <p:ext uri="{BB962C8B-B14F-4D97-AF65-F5344CB8AC3E}">
        <p14:creationId xmlns:p14="http://schemas.microsoft.com/office/powerpoint/2010/main" val="4222887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727B54-19F3-BC69-669E-275D4D3E9202}"/>
              </a:ext>
            </a:extLst>
          </p:cNvPr>
          <p:cNvSpPr txBox="1">
            <a:spLocks/>
          </p:cNvSpPr>
          <p:nvPr/>
        </p:nvSpPr>
        <p:spPr>
          <a:xfrm>
            <a:off x="1689520" y="1883742"/>
            <a:ext cx="5764959" cy="1376016"/>
          </a:xfrm>
          <a:prstGeom prst="rect">
            <a:avLst/>
          </a:prstGeom>
        </p:spPr>
        <p:txBody>
          <a:bodyPr/>
          <a:lstStyle>
            <a:lvl1pPr algn="l" defTabSz="914400" rtl="0" eaLnBrk="1" latinLnBrk="0" hangingPunct="1">
              <a:lnSpc>
                <a:spcPct val="90000"/>
              </a:lnSpc>
              <a:spcBef>
                <a:spcPct val="0"/>
              </a:spcBef>
              <a:buNone/>
              <a:defRPr sz="3200" b="1" kern="1200" baseline="0">
                <a:solidFill>
                  <a:srgbClr val="003366"/>
                </a:solidFill>
                <a:latin typeface="Source Sans Pro" pitchFamily="34" charset="0"/>
                <a:ea typeface="+mj-ea"/>
                <a:cs typeface="+mj-cs"/>
              </a:defRPr>
            </a:lvl1pPr>
          </a:lstStyle>
          <a:p>
            <a:pPr algn="ctr"/>
            <a:r>
              <a:rPr lang="en-US" sz="4400">
                <a:solidFill>
                  <a:srgbClr val="006699"/>
                </a:solidFill>
              </a:rPr>
              <a:t>Employee Login</a:t>
            </a:r>
          </a:p>
          <a:p>
            <a:pPr algn="ctr"/>
            <a:r>
              <a:rPr lang="en-US" sz="4400">
                <a:solidFill>
                  <a:srgbClr val="006699"/>
                </a:solidFill>
              </a:rPr>
              <a:t>to myE-Verify</a:t>
            </a:r>
            <a:endParaRPr lang="en-US" sz="4400"/>
          </a:p>
        </p:txBody>
      </p:sp>
    </p:spTree>
    <p:extLst>
      <p:ext uri="{BB962C8B-B14F-4D97-AF65-F5344CB8AC3E}">
        <p14:creationId xmlns:p14="http://schemas.microsoft.com/office/powerpoint/2010/main" val="24423672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Mismatch – Employment Eligibility </a:t>
            </a:r>
            <a:br>
              <a:rPr lang="en-US" sz="2800">
                <a:solidFill>
                  <a:srgbClr val="006699"/>
                </a:solidFill>
              </a:rPr>
            </a:br>
            <a:r>
              <a:rPr lang="en-US" sz="2800">
                <a:solidFill>
                  <a:srgbClr val="006699"/>
                </a:solidFill>
              </a:rPr>
              <a:t>(SSA Not Confirmed)</a:t>
            </a:r>
            <a:endParaRPr lang="en-US" sz="2800"/>
          </a:p>
        </p:txBody>
      </p:sp>
      <p:pic>
        <p:nvPicPr>
          <p:cNvPr id="4" name="Picture 3">
            <a:extLst>
              <a:ext uri="{FF2B5EF4-FFF2-40B4-BE49-F238E27FC236}">
                <a16:creationId xmlns:a16="http://schemas.microsoft.com/office/drawing/2014/main" id="{093D2FB8-1AD1-E6A2-2F7B-4CE02AFA2B93}"/>
              </a:ext>
            </a:extLst>
          </p:cNvPr>
          <p:cNvPicPr>
            <a:picLocks noChangeAspect="1"/>
          </p:cNvPicPr>
          <p:nvPr/>
        </p:nvPicPr>
        <p:blipFill>
          <a:blip r:embed="rId2"/>
          <a:stretch>
            <a:fillRect/>
          </a:stretch>
        </p:blipFill>
        <p:spPr>
          <a:xfrm>
            <a:off x="2324126" y="1281543"/>
            <a:ext cx="4495747" cy="3565319"/>
          </a:xfrm>
          <a:prstGeom prst="rect">
            <a:avLst/>
          </a:prstGeom>
        </p:spPr>
      </p:pic>
    </p:spTree>
    <p:extLst>
      <p:ext uri="{BB962C8B-B14F-4D97-AF65-F5344CB8AC3E}">
        <p14:creationId xmlns:p14="http://schemas.microsoft.com/office/powerpoint/2010/main" val="5292230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Mismatch – Employment Eligibility</a:t>
            </a:r>
            <a:br>
              <a:rPr lang="en-US" sz="2800">
                <a:solidFill>
                  <a:srgbClr val="006699"/>
                </a:solidFill>
              </a:rPr>
            </a:br>
            <a:r>
              <a:rPr lang="en-US" sz="2800">
                <a:solidFill>
                  <a:srgbClr val="006699"/>
                </a:solidFill>
              </a:rPr>
              <a:t>(DHS Not Confirmed)</a:t>
            </a:r>
            <a:endParaRPr lang="en-US" sz="2800"/>
          </a:p>
        </p:txBody>
      </p:sp>
      <p:pic>
        <p:nvPicPr>
          <p:cNvPr id="4" name="Picture 3">
            <a:extLst>
              <a:ext uri="{FF2B5EF4-FFF2-40B4-BE49-F238E27FC236}">
                <a16:creationId xmlns:a16="http://schemas.microsoft.com/office/drawing/2014/main" id="{074B8F6A-12F9-BFEA-A573-365BA6F7FF30}"/>
              </a:ext>
            </a:extLst>
          </p:cNvPr>
          <p:cNvPicPr>
            <a:picLocks noChangeAspect="1"/>
          </p:cNvPicPr>
          <p:nvPr/>
        </p:nvPicPr>
        <p:blipFill>
          <a:blip r:embed="rId2"/>
          <a:stretch>
            <a:fillRect/>
          </a:stretch>
        </p:blipFill>
        <p:spPr>
          <a:xfrm>
            <a:off x="2462891" y="1183840"/>
            <a:ext cx="4218218" cy="3677536"/>
          </a:xfrm>
          <a:prstGeom prst="rect">
            <a:avLst/>
          </a:prstGeom>
        </p:spPr>
      </p:pic>
    </p:spTree>
    <p:extLst>
      <p:ext uri="{BB962C8B-B14F-4D97-AF65-F5344CB8AC3E}">
        <p14:creationId xmlns:p14="http://schemas.microsoft.com/office/powerpoint/2010/main" val="17998010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727B54-19F3-BC69-669E-275D4D3E9202}"/>
              </a:ext>
            </a:extLst>
          </p:cNvPr>
          <p:cNvSpPr txBox="1">
            <a:spLocks/>
          </p:cNvSpPr>
          <p:nvPr/>
        </p:nvSpPr>
        <p:spPr>
          <a:xfrm>
            <a:off x="1689520" y="1883742"/>
            <a:ext cx="5764959" cy="1376016"/>
          </a:xfrm>
          <a:prstGeom prst="rect">
            <a:avLst/>
          </a:prstGeom>
        </p:spPr>
        <p:txBody>
          <a:bodyPr/>
          <a:lstStyle>
            <a:lvl1pPr algn="l" defTabSz="914400" rtl="0" eaLnBrk="1" latinLnBrk="0" hangingPunct="1">
              <a:lnSpc>
                <a:spcPct val="90000"/>
              </a:lnSpc>
              <a:spcBef>
                <a:spcPct val="0"/>
              </a:spcBef>
              <a:buNone/>
              <a:defRPr sz="3200" b="1" kern="1200" baseline="0">
                <a:solidFill>
                  <a:srgbClr val="003366"/>
                </a:solidFill>
                <a:latin typeface="Source Sans Pro" pitchFamily="34" charset="0"/>
                <a:ea typeface="+mj-ea"/>
                <a:cs typeface="+mj-cs"/>
              </a:defRPr>
            </a:lvl1pPr>
          </a:lstStyle>
          <a:p>
            <a:pPr algn="ctr"/>
            <a:r>
              <a:rPr lang="en-US" sz="4400">
                <a:solidFill>
                  <a:srgbClr val="006699"/>
                </a:solidFill>
              </a:rPr>
              <a:t>Employee Receipt Process</a:t>
            </a:r>
            <a:endParaRPr lang="en-US" sz="4400"/>
          </a:p>
        </p:txBody>
      </p:sp>
    </p:spTree>
    <p:extLst>
      <p:ext uri="{BB962C8B-B14F-4D97-AF65-F5344CB8AC3E}">
        <p14:creationId xmlns:p14="http://schemas.microsoft.com/office/powerpoint/2010/main" val="19033930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Profile Creation – Document Upload </a:t>
            </a:r>
            <a:br>
              <a:rPr lang="en-US" sz="2800">
                <a:solidFill>
                  <a:srgbClr val="006699"/>
                </a:solidFill>
              </a:rPr>
            </a:br>
            <a:r>
              <a:rPr lang="en-US" sz="2800">
                <a:solidFill>
                  <a:srgbClr val="006699"/>
                </a:solidFill>
              </a:rPr>
              <a:t>(Receipt Selection Example) </a:t>
            </a:r>
            <a:endParaRPr lang="en-US" sz="2800"/>
          </a:p>
        </p:txBody>
      </p:sp>
      <p:pic>
        <p:nvPicPr>
          <p:cNvPr id="4" name="Picture 3">
            <a:extLst>
              <a:ext uri="{FF2B5EF4-FFF2-40B4-BE49-F238E27FC236}">
                <a16:creationId xmlns:a16="http://schemas.microsoft.com/office/drawing/2014/main" id="{D65FF607-DDAB-FD53-CCC2-56341B46679E}"/>
              </a:ext>
            </a:extLst>
          </p:cNvPr>
          <p:cNvPicPr>
            <a:picLocks noChangeAspect="1"/>
          </p:cNvPicPr>
          <p:nvPr/>
        </p:nvPicPr>
        <p:blipFill>
          <a:blip r:embed="rId2"/>
          <a:stretch>
            <a:fillRect/>
          </a:stretch>
        </p:blipFill>
        <p:spPr>
          <a:xfrm>
            <a:off x="2266218" y="1338294"/>
            <a:ext cx="4611563" cy="3322074"/>
          </a:xfrm>
          <a:prstGeom prst="rect">
            <a:avLst/>
          </a:prstGeom>
        </p:spPr>
      </p:pic>
    </p:spTree>
    <p:extLst>
      <p:ext uri="{BB962C8B-B14F-4D97-AF65-F5344CB8AC3E}">
        <p14:creationId xmlns:p14="http://schemas.microsoft.com/office/powerpoint/2010/main" val="21341411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Profile Creation – Document Upload </a:t>
            </a:r>
            <a:br>
              <a:rPr lang="en-US" sz="2800">
                <a:solidFill>
                  <a:srgbClr val="006699"/>
                </a:solidFill>
              </a:rPr>
            </a:br>
            <a:r>
              <a:rPr lang="en-US" sz="2800">
                <a:solidFill>
                  <a:srgbClr val="006699"/>
                </a:solidFill>
              </a:rPr>
              <a:t>(Add Receipt Details Example) </a:t>
            </a:r>
            <a:endParaRPr lang="en-US" sz="2800"/>
          </a:p>
        </p:txBody>
      </p:sp>
      <p:pic>
        <p:nvPicPr>
          <p:cNvPr id="5" name="Picture 4">
            <a:extLst>
              <a:ext uri="{FF2B5EF4-FFF2-40B4-BE49-F238E27FC236}">
                <a16:creationId xmlns:a16="http://schemas.microsoft.com/office/drawing/2014/main" id="{1B04CE3D-E416-0EC8-D284-45C2D90FD93C}"/>
              </a:ext>
            </a:extLst>
          </p:cNvPr>
          <p:cNvPicPr>
            <a:picLocks noChangeAspect="1"/>
          </p:cNvPicPr>
          <p:nvPr/>
        </p:nvPicPr>
        <p:blipFill>
          <a:blip r:embed="rId2"/>
          <a:stretch>
            <a:fillRect/>
          </a:stretch>
        </p:blipFill>
        <p:spPr>
          <a:xfrm>
            <a:off x="1919306" y="1441240"/>
            <a:ext cx="5305387" cy="3215539"/>
          </a:xfrm>
          <a:prstGeom prst="rect">
            <a:avLst/>
          </a:prstGeom>
        </p:spPr>
      </p:pic>
    </p:spTree>
    <p:extLst>
      <p:ext uri="{BB962C8B-B14F-4D97-AF65-F5344CB8AC3E}">
        <p14:creationId xmlns:p14="http://schemas.microsoft.com/office/powerpoint/2010/main" val="10762138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Profile Creation – Document Upload </a:t>
            </a:r>
            <a:br>
              <a:rPr lang="en-US" sz="2800">
                <a:solidFill>
                  <a:srgbClr val="006699"/>
                </a:solidFill>
              </a:rPr>
            </a:br>
            <a:r>
              <a:rPr lang="en-US" sz="2800">
                <a:solidFill>
                  <a:srgbClr val="006699"/>
                </a:solidFill>
              </a:rPr>
              <a:t>(Upload Receipt Example) </a:t>
            </a:r>
            <a:endParaRPr lang="en-US" sz="2800"/>
          </a:p>
        </p:txBody>
      </p:sp>
      <p:pic>
        <p:nvPicPr>
          <p:cNvPr id="7" name="Picture 6">
            <a:extLst>
              <a:ext uri="{FF2B5EF4-FFF2-40B4-BE49-F238E27FC236}">
                <a16:creationId xmlns:a16="http://schemas.microsoft.com/office/drawing/2014/main" id="{AACD2EF3-894E-0646-7E93-90BB4E7901CE}"/>
              </a:ext>
            </a:extLst>
          </p:cNvPr>
          <p:cNvPicPr>
            <a:picLocks noChangeAspect="1"/>
          </p:cNvPicPr>
          <p:nvPr/>
        </p:nvPicPr>
        <p:blipFill>
          <a:blip r:embed="rId2"/>
          <a:stretch>
            <a:fillRect/>
          </a:stretch>
        </p:blipFill>
        <p:spPr>
          <a:xfrm>
            <a:off x="1418034" y="1341952"/>
            <a:ext cx="6307932" cy="3439597"/>
          </a:xfrm>
          <a:prstGeom prst="rect">
            <a:avLst/>
          </a:prstGeom>
        </p:spPr>
      </p:pic>
    </p:spTree>
    <p:extLst>
      <p:ext uri="{BB962C8B-B14F-4D97-AF65-F5344CB8AC3E}">
        <p14:creationId xmlns:p14="http://schemas.microsoft.com/office/powerpoint/2010/main" val="38437369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Profile Creation – Document Upload </a:t>
            </a:r>
            <a:br>
              <a:rPr lang="en-US" sz="2800">
                <a:solidFill>
                  <a:srgbClr val="006699"/>
                </a:solidFill>
              </a:rPr>
            </a:br>
            <a:r>
              <a:rPr lang="en-US" sz="2800">
                <a:solidFill>
                  <a:srgbClr val="006699"/>
                </a:solidFill>
              </a:rPr>
              <a:t>(Receipt Review Example) </a:t>
            </a:r>
            <a:endParaRPr lang="en-US" sz="2800"/>
          </a:p>
        </p:txBody>
      </p:sp>
      <p:pic>
        <p:nvPicPr>
          <p:cNvPr id="4" name="Picture 3">
            <a:extLst>
              <a:ext uri="{FF2B5EF4-FFF2-40B4-BE49-F238E27FC236}">
                <a16:creationId xmlns:a16="http://schemas.microsoft.com/office/drawing/2014/main" id="{7C8C5B4D-73AD-7277-F784-CD5EA767F4D2}"/>
              </a:ext>
            </a:extLst>
          </p:cNvPr>
          <p:cNvPicPr>
            <a:picLocks noChangeAspect="1"/>
          </p:cNvPicPr>
          <p:nvPr/>
        </p:nvPicPr>
        <p:blipFill>
          <a:blip r:embed="rId2"/>
          <a:stretch>
            <a:fillRect/>
          </a:stretch>
        </p:blipFill>
        <p:spPr>
          <a:xfrm>
            <a:off x="1802338" y="1396453"/>
            <a:ext cx="5539324" cy="3236104"/>
          </a:xfrm>
          <a:prstGeom prst="rect">
            <a:avLst/>
          </a:prstGeom>
        </p:spPr>
      </p:pic>
    </p:spTree>
    <p:extLst>
      <p:ext uri="{BB962C8B-B14F-4D97-AF65-F5344CB8AC3E}">
        <p14:creationId xmlns:p14="http://schemas.microsoft.com/office/powerpoint/2010/main" val="5914562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Profile Creation – Document Upload </a:t>
            </a:r>
            <a:br>
              <a:rPr lang="en-US" sz="2800">
                <a:solidFill>
                  <a:srgbClr val="006699"/>
                </a:solidFill>
              </a:rPr>
            </a:br>
            <a:r>
              <a:rPr lang="en-US" sz="2800">
                <a:solidFill>
                  <a:srgbClr val="006699"/>
                </a:solidFill>
              </a:rPr>
              <a:t>(Receipt Submitted Successfully Example) </a:t>
            </a:r>
            <a:endParaRPr lang="en-US" sz="2800"/>
          </a:p>
        </p:txBody>
      </p:sp>
      <p:pic>
        <p:nvPicPr>
          <p:cNvPr id="5" name="Picture 4">
            <a:extLst>
              <a:ext uri="{FF2B5EF4-FFF2-40B4-BE49-F238E27FC236}">
                <a16:creationId xmlns:a16="http://schemas.microsoft.com/office/drawing/2014/main" id="{F21509E3-502F-8E8D-9569-E325E7DC8955}"/>
              </a:ext>
            </a:extLst>
          </p:cNvPr>
          <p:cNvPicPr>
            <a:picLocks noChangeAspect="1"/>
          </p:cNvPicPr>
          <p:nvPr/>
        </p:nvPicPr>
        <p:blipFill>
          <a:blip r:embed="rId2"/>
          <a:stretch>
            <a:fillRect/>
          </a:stretch>
        </p:blipFill>
        <p:spPr>
          <a:xfrm>
            <a:off x="1559085" y="1509051"/>
            <a:ext cx="6025830" cy="2869169"/>
          </a:xfrm>
          <a:prstGeom prst="rect">
            <a:avLst/>
          </a:prstGeom>
        </p:spPr>
      </p:pic>
    </p:spTree>
    <p:extLst>
      <p:ext uri="{BB962C8B-B14F-4D97-AF65-F5344CB8AC3E}">
        <p14:creationId xmlns:p14="http://schemas.microsoft.com/office/powerpoint/2010/main" val="29788171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143" y="361951"/>
            <a:ext cx="7307943" cy="733878"/>
          </a:xfrm>
        </p:spPr>
        <p:txBody>
          <a:bodyPr/>
          <a:lstStyle/>
          <a:p>
            <a:r>
              <a:rPr lang="en-US" sz="2400">
                <a:solidFill>
                  <a:srgbClr val="006699"/>
                </a:solidFill>
              </a:rPr>
              <a:t>Account Features – Employment Eligibility Warning</a:t>
            </a:r>
            <a:br>
              <a:rPr lang="en-US" sz="2400">
                <a:solidFill>
                  <a:srgbClr val="006699"/>
                </a:solidFill>
              </a:rPr>
            </a:br>
            <a:r>
              <a:rPr lang="en-US" sz="2400">
                <a:solidFill>
                  <a:srgbClr val="006699"/>
                </a:solidFill>
              </a:rPr>
              <a:t>(Employee Home Page View)</a:t>
            </a:r>
            <a:endParaRPr lang="en-US" sz="2400"/>
          </a:p>
        </p:txBody>
      </p:sp>
      <p:pic>
        <p:nvPicPr>
          <p:cNvPr id="4" name="Picture 3">
            <a:extLst>
              <a:ext uri="{FF2B5EF4-FFF2-40B4-BE49-F238E27FC236}">
                <a16:creationId xmlns:a16="http://schemas.microsoft.com/office/drawing/2014/main" id="{2758DC0F-5E75-E366-1619-5FD9B401B67C}"/>
              </a:ext>
            </a:extLst>
          </p:cNvPr>
          <p:cNvPicPr>
            <a:picLocks noChangeAspect="1"/>
          </p:cNvPicPr>
          <p:nvPr/>
        </p:nvPicPr>
        <p:blipFill>
          <a:blip r:embed="rId2"/>
          <a:stretch>
            <a:fillRect/>
          </a:stretch>
        </p:blipFill>
        <p:spPr>
          <a:xfrm>
            <a:off x="3315328" y="1288898"/>
            <a:ext cx="2513344" cy="3550708"/>
          </a:xfrm>
          <a:prstGeom prst="rect">
            <a:avLst/>
          </a:prstGeom>
        </p:spPr>
      </p:pic>
    </p:spTree>
    <p:extLst>
      <p:ext uri="{BB962C8B-B14F-4D97-AF65-F5344CB8AC3E}">
        <p14:creationId xmlns:p14="http://schemas.microsoft.com/office/powerpoint/2010/main" val="1571265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727B54-19F3-BC69-669E-275D4D3E9202}"/>
              </a:ext>
            </a:extLst>
          </p:cNvPr>
          <p:cNvSpPr txBox="1">
            <a:spLocks/>
          </p:cNvSpPr>
          <p:nvPr/>
        </p:nvSpPr>
        <p:spPr>
          <a:xfrm>
            <a:off x="1689520" y="1883742"/>
            <a:ext cx="5764959" cy="1376016"/>
          </a:xfrm>
          <a:prstGeom prst="rect">
            <a:avLst/>
          </a:prstGeom>
        </p:spPr>
        <p:txBody>
          <a:bodyPr/>
          <a:lstStyle>
            <a:lvl1pPr algn="l" defTabSz="914400" rtl="0" eaLnBrk="1" latinLnBrk="0" hangingPunct="1">
              <a:lnSpc>
                <a:spcPct val="90000"/>
              </a:lnSpc>
              <a:spcBef>
                <a:spcPct val="0"/>
              </a:spcBef>
              <a:buNone/>
              <a:defRPr sz="3200" b="1" kern="1200" baseline="0">
                <a:solidFill>
                  <a:srgbClr val="003366"/>
                </a:solidFill>
                <a:latin typeface="Source Sans Pro" pitchFamily="34" charset="0"/>
                <a:ea typeface="+mj-ea"/>
                <a:cs typeface="+mj-cs"/>
              </a:defRPr>
            </a:lvl1pPr>
          </a:lstStyle>
          <a:p>
            <a:pPr algn="ctr"/>
            <a:r>
              <a:rPr lang="en-US" sz="4400">
                <a:solidFill>
                  <a:srgbClr val="006699"/>
                </a:solidFill>
              </a:rPr>
              <a:t>Employer Receipt Process</a:t>
            </a:r>
            <a:endParaRPr lang="en-US" sz="4400"/>
          </a:p>
        </p:txBody>
      </p:sp>
    </p:spTree>
    <p:extLst>
      <p:ext uri="{BB962C8B-B14F-4D97-AF65-F5344CB8AC3E}">
        <p14:creationId xmlns:p14="http://schemas.microsoft.com/office/powerpoint/2010/main" val="3112831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err="1">
                <a:solidFill>
                  <a:srgbClr val="006699"/>
                </a:solidFill>
              </a:rPr>
              <a:t>myE</a:t>
            </a:r>
            <a:r>
              <a:rPr lang="en-US" sz="2800">
                <a:solidFill>
                  <a:srgbClr val="006699"/>
                </a:solidFill>
              </a:rPr>
              <a:t>-Verify Login/Create Account</a:t>
            </a:r>
            <a:endParaRPr lang="en-US" sz="2800"/>
          </a:p>
        </p:txBody>
      </p:sp>
      <p:pic>
        <p:nvPicPr>
          <p:cNvPr id="4" name="Picture 3">
            <a:extLst>
              <a:ext uri="{FF2B5EF4-FFF2-40B4-BE49-F238E27FC236}">
                <a16:creationId xmlns:a16="http://schemas.microsoft.com/office/drawing/2014/main" id="{D389DE1B-0302-1930-34FB-94D7C5D9F1FB}"/>
              </a:ext>
            </a:extLst>
          </p:cNvPr>
          <p:cNvPicPr>
            <a:picLocks noChangeAspect="1"/>
          </p:cNvPicPr>
          <p:nvPr/>
        </p:nvPicPr>
        <p:blipFill>
          <a:blip r:embed="rId2"/>
          <a:stretch>
            <a:fillRect/>
          </a:stretch>
        </p:blipFill>
        <p:spPr>
          <a:xfrm>
            <a:off x="3409886" y="1123951"/>
            <a:ext cx="2324227" cy="3638550"/>
          </a:xfrm>
          <a:prstGeom prst="rect">
            <a:avLst/>
          </a:prstGeom>
        </p:spPr>
      </p:pic>
    </p:spTree>
    <p:extLst>
      <p:ext uri="{BB962C8B-B14F-4D97-AF65-F5344CB8AC3E}">
        <p14:creationId xmlns:p14="http://schemas.microsoft.com/office/powerpoint/2010/main" val="8787297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E-Verify – Form I-9 Ready For Review</a:t>
            </a:r>
            <a:endParaRPr lang="en-US" sz="2800"/>
          </a:p>
        </p:txBody>
      </p:sp>
      <p:pic>
        <p:nvPicPr>
          <p:cNvPr id="6" name="Picture 5">
            <a:extLst>
              <a:ext uri="{FF2B5EF4-FFF2-40B4-BE49-F238E27FC236}">
                <a16:creationId xmlns:a16="http://schemas.microsoft.com/office/drawing/2014/main" id="{97920911-58DD-6656-7AF1-B6278361E16E}"/>
              </a:ext>
            </a:extLst>
          </p:cNvPr>
          <p:cNvPicPr>
            <a:picLocks noChangeAspect="1"/>
          </p:cNvPicPr>
          <p:nvPr/>
        </p:nvPicPr>
        <p:blipFill>
          <a:blip r:embed="rId2"/>
          <a:stretch>
            <a:fillRect/>
          </a:stretch>
        </p:blipFill>
        <p:spPr>
          <a:xfrm>
            <a:off x="2700203" y="1284514"/>
            <a:ext cx="3743594" cy="3446235"/>
          </a:xfrm>
          <a:prstGeom prst="rect">
            <a:avLst/>
          </a:prstGeom>
        </p:spPr>
      </p:pic>
    </p:spTree>
    <p:extLst>
      <p:ext uri="{BB962C8B-B14F-4D97-AF65-F5344CB8AC3E}">
        <p14:creationId xmlns:p14="http://schemas.microsoft.com/office/powerpoint/2010/main" val="16580976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E-Verify– Review Employee Information</a:t>
            </a:r>
            <a:endParaRPr lang="en-US" sz="2800"/>
          </a:p>
        </p:txBody>
      </p:sp>
      <p:pic>
        <p:nvPicPr>
          <p:cNvPr id="9" name="Picture 8">
            <a:extLst>
              <a:ext uri="{FF2B5EF4-FFF2-40B4-BE49-F238E27FC236}">
                <a16:creationId xmlns:a16="http://schemas.microsoft.com/office/drawing/2014/main" id="{41FAD216-FDCB-6528-E759-F5D4C8305192}"/>
              </a:ext>
            </a:extLst>
          </p:cNvPr>
          <p:cNvPicPr>
            <a:picLocks noChangeAspect="1"/>
          </p:cNvPicPr>
          <p:nvPr/>
        </p:nvPicPr>
        <p:blipFill>
          <a:blip r:embed="rId2"/>
          <a:stretch>
            <a:fillRect/>
          </a:stretch>
        </p:blipFill>
        <p:spPr>
          <a:xfrm>
            <a:off x="2997716" y="1123951"/>
            <a:ext cx="3148567" cy="3672025"/>
          </a:xfrm>
          <a:prstGeom prst="rect">
            <a:avLst/>
          </a:prstGeom>
        </p:spPr>
      </p:pic>
    </p:spTree>
    <p:extLst>
      <p:ext uri="{BB962C8B-B14F-4D97-AF65-F5344CB8AC3E}">
        <p14:creationId xmlns:p14="http://schemas.microsoft.com/office/powerpoint/2010/main" val="33273913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E-Verify– Review Employee Documents</a:t>
            </a:r>
            <a:endParaRPr lang="en-US" sz="2800"/>
          </a:p>
        </p:txBody>
      </p:sp>
      <p:pic>
        <p:nvPicPr>
          <p:cNvPr id="9" name="Picture 8">
            <a:extLst>
              <a:ext uri="{FF2B5EF4-FFF2-40B4-BE49-F238E27FC236}">
                <a16:creationId xmlns:a16="http://schemas.microsoft.com/office/drawing/2014/main" id="{3DD611DF-68AA-CD7D-E5AF-B6D0965B9968}"/>
              </a:ext>
            </a:extLst>
          </p:cNvPr>
          <p:cNvPicPr>
            <a:picLocks noChangeAspect="1"/>
          </p:cNvPicPr>
          <p:nvPr/>
        </p:nvPicPr>
        <p:blipFill rotWithShape="1">
          <a:blip r:embed="rId2"/>
          <a:srcRect t="68589"/>
          <a:stretch/>
        </p:blipFill>
        <p:spPr>
          <a:xfrm>
            <a:off x="4572000" y="1763939"/>
            <a:ext cx="2716510" cy="1615622"/>
          </a:xfrm>
          <a:prstGeom prst="rect">
            <a:avLst/>
          </a:prstGeom>
        </p:spPr>
      </p:pic>
      <p:pic>
        <p:nvPicPr>
          <p:cNvPr id="4" name="Picture 3">
            <a:extLst>
              <a:ext uri="{FF2B5EF4-FFF2-40B4-BE49-F238E27FC236}">
                <a16:creationId xmlns:a16="http://schemas.microsoft.com/office/drawing/2014/main" id="{1BD41A67-309F-C419-2CD7-E752AE6BE7E6}"/>
              </a:ext>
            </a:extLst>
          </p:cNvPr>
          <p:cNvPicPr>
            <a:picLocks noChangeAspect="1"/>
          </p:cNvPicPr>
          <p:nvPr/>
        </p:nvPicPr>
        <p:blipFill rotWithShape="1">
          <a:blip r:embed="rId3"/>
          <a:srcRect b="30413"/>
          <a:stretch/>
        </p:blipFill>
        <p:spPr>
          <a:xfrm>
            <a:off x="1489448" y="1049747"/>
            <a:ext cx="2716510" cy="3579223"/>
          </a:xfrm>
          <a:prstGeom prst="rect">
            <a:avLst/>
          </a:prstGeom>
        </p:spPr>
      </p:pic>
    </p:spTree>
    <p:extLst>
      <p:ext uri="{BB962C8B-B14F-4D97-AF65-F5344CB8AC3E}">
        <p14:creationId xmlns:p14="http://schemas.microsoft.com/office/powerpoint/2010/main" val="22336977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E-Verify – Review &amp; Sign Form I-9</a:t>
            </a:r>
            <a:endParaRPr lang="en-US" sz="2800"/>
          </a:p>
        </p:txBody>
      </p:sp>
      <p:grpSp>
        <p:nvGrpSpPr>
          <p:cNvPr id="3" name="Group 2">
            <a:extLst>
              <a:ext uri="{FF2B5EF4-FFF2-40B4-BE49-F238E27FC236}">
                <a16:creationId xmlns:a16="http://schemas.microsoft.com/office/drawing/2014/main" id="{4E826F16-6258-C295-1471-AF91C72416C1}"/>
              </a:ext>
            </a:extLst>
          </p:cNvPr>
          <p:cNvGrpSpPr>
            <a:grpSpLocks noChangeAspect="1"/>
          </p:cNvGrpSpPr>
          <p:nvPr/>
        </p:nvGrpSpPr>
        <p:grpSpPr>
          <a:xfrm>
            <a:off x="3385444" y="1142237"/>
            <a:ext cx="2373112" cy="3639312"/>
            <a:chOff x="1676400" y="895350"/>
            <a:chExt cx="3658631" cy="5610734"/>
          </a:xfrm>
        </p:grpSpPr>
        <p:pic>
          <p:nvPicPr>
            <p:cNvPr id="4" name="Picture 3">
              <a:extLst>
                <a:ext uri="{FF2B5EF4-FFF2-40B4-BE49-F238E27FC236}">
                  <a16:creationId xmlns:a16="http://schemas.microsoft.com/office/drawing/2014/main" id="{BA3B68D0-9713-03ED-B61B-F6D44D5A59C0}"/>
                </a:ext>
              </a:extLst>
            </p:cNvPr>
            <p:cNvPicPr>
              <a:picLocks noChangeAspect="1"/>
            </p:cNvPicPr>
            <p:nvPr/>
          </p:nvPicPr>
          <p:blipFill>
            <a:blip r:embed="rId2"/>
            <a:stretch>
              <a:fillRect/>
            </a:stretch>
          </p:blipFill>
          <p:spPr>
            <a:xfrm>
              <a:off x="1676400" y="2217287"/>
              <a:ext cx="3657600" cy="4288797"/>
            </a:xfrm>
            <a:prstGeom prst="rect">
              <a:avLst/>
            </a:prstGeom>
          </p:spPr>
        </p:pic>
        <p:pic>
          <p:nvPicPr>
            <p:cNvPr id="5" name="Picture 4">
              <a:extLst>
                <a:ext uri="{FF2B5EF4-FFF2-40B4-BE49-F238E27FC236}">
                  <a16:creationId xmlns:a16="http://schemas.microsoft.com/office/drawing/2014/main" id="{8F953944-D9B5-4DC3-D092-F5175DFB124B}"/>
                </a:ext>
              </a:extLst>
            </p:cNvPr>
            <p:cNvPicPr>
              <a:picLocks noChangeAspect="1"/>
            </p:cNvPicPr>
            <p:nvPr/>
          </p:nvPicPr>
          <p:blipFill>
            <a:blip r:embed="rId3"/>
            <a:stretch>
              <a:fillRect/>
            </a:stretch>
          </p:blipFill>
          <p:spPr>
            <a:xfrm>
              <a:off x="1677423" y="895350"/>
              <a:ext cx="3657608" cy="1398130"/>
            </a:xfrm>
            <a:prstGeom prst="rect">
              <a:avLst/>
            </a:prstGeom>
          </p:spPr>
        </p:pic>
      </p:grpSp>
    </p:spTree>
    <p:extLst>
      <p:ext uri="{BB962C8B-B14F-4D97-AF65-F5344CB8AC3E}">
        <p14:creationId xmlns:p14="http://schemas.microsoft.com/office/powerpoint/2010/main" val="10098939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E-Verify– Download Form I-9 &amp; View Case</a:t>
            </a:r>
            <a:br>
              <a:rPr lang="en-US" sz="2800">
                <a:solidFill>
                  <a:srgbClr val="006699"/>
                </a:solidFill>
              </a:rPr>
            </a:br>
            <a:r>
              <a:rPr lang="en-US" sz="2800">
                <a:solidFill>
                  <a:srgbClr val="006699"/>
                </a:solidFill>
              </a:rPr>
              <a:t>Download I-9 Disclaimer</a:t>
            </a:r>
            <a:endParaRPr lang="en-US" sz="2800"/>
          </a:p>
        </p:txBody>
      </p:sp>
      <p:pic>
        <p:nvPicPr>
          <p:cNvPr id="3" name="Picture 2">
            <a:extLst>
              <a:ext uri="{FF2B5EF4-FFF2-40B4-BE49-F238E27FC236}">
                <a16:creationId xmlns:a16="http://schemas.microsoft.com/office/drawing/2014/main" id="{09496C78-64C6-5047-D8F7-1C5A827099AD}"/>
              </a:ext>
            </a:extLst>
          </p:cNvPr>
          <p:cNvPicPr>
            <a:picLocks noChangeAspect="1"/>
          </p:cNvPicPr>
          <p:nvPr/>
        </p:nvPicPr>
        <p:blipFill>
          <a:blip r:embed="rId2"/>
          <a:stretch>
            <a:fillRect/>
          </a:stretch>
        </p:blipFill>
        <p:spPr>
          <a:xfrm>
            <a:off x="2640758" y="1587440"/>
            <a:ext cx="3862483" cy="2864313"/>
          </a:xfrm>
          <a:prstGeom prst="rect">
            <a:avLst/>
          </a:prstGeom>
        </p:spPr>
      </p:pic>
    </p:spTree>
    <p:extLst>
      <p:ext uri="{BB962C8B-B14F-4D97-AF65-F5344CB8AC3E}">
        <p14:creationId xmlns:p14="http://schemas.microsoft.com/office/powerpoint/2010/main" val="26752948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solidFill>
                  <a:srgbClr val="006699"/>
                </a:solidFill>
              </a:rPr>
              <a:t>E-Verify– Pending Official Document</a:t>
            </a:r>
            <a:br>
              <a:rPr lang="en-US" sz="2800">
                <a:solidFill>
                  <a:srgbClr val="006699"/>
                </a:solidFill>
              </a:rPr>
            </a:br>
            <a:r>
              <a:rPr lang="en-US" sz="2800">
                <a:solidFill>
                  <a:srgbClr val="006699"/>
                </a:solidFill>
              </a:rPr>
              <a:t>Temporary Authorization</a:t>
            </a:r>
            <a:endParaRPr lang="en-US" sz="2800"/>
          </a:p>
        </p:txBody>
      </p:sp>
      <p:pic>
        <p:nvPicPr>
          <p:cNvPr id="6" name="Picture 5">
            <a:extLst>
              <a:ext uri="{FF2B5EF4-FFF2-40B4-BE49-F238E27FC236}">
                <a16:creationId xmlns:a16="http://schemas.microsoft.com/office/drawing/2014/main" id="{3EAB1B9D-7763-C306-FFEC-1C00C767880B}"/>
              </a:ext>
            </a:extLst>
          </p:cNvPr>
          <p:cNvPicPr>
            <a:picLocks noChangeAspect="1"/>
          </p:cNvPicPr>
          <p:nvPr/>
        </p:nvPicPr>
        <p:blipFill>
          <a:blip r:embed="rId2"/>
          <a:stretch>
            <a:fillRect/>
          </a:stretch>
        </p:blipFill>
        <p:spPr>
          <a:xfrm>
            <a:off x="2218135" y="1123951"/>
            <a:ext cx="4707730" cy="3701143"/>
          </a:xfrm>
          <a:prstGeom prst="rect">
            <a:avLst/>
          </a:prstGeom>
        </p:spPr>
      </p:pic>
    </p:spTree>
    <p:extLst>
      <p:ext uri="{BB962C8B-B14F-4D97-AF65-F5344CB8AC3E}">
        <p14:creationId xmlns:p14="http://schemas.microsoft.com/office/powerpoint/2010/main" val="797386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727B54-19F3-BC69-669E-275D4D3E9202}"/>
              </a:ext>
            </a:extLst>
          </p:cNvPr>
          <p:cNvSpPr txBox="1">
            <a:spLocks/>
          </p:cNvSpPr>
          <p:nvPr/>
        </p:nvSpPr>
        <p:spPr>
          <a:xfrm>
            <a:off x="1689520" y="1883742"/>
            <a:ext cx="5764959" cy="1376016"/>
          </a:xfrm>
          <a:prstGeom prst="rect">
            <a:avLst/>
          </a:prstGeom>
        </p:spPr>
        <p:txBody>
          <a:bodyPr/>
          <a:lstStyle>
            <a:lvl1pPr algn="l" defTabSz="914400" rtl="0" eaLnBrk="1" latinLnBrk="0" hangingPunct="1">
              <a:lnSpc>
                <a:spcPct val="90000"/>
              </a:lnSpc>
              <a:spcBef>
                <a:spcPct val="0"/>
              </a:spcBef>
              <a:buNone/>
              <a:defRPr sz="3200" b="1" kern="1200" baseline="0">
                <a:solidFill>
                  <a:srgbClr val="003366"/>
                </a:solidFill>
                <a:latin typeface="Source Sans Pro" pitchFamily="34" charset="0"/>
                <a:ea typeface="+mj-ea"/>
                <a:cs typeface="+mj-cs"/>
              </a:defRPr>
            </a:lvl1pPr>
          </a:lstStyle>
          <a:p>
            <a:pPr algn="ctr"/>
            <a:r>
              <a:rPr lang="en-US" sz="4400">
                <a:solidFill>
                  <a:srgbClr val="006699"/>
                </a:solidFill>
              </a:rPr>
              <a:t>Employee No SSN Process</a:t>
            </a:r>
            <a:endParaRPr lang="en-US" sz="4400"/>
          </a:p>
        </p:txBody>
      </p:sp>
    </p:spTree>
    <p:extLst>
      <p:ext uri="{BB962C8B-B14F-4D97-AF65-F5344CB8AC3E}">
        <p14:creationId xmlns:p14="http://schemas.microsoft.com/office/powerpoint/2010/main" val="20100013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3EB22-A92C-7FA2-BA58-F2F6F9DACB48}"/>
              </a:ext>
            </a:extLst>
          </p:cNvPr>
          <p:cNvSpPr>
            <a:spLocks noGrp="1"/>
          </p:cNvSpPr>
          <p:nvPr>
            <p:ph type="ctrTitle"/>
          </p:nvPr>
        </p:nvSpPr>
        <p:spPr/>
        <p:txBody>
          <a:bodyPr/>
          <a:lstStyle/>
          <a:p>
            <a:r>
              <a:rPr lang="en-US" sz="3200">
                <a:solidFill>
                  <a:srgbClr val="006699"/>
                </a:solidFill>
              </a:rPr>
              <a:t>Account Creation – No SSN Scenario</a:t>
            </a:r>
            <a:br>
              <a:rPr lang="en-US" sz="3200">
                <a:solidFill>
                  <a:srgbClr val="006699"/>
                </a:solidFill>
              </a:rPr>
            </a:br>
            <a:r>
              <a:rPr lang="en-US" sz="2400">
                <a:solidFill>
                  <a:srgbClr val="006699"/>
                </a:solidFill>
              </a:rPr>
              <a:t>(Employee applied for SSN but has not received it)</a:t>
            </a:r>
            <a:endParaRPr lang="en-US"/>
          </a:p>
        </p:txBody>
      </p:sp>
      <p:pic>
        <p:nvPicPr>
          <p:cNvPr id="9" name="Picture 8">
            <a:extLst>
              <a:ext uri="{FF2B5EF4-FFF2-40B4-BE49-F238E27FC236}">
                <a16:creationId xmlns:a16="http://schemas.microsoft.com/office/drawing/2014/main" id="{72B38E5D-DFC9-DE6D-6B74-563EBC32757F}"/>
              </a:ext>
            </a:extLst>
          </p:cNvPr>
          <p:cNvPicPr>
            <a:picLocks noChangeAspect="1"/>
          </p:cNvPicPr>
          <p:nvPr/>
        </p:nvPicPr>
        <p:blipFill>
          <a:blip r:embed="rId2"/>
          <a:stretch>
            <a:fillRect/>
          </a:stretch>
        </p:blipFill>
        <p:spPr>
          <a:xfrm>
            <a:off x="4490944" y="1163137"/>
            <a:ext cx="1236334" cy="2903302"/>
          </a:xfrm>
          <a:prstGeom prst="rect">
            <a:avLst/>
          </a:prstGeom>
        </p:spPr>
      </p:pic>
      <p:pic>
        <p:nvPicPr>
          <p:cNvPr id="11" name="Picture 10">
            <a:extLst>
              <a:ext uri="{FF2B5EF4-FFF2-40B4-BE49-F238E27FC236}">
                <a16:creationId xmlns:a16="http://schemas.microsoft.com/office/drawing/2014/main" id="{4E124C21-FE3E-C04C-5795-024D0666BE14}"/>
              </a:ext>
            </a:extLst>
          </p:cNvPr>
          <p:cNvPicPr>
            <a:picLocks noChangeAspect="1"/>
          </p:cNvPicPr>
          <p:nvPr/>
        </p:nvPicPr>
        <p:blipFill rotWithShape="1">
          <a:blip r:embed="rId3"/>
          <a:srcRect t="5260" b="33061"/>
          <a:stretch/>
        </p:blipFill>
        <p:spPr>
          <a:xfrm>
            <a:off x="3288049" y="2655834"/>
            <a:ext cx="1133235" cy="592642"/>
          </a:xfrm>
          <a:prstGeom prst="rect">
            <a:avLst/>
          </a:prstGeom>
          <a:ln w="28575" cap="sq">
            <a:solidFill>
              <a:srgbClr val="006699"/>
            </a:solidFill>
            <a:miter lim="800000"/>
          </a:ln>
          <a:effectLst>
            <a:outerShdw blurRad="57150" dist="50800" dir="2700000" algn="tl" rotWithShape="0">
              <a:srgbClr val="000000">
                <a:alpha val="40000"/>
              </a:srgbClr>
            </a:outerShdw>
          </a:effectLst>
        </p:spPr>
      </p:pic>
      <p:pic>
        <p:nvPicPr>
          <p:cNvPr id="13" name="Picture 12">
            <a:extLst>
              <a:ext uri="{FF2B5EF4-FFF2-40B4-BE49-F238E27FC236}">
                <a16:creationId xmlns:a16="http://schemas.microsoft.com/office/drawing/2014/main" id="{31C131FF-E051-46E1-C586-7872089A20DC}"/>
              </a:ext>
            </a:extLst>
          </p:cNvPr>
          <p:cNvPicPr>
            <a:picLocks noChangeAspect="1"/>
          </p:cNvPicPr>
          <p:nvPr/>
        </p:nvPicPr>
        <p:blipFill>
          <a:blip r:embed="rId4"/>
          <a:stretch>
            <a:fillRect/>
          </a:stretch>
        </p:blipFill>
        <p:spPr>
          <a:xfrm>
            <a:off x="5865898" y="2825148"/>
            <a:ext cx="1054385" cy="359518"/>
          </a:xfrm>
          <a:prstGeom prst="rect">
            <a:avLst/>
          </a:prstGeom>
          <a:ln w="28575" cap="sq">
            <a:solidFill>
              <a:srgbClr val="006699"/>
            </a:solidFill>
            <a:miter lim="800000"/>
          </a:ln>
          <a:effectLst>
            <a:outerShdw blurRad="57150" dist="50800" dir="2700000" algn="tl" rotWithShape="0">
              <a:srgbClr val="000000">
                <a:alpha val="40000"/>
              </a:srgbClr>
            </a:outerShdw>
          </a:effectLst>
        </p:spPr>
      </p:pic>
      <p:pic>
        <p:nvPicPr>
          <p:cNvPr id="17" name="Picture 16">
            <a:extLst>
              <a:ext uri="{FF2B5EF4-FFF2-40B4-BE49-F238E27FC236}">
                <a16:creationId xmlns:a16="http://schemas.microsoft.com/office/drawing/2014/main" id="{9AF43D30-A331-F720-2200-20489DA9F21F}"/>
              </a:ext>
            </a:extLst>
          </p:cNvPr>
          <p:cNvPicPr>
            <a:picLocks noChangeAspect="1"/>
          </p:cNvPicPr>
          <p:nvPr/>
        </p:nvPicPr>
        <p:blipFill>
          <a:blip r:embed="rId5"/>
          <a:stretch>
            <a:fillRect/>
          </a:stretch>
        </p:blipFill>
        <p:spPr>
          <a:xfrm>
            <a:off x="7025464" y="1163137"/>
            <a:ext cx="1551281" cy="3167743"/>
          </a:xfrm>
          <a:prstGeom prst="rect">
            <a:avLst/>
          </a:prstGeom>
        </p:spPr>
      </p:pic>
      <p:pic>
        <p:nvPicPr>
          <p:cNvPr id="15" name="Picture 14">
            <a:extLst>
              <a:ext uri="{FF2B5EF4-FFF2-40B4-BE49-F238E27FC236}">
                <a16:creationId xmlns:a16="http://schemas.microsoft.com/office/drawing/2014/main" id="{D35A50D3-40B0-1AC9-A0EE-1AF0582FD1EC}"/>
              </a:ext>
            </a:extLst>
          </p:cNvPr>
          <p:cNvPicPr>
            <a:picLocks noChangeAspect="1"/>
          </p:cNvPicPr>
          <p:nvPr/>
        </p:nvPicPr>
        <p:blipFill>
          <a:blip r:embed="rId6"/>
          <a:stretch>
            <a:fillRect/>
          </a:stretch>
        </p:blipFill>
        <p:spPr>
          <a:xfrm>
            <a:off x="2190453" y="1163137"/>
            <a:ext cx="1027936" cy="3692296"/>
          </a:xfrm>
          <a:prstGeom prst="rect">
            <a:avLst/>
          </a:prstGeom>
        </p:spPr>
      </p:pic>
      <p:pic>
        <p:nvPicPr>
          <p:cNvPr id="18" name="Picture 17">
            <a:extLst>
              <a:ext uri="{FF2B5EF4-FFF2-40B4-BE49-F238E27FC236}">
                <a16:creationId xmlns:a16="http://schemas.microsoft.com/office/drawing/2014/main" id="{30369A27-4AFF-BD98-8599-CA9CB4D3DB29}"/>
              </a:ext>
            </a:extLst>
          </p:cNvPr>
          <p:cNvPicPr>
            <a:picLocks noChangeAspect="1"/>
          </p:cNvPicPr>
          <p:nvPr/>
        </p:nvPicPr>
        <p:blipFill>
          <a:blip r:embed="rId7"/>
          <a:stretch>
            <a:fillRect/>
          </a:stretch>
        </p:blipFill>
        <p:spPr>
          <a:xfrm>
            <a:off x="830482" y="1163137"/>
            <a:ext cx="1247765" cy="3461657"/>
          </a:xfrm>
          <a:prstGeom prst="rect">
            <a:avLst/>
          </a:prstGeom>
        </p:spPr>
      </p:pic>
    </p:spTree>
    <p:extLst>
      <p:ext uri="{BB962C8B-B14F-4D97-AF65-F5344CB8AC3E}">
        <p14:creationId xmlns:p14="http://schemas.microsoft.com/office/powerpoint/2010/main" val="556653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err="1">
                <a:solidFill>
                  <a:srgbClr val="006699"/>
                </a:solidFill>
              </a:rPr>
              <a:t>myE</a:t>
            </a:r>
            <a:r>
              <a:rPr lang="en-US" sz="2800">
                <a:solidFill>
                  <a:srgbClr val="006699"/>
                </a:solidFill>
              </a:rPr>
              <a:t>-Verify Login – Two-Step Verification</a:t>
            </a:r>
            <a:endParaRPr lang="en-US" sz="2800"/>
          </a:p>
        </p:txBody>
      </p:sp>
      <p:pic>
        <p:nvPicPr>
          <p:cNvPr id="5" name="Picture 4">
            <a:extLst>
              <a:ext uri="{FF2B5EF4-FFF2-40B4-BE49-F238E27FC236}">
                <a16:creationId xmlns:a16="http://schemas.microsoft.com/office/drawing/2014/main" id="{FEC99790-CECA-CD8A-2D96-3D8D6AAAE853}"/>
              </a:ext>
            </a:extLst>
          </p:cNvPr>
          <p:cNvPicPr>
            <a:picLocks noChangeAspect="1"/>
          </p:cNvPicPr>
          <p:nvPr/>
        </p:nvPicPr>
        <p:blipFill>
          <a:blip r:embed="rId2"/>
          <a:stretch>
            <a:fillRect/>
          </a:stretch>
        </p:blipFill>
        <p:spPr>
          <a:xfrm>
            <a:off x="3320506" y="1123951"/>
            <a:ext cx="2502987" cy="3639312"/>
          </a:xfrm>
          <a:prstGeom prst="rect">
            <a:avLst/>
          </a:prstGeom>
        </p:spPr>
      </p:pic>
    </p:spTree>
    <p:extLst>
      <p:ext uri="{BB962C8B-B14F-4D97-AF65-F5344CB8AC3E}">
        <p14:creationId xmlns:p14="http://schemas.microsoft.com/office/powerpoint/2010/main" val="146849695"/>
      </p:ext>
    </p:extLst>
  </p:cSld>
  <p:clrMapOvr>
    <a:masterClrMapping/>
  </p:clrMapOvr>
</p:sld>
</file>

<file path=ppt/theme/theme1.xml><?xml version="1.0" encoding="utf-8"?>
<a:theme xmlns:a="http://schemas.openxmlformats.org/drawingml/2006/main" name="USCIS_Ribbon_PPT_Temp_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mag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x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IN_x0020_Number xmlns="22ac6cab-782d-443c-b600-8507bc21811b" xsi:nil="true"/>
    <ROCIS_x0020_ICR_x0023_ xmlns="22ac6cab-782d-443c-b600-8507bc21811b" xsi:nil="true"/>
    <Associated_x0020_Forms xmlns="22ac6cab-782d-443c-b600-8507bc21811b" xsi:nil="true"/>
    <Estimated_x0020_Project_x0020_End_x0020_Date xmlns="22ac6cab-782d-443c-b600-8507bc21811b" xsi:nil="true"/>
    <OMB_x0020_Conclusion_x0020_Date xmlns="22ac6cab-782d-443c-b600-8507bc21811b" xsi:nil="true"/>
    <Rule xmlns="22ac6cab-782d-443c-b600-8507bc21811b">false</Rule>
    <Biweekly_x0020_Update xmlns="22ac6cab-782d-443c-b600-8507bc21811b">false</Biweekly_x0020_Update>
    <Date_x0020_Completed xmlns="22ac6cab-782d-443c-b600-8507bc21811b" xsi:nil="true"/>
    <Priority_x0020_Type xmlns="22ac6cab-782d-443c-b600-8507bc21811b" xsi:nil="true"/>
    <IC_x0020_History xmlns="22ac6cab-782d-443c-b600-8507bc21811b" xsi:nil="true"/>
    <Priority_x0020_Justifcation xmlns="22ac6cab-782d-443c-b600-8507bc21811b" xsi:nil="true"/>
    <Phase_x0020_Start_x0020_Date xmlns="22ac6cab-782d-443c-b600-8507bc21811b" xsi:nil="true"/>
    <_x0036_0_x0020_Day_x0020_FRA_x0020__x002d__x0020_Comment_x0020_End_x0020_Date xmlns="22ac6cab-782d-443c-b600-8507bc21811b" xsi:nil="true"/>
    <_x0033_0_x0020_Day_x0020_FRN_x0020__x002d__x0020_Comment_x0020_End_x0020_Date xmlns="22ac6cab-782d-443c-b600-8507bc21811b" xsi:nil="true"/>
    <Project_x0020_Manager0 xmlns="22ac6cab-782d-443c-b600-8507bc21811b">
      <UserInfo>
        <DisplayName/>
        <AccountId xsi:nil="true"/>
        <AccountType/>
      </UserInfo>
    </Project_x0020_Manager0>
    <Rule_x0020_Short_x0020_Name xmlns="22ac6cab-782d-443c-b600-8507bc21811b" xsi:nil="true"/>
    <Rule_x0020_Type xmlns="22ac6cab-782d-443c-b600-8507bc21811b">None</Rule_x0020_Type>
    <Active xmlns="22ac6cab-782d-443c-b600-8507bc21811b">false</Active>
    <_x0036_0_x0020_Day_x0020_FRA_x0020__x002d__x0020_Publication_x0020_Date xmlns="22ac6cab-782d-443c-b600-8507bc21811b" xsi:nil="true"/>
    <_x0033_0_x0020_Day_x0020_FRA_x0020__x002d__x0020_Publication_x0020_Date xmlns="22ac6cab-782d-443c-b600-8507bc21811b" xsi:nil="true"/>
    <IC_x0020_Update xmlns="22ac6cab-782d-443c-b600-8507bc21811b" xsi:nil="true"/>
    <Priority xmlns="22ac6cab-782d-443c-b600-8507bc21811b">false</Priority>
    <Submitted_x0020_to_x0020_OMB xmlns="22ac6cab-782d-443c-b600-8507bc21811b" xsi:nil="true"/>
    <Rulemaking xmlns="22ac6cab-782d-443c-b600-8507bc21811b" xsi:nil="true"/>
    <Submission_x0020_to_x0020_DHS xmlns="22ac6cab-782d-443c-b600-8507bc21811b" xsi:nil="true"/>
    <AssignedTo xmlns="http://schemas.microsoft.com/sharepoint/v3">
      <UserInfo>
        <DisplayName/>
        <AccountId xsi:nil="true"/>
        <AccountType/>
      </UserInfo>
    </AssignedTo>
    <TaxCatchAll xmlns="bbf7bcff-9837-4235-a062-b68f933b20a3" xsi:nil="true"/>
    <lcf76f155ced4ddcb4097134ff3c332f xmlns="22ac6cab-782d-443c-b600-8507bc21811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35AD59818FC74FAE4A21AB82E9D17F" ma:contentTypeVersion="98" ma:contentTypeDescription="Create a new document." ma:contentTypeScope="" ma:versionID="5cca814eeb49c9ccfa96a70df091dc1d">
  <xsd:schema xmlns:xsd="http://www.w3.org/2001/XMLSchema" xmlns:xs="http://www.w3.org/2001/XMLSchema" xmlns:p="http://schemas.microsoft.com/office/2006/metadata/properties" xmlns:ns1="22ac6cab-782d-443c-b600-8507bc21811b" xmlns:ns2="http://schemas.microsoft.com/sharepoint/v3" xmlns:ns3="bbf7bcff-9837-4235-a062-b68f933b20a3" targetNamespace="http://schemas.microsoft.com/office/2006/metadata/properties" ma:root="true" ma:fieldsID="b98f7b92e4e141d77d9aea9c2764aa81" ns1:_="" ns2:_="" ns3:_="">
    <xsd:import namespace="22ac6cab-782d-443c-b600-8507bc21811b"/>
    <xsd:import namespace="http://schemas.microsoft.com/sharepoint/v3"/>
    <xsd:import namespace="bbf7bcff-9837-4235-a062-b68f933b20a3"/>
    <xsd:element name="properties">
      <xsd:complexType>
        <xsd:sequence>
          <xsd:element name="documentManagement">
            <xsd:complexType>
              <xsd:all>
                <xsd:element ref="ns1:Active" minOccurs="0"/>
                <xsd:element ref="ns1:IC_x0020_Update" minOccurs="0"/>
                <xsd:element ref="ns1:IC_x0020_History" minOccurs="0"/>
                <xsd:element ref="ns1:Project_x0020_Manager0" minOccurs="0"/>
                <xsd:element ref="ns1:Rulemaking" minOccurs="0"/>
                <xsd:element ref="ns1:Rule_x0020_Short_x0020_Name" minOccurs="0"/>
                <xsd:element ref="ns1:Rule_x0020_Type" minOccurs="0"/>
                <xsd:element ref="ns1:RIN_x0020_Number" minOccurs="0"/>
                <xsd:element ref="ns1:Priority" minOccurs="0"/>
                <xsd:element ref="ns1:Priority_x0020_Justifcation" minOccurs="0"/>
                <xsd:element ref="ns1:Associated_x0020_Forms" minOccurs="0"/>
                <xsd:element ref="ns1:Phase_x0020_Start_x0020_Date" minOccurs="0"/>
                <xsd:element ref="ns1:_x0036_0_x0020_Day_x0020_FRA_x0020__x002d__x0020_Publication_x0020_Date" minOccurs="0"/>
                <xsd:element ref="ns1:_x0036_0_x0020_Day_x0020_FRA_x0020__x002d__x0020_Comment_x0020_End_x0020_Date" minOccurs="0"/>
                <xsd:element ref="ns1:_x0033_0_x0020_Day_x0020_FRA_x0020__x002d__x0020_Publication_x0020_Date" minOccurs="0"/>
                <xsd:element ref="ns1:_x0033_0_x0020_Day_x0020_FRN_x0020__x002d__x0020_Comment_x0020_End_x0020_Date" minOccurs="0"/>
                <xsd:element ref="ns1:Submission_x0020_to_x0020_DHS" minOccurs="0"/>
                <xsd:element ref="ns1:Submitted_x0020_to_x0020_OMB" minOccurs="0"/>
                <xsd:element ref="ns1:OMB_x0020_Conclusion_x0020_Date" minOccurs="0"/>
                <xsd:element ref="ns1:Estimated_x0020_Project_x0020_End_x0020_Date" minOccurs="0"/>
                <xsd:element ref="ns1:Date_x0020_Completed" minOccurs="0"/>
                <xsd:element ref="ns1:ROCIS_x0020_ICR_x0023_" minOccurs="0"/>
                <xsd:element ref="ns1:Rule" minOccurs="0"/>
                <xsd:element ref="ns1:Priority_x0020_Type" minOccurs="0"/>
                <xsd:element ref="ns1:Biweekly_x0020_Update" minOccurs="0"/>
                <xsd:element ref="ns2:AssignedTo" minOccurs="0"/>
                <xsd:element ref="ns1:MediaServiceMetadata" minOccurs="0"/>
                <xsd:element ref="ns1:MediaServiceFastMetadata" minOccurs="0"/>
                <xsd:element ref="ns1:MediaServiceObjectDetectorVersions" minOccurs="0"/>
                <xsd:element ref="ns1:lcf76f155ced4ddcb4097134ff3c332f" minOccurs="0"/>
                <xsd:element ref="ns3:TaxCatchAll" minOccurs="0"/>
                <xsd:element ref="ns1:MediaServiceOCR" minOccurs="0"/>
                <xsd:element ref="ns1:MediaServiceGenerationTime" minOccurs="0"/>
                <xsd:element ref="ns1: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ac6cab-782d-443c-b600-8507bc21811b" elementFormDefault="qualified">
    <xsd:import namespace="http://schemas.microsoft.com/office/2006/documentManagement/types"/>
    <xsd:import namespace="http://schemas.microsoft.com/office/infopath/2007/PartnerControls"/>
    <xsd:element name="Active" ma:index="0" nillable="true" ma:displayName="Active" ma:default="0" ma:description="This column indicates the Information Collection is somewhere in the process. Uncheck when project closing procedures are complete." ma:indexed="true" ma:internalName="Active" ma:readOnly="false">
      <xsd:simpleType>
        <xsd:restriction base="dms:Boolean"/>
      </xsd:simpleType>
    </xsd:element>
    <xsd:element name="IC_x0020_Update" ma:index="4" nillable="true" ma:displayName="IC Update" ma:description="This column is used to show the update to the Information Collection, real time." ma:internalName="IC_x0020_Update" ma:readOnly="false">
      <xsd:simpleType>
        <xsd:restriction base="dms:Note"/>
      </xsd:simpleType>
    </xsd:element>
    <xsd:element name="IC_x0020_History" ma:index="5" nillable="true" ma:displayName="IC History" ma:description="This column shows the history of the IC.  To maintain the history, when the IC Update gets changed or out of date, place the IC Update text here, as history." ma:internalName="IC_x0020_History" ma:readOnly="false">
      <xsd:simpleType>
        <xsd:restriction base="dms:Note"/>
      </xsd:simpleType>
    </xsd:element>
    <xsd:element name="Project_x0020_Manager0" ma:index="6" nillable="true" ma:displayName="Project Manager" ma:indexed="true" ma:list="UserInfo" ma:SharePointGroup="0" ma:internalName="Project_x0020_Manager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ulemaking" ma:index="7" nillable="true" ma:displayName="Rulemaking or Collection" ma:description="Use this column to indicate that this action was initiated by a change to regulations or that this action is part of a collection." ma:format="Dropdown" ma:indexed="true" ma:internalName="Rulemaking" ma:readOnly="false">
      <xsd:simpleType>
        <xsd:restriction base="dms:Choice">
          <xsd:enumeration value="2017 Fee Rule"/>
          <xsd:enumeration value="2017 IER Recession NPRM"/>
          <xsd:enumeration value="2018 Fee Rule NPRM"/>
          <xsd:enumeration value="2018 Fee Rule Final Rule"/>
          <xsd:enumeration value="2019 Fee Rule"/>
          <xsd:enumeration value="22/23 Fee Rule NPRM"/>
          <xsd:enumeration value="22/23 Final Fee Rule"/>
          <xsd:enumeration value="AAO Motions and Appeals Rule NPRM"/>
          <xsd:enumeration value="AAO Motions and Appeals Rule Final Rule"/>
          <xsd:enumeration value="Affidavit of Support NPRM"/>
          <xsd:enumeration value="Affidavit of Support Final Rule"/>
          <xsd:enumeration value="AOS Modernization NPRM"/>
          <xsd:enumeration value="AOS Modernization Final Rule"/>
          <xsd:enumeration value="Combo 30DayRemEAD/AsyEADResc"/>
          <xsd:enumeration value="Asylum Def'n-Particular Social Group NPRM"/>
          <xsd:enumeration value="AsylumEAD30DayEAD-Vacatur"/>
          <xsd:enumeration value="Asylum Officer NPRM"/>
          <xsd:enumeration value="Asylum Officer IFR"/>
          <xsd:enumeration value="Asylum Officer Interim Final Rule"/>
          <xsd:enumeration value="AC21"/>
          <xsd:enumeration value="AC21 NPRM"/>
          <xsd:enumeration value="AIR Rule"/>
          <xsd:enumeration value="Asylum EAD NPRM"/>
          <xsd:enumeration value="Asylum EAD Final Rule"/>
          <xsd:enumeration value="Asylum &amp; Reasonable Fear NPRM"/>
          <xsd:enumeration value="Asylum Interpreter TFR"/>
          <xsd:enumeration value="Biometrics Rule NPRM"/>
          <xsd:enumeration value="Biometrics Final Rule"/>
          <xsd:enumeration value="B-Visa"/>
          <xsd:enumeration value="CAN NPRM"/>
          <xsd:enumeration value="CAN Final Rule"/>
          <xsd:enumeration value="Certificate Change Rule"/>
          <xsd:enumeration value="Child Soldier NPRM"/>
          <xsd:enumeration value="Child Soldier Final Rule"/>
          <xsd:enumeration value="Civil Surgeon Reform NPRM"/>
          <xsd:enumeration value="CNMI Workforce IFR"/>
          <xsd:enumeration value="CNMI Workforce Final Rule"/>
          <xsd:enumeration value="CNMI Long Term Resident"/>
          <xsd:enumeration value="&quot;Comprehensive Revision SSA/EBE&quot;"/>
          <xsd:enumeration value="Credible Fear"/>
          <xsd:enumeration value="Fortify &amp; Preserve DACA NPRM"/>
          <xsd:enumeration value="DACA Final Rule"/>
          <xsd:enumeration value="Deferred Action Advance Parole"/>
          <xsd:enumeration value="Duration of Status"/>
          <xsd:enumeration value="EAD"/>
          <xsd:enumeration value="EAD Orders of Supervision"/>
          <xsd:enumeration value="EAD Rescission DACA/Parole"/>
          <xsd:enumeration value="EAD C8 Removal of 30-Day Processing"/>
          <xsd:enumeration value="EB-5 Fee Review"/>
          <xsd:enumeration value="EB-5 Final Rule"/>
          <xsd:enumeration value="EB-5 Reform"/>
          <xsd:enumeration value="EB-5 Fee Rule NPRM"/>
          <xsd:enumeration value="EB-5 Immigrant Investor Regional Center Program"/>
          <xsd:enumeration value="EB-5 Investor Program Modernization"/>
          <xsd:enumeration value="EB-5 Investor Program Realignment"/>
          <xsd:enumeration value="Enhancing Ops"/>
          <xsd:enumeration value="EOIR Asylum NPRM"/>
          <xsd:enumeration value="EP"/>
          <xsd:enumeration value="Emergency Stopgap USCIS Stabilization Act 09/30/2020"/>
          <xsd:enumeration value="E-processing Rule"/>
          <xsd:enumeration value="E-Visa Rule"/>
          <xsd:enumeration value="Fee Rule"/>
          <xsd:enumeration value="Fee Rule Action"/>
          <xsd:enumeration value="FWVP"/>
          <xsd:enumeration value="FIRRMA NPRM"/>
          <xsd:enumeration value="FY 24 Premium Processing Inflationary Adjustment Final Rule"/>
          <xsd:enumeration value="Generic Clearances for EO 13780"/>
          <xsd:enumeration value="Global Asylum Reform NPRM"/>
          <xsd:enumeration value="Global Asylum Reform Final Rule"/>
          <xsd:enumeration value="H-1B Modernization NPRM"/>
          <xsd:enumeration value="H-1B Registration Rule"/>
          <xsd:enumeration value="H-1B Registration Fee Rule NPRM"/>
          <xsd:enumeration value="H-1B Registration Fee Rule Final Rule"/>
          <xsd:enumeration value="H-1B Selection FR - Implementation of Vacatur"/>
          <xsd:enumeration value="H-1B &quot;Skinny&quot; Require Electronic Filing 2022"/>
          <xsd:enumeration value="H-1B skinny Final Rule"/>
          <xsd:enumeration value="H-1B Selection Process NPRM"/>
          <xsd:enumeration value="H-1B Selection Process Final Rule"/>
          <xsd:enumeration value="H-2 NPRM 22/23"/>
          <xsd:enumeration value="H-2A Reform"/>
          <xsd:enumeration value="H-2B NPRM"/>
          <xsd:enumeration value="H-2B Recruitment"/>
          <xsd:enumeration value="H-2B Supplemental Rule"/>
          <xsd:enumeration value="H-2B Supplemental Rule 2019"/>
          <xsd:enumeration value="H-2B Supplemental Cap 2022 2nd Half"/>
          <xsd:enumeration value="H-4 Work Authorization Rescission NPRM"/>
          <xsd:enumeration value="I Visa Direct Final Rule"/>
          <xsd:enumeration value="I-140 Rule NPRM"/>
          <xsd:enumeration value="I-140 Rule Final Rule"/>
          <xsd:enumeration value="ICE I-9 FR"/>
          <xsd:enumeration value="ICE I-9 NPRM"/>
          <xsd:enumeration value="IE Rescission/Withdrawal"/>
          <xsd:enumeration value="IER Final Rule Amendment"/>
          <xsd:enumeration value="IER Rescission/Withdrawal"/>
          <xsd:enumeration value="International Entrepreneur Rule"/>
          <xsd:enumeration value="L-1 Visa Reform NPRM"/>
          <xsd:enumeration value="Medical Certification for Disability Exceptions"/>
          <xsd:enumeration value="NextGen"/>
          <xsd:enumeration value="NATO EAD"/>
          <xsd:enumeration value="Orders of Supervision NPRM"/>
          <xsd:enumeration value="Orders of Supervision Final Rule"/>
          <xsd:enumeration value="P Nonimmigrant Reform NPRM"/>
          <xsd:enumeration value="Performing Arts NPRM"/>
          <xsd:enumeration value="Prem. Process. DFR"/>
          <xsd:enumeration value="PSG NPRM"/>
          <xsd:enumeration value="PSG Final Rule"/>
          <xsd:enumeration value="Public Charge NPRM (2021-22)"/>
          <xsd:enumeration value="Public Charge FR (2021-22)"/>
          <xsd:enumeration value="PC Rule Injunction (7-2020)"/>
          <xsd:enumeration value="Public Charge"/>
          <xsd:enumeration value="Public Charge Rescission"/>
          <xsd:enumeration value="PWE"/>
          <xsd:enumeration value="Reasonable Fear Reform NPRM"/>
          <xsd:enumeration value="Refugee VTel Rule NPRM"/>
          <xsd:enumeration value="Religious Worker NPRM"/>
          <xsd:enumeration value="Security Bars TFR NPRM"/>
          <xsd:enumeration value="Special Immigrant Juvenile Petition NPRM"/>
          <xsd:enumeration value="STEM (ICE)"/>
          <xsd:enumeration value="Strengthening H-1B Rule"/>
          <xsd:enumeration value="Strengthening H-1B NPRM (2021)"/>
          <xsd:enumeration value="T Final Rule - I-914 revisions"/>
          <xsd:enumeration value="TPS"/>
          <xsd:enumeration value="U-rule"/>
          <xsd:enumeration value="U NPRM (2022)"/>
          <xsd:enumeration value="UAC Jurisdiction IFR"/>
          <xsd:enumeration value="VAWA NPRM"/>
          <xsd:enumeration value="Victim EAD NPRM"/>
          <xsd:enumeration value="V-Tel NPRM"/>
        </xsd:restriction>
      </xsd:simpleType>
    </xsd:element>
    <xsd:element name="Rule_x0020_Short_x0020_Name" ma:index="8" nillable="true" ma:displayName="Rule Short Name" ma:hidden="true" ma:list="{5793ad38-ef23-48ce-9977-b72391544132}" ma:internalName="Rule_x0020_Short_x0020_Name" ma:readOnly="false" ma:showField="Title">
      <xsd:simpleType>
        <xsd:restriction base="dms:Lookup"/>
      </xsd:simpleType>
    </xsd:element>
    <xsd:element name="Rule_x0020_Type" ma:index="9" nillable="true" ma:displayName="Rule Type" ma:default="None" ma:description="Select the type of rulemaking." ma:format="Dropdown" ma:hidden="true" ma:internalName="Rule_x0020_Type" ma:readOnly="false">
      <xsd:simpleType>
        <xsd:restriction base="dms:Choice">
          <xsd:enumeration value="NPRM"/>
          <xsd:enumeration value="IFR"/>
          <xsd:enumeration value="Final Rule"/>
          <xsd:enumeration value="DFR"/>
          <xsd:enumeration value="Rescission"/>
          <xsd:enumeration value="Multi Form Non Rule Proj"/>
          <xsd:enumeration value="None"/>
        </xsd:restriction>
      </xsd:simpleType>
    </xsd:element>
    <xsd:element name="RIN_x0020_Number" ma:index="10" nillable="true" ma:displayName="RIN Number" ma:description="Enter the RIN Number associated with the rulemaking." ma:hidden="true" ma:indexed="true" ma:internalName="RIN_x0020_Number" ma:readOnly="false">
      <xsd:simpleType>
        <xsd:restriction base="dms:Text">
          <xsd:maxLength value="10"/>
        </xsd:restriction>
      </xsd:simpleType>
    </xsd:element>
    <xsd:element name="Priority" ma:index="11" nillable="true" ma:displayName="Burden Reduction Effort" ma:default="0" ma:indexed="true" ma:internalName="Priority" ma:readOnly="false">
      <xsd:simpleType>
        <xsd:restriction base="dms:Boolean"/>
      </xsd:simpleType>
    </xsd:element>
    <xsd:element name="Priority_x0020_Justifcation" ma:index="12" nillable="true" ma:displayName="Priority Justification" ma:hidden="true" ma:internalName="Priority_x0020_Justifcation" ma:readOnly="false">
      <xsd:simpleType>
        <xsd:restriction base="dms:Note"/>
      </xsd:simpleType>
    </xsd:element>
    <xsd:element name="Associated_x0020_Forms" ma:index="13" nillable="true" ma:displayName="Associated Forms" ma:description="Use this column to identify other forms that are associated with this IC." ma:hidden="true" ma:internalName="Associated_x0020_Forms" ma:readOnly="false">
      <xsd:simpleType>
        <xsd:restriction base="dms:Text">
          <xsd:maxLength value="255"/>
        </xsd:restriction>
      </xsd:simpleType>
    </xsd:element>
    <xsd:element name="Phase_x0020_Start_x0020_Date" ma:index="14" nillable="true" ma:displayName="Start Date" ma:format="DateOnly" ma:internalName="Phase_x0020_Start_x0020_Date" ma:readOnly="false">
      <xsd:simpleType>
        <xsd:restriction base="dms:DateTime"/>
      </xsd:simpleType>
    </xsd:element>
    <xsd:element name="_x0036_0_x0020_Day_x0020_FRA_x0020__x002d__x0020_Publication_x0020_Date" ma:index="15" nillable="true" ma:displayName="60 Day FRN - Publication Date" ma:format="DateOnly" ma:internalName="_x0036_0_x0020_Day_x0020_FRA_x0020__x002d__x0020_Publication_x0020_Date" ma:readOnly="false">
      <xsd:simpleType>
        <xsd:restriction base="dms:DateTime"/>
      </xsd:simpleType>
    </xsd:element>
    <xsd:element name="_x0036_0_x0020_Day_x0020_FRA_x0020__x002d__x0020_Comment_x0020_End_x0020_Date" ma:index="16" nillable="true" ma:displayName="60 Day FRN - Comment End Date" ma:format="DateOnly" ma:internalName="_x0036_0_x0020_Day_x0020_FRA_x0020__x002d__x0020_Comment_x0020_End_x0020_Date" ma:readOnly="false">
      <xsd:simpleType>
        <xsd:restriction base="dms:DateTime"/>
      </xsd:simpleType>
    </xsd:element>
    <xsd:element name="_x0033_0_x0020_Day_x0020_FRA_x0020__x002d__x0020_Publication_x0020_Date" ma:index="17" nillable="true" ma:displayName="30 Day FRN - Publication Date" ma:format="DateOnly" ma:internalName="_x0033_0_x0020_Day_x0020_FRA_x0020__x002d__x0020_Publication_x0020_Date" ma:readOnly="false">
      <xsd:simpleType>
        <xsd:restriction base="dms:DateTime"/>
      </xsd:simpleType>
    </xsd:element>
    <xsd:element name="_x0033_0_x0020_Day_x0020_FRN_x0020__x002d__x0020_Comment_x0020_End_x0020_Date" ma:index="18" nillable="true" ma:displayName="30 Day FRN - Comment End Date" ma:format="DateOnly" ma:internalName="_x0033_0_x0020_Day_x0020_FRN_x0020__x002d__x0020_Comment_x0020_End_x0020_Date" ma:readOnly="false">
      <xsd:simpleType>
        <xsd:restriction base="dms:DateTime"/>
      </xsd:simpleType>
    </xsd:element>
    <xsd:element name="Submission_x0020_to_x0020_DHS" ma:index="19" nillable="true" ma:displayName="Notified DHS PRA" ma:format="DateOnly" ma:internalName="Submission_x0020_to_x0020_DHS" ma:readOnly="false">
      <xsd:simpleType>
        <xsd:restriction base="dms:DateTime"/>
      </xsd:simpleType>
    </xsd:element>
    <xsd:element name="Submitted_x0020_to_x0020_OMB" ma:index="20" nillable="true" ma:displayName="Submitted to OMB" ma:format="DateOnly" ma:internalName="Submitted_x0020_to_x0020_OMB" ma:readOnly="false">
      <xsd:simpleType>
        <xsd:restriction base="dms:DateTime"/>
      </xsd:simpleType>
    </xsd:element>
    <xsd:element name="OMB_x0020_Conclusion_x0020_Date" ma:index="21" nillable="true" ma:displayName="OMB Conclusion Date" ma:format="DateOnly" ma:internalName="OMB_x0020_Conclusion_x0020_Date" ma:readOnly="false">
      <xsd:simpleType>
        <xsd:restriction base="dms:DateTime"/>
      </xsd:simpleType>
    </xsd:element>
    <xsd:element name="Estimated_x0020_Project_x0020_End_x0020_Date" ma:index="22" nillable="true" ma:displayName="Estimated Project End Date" ma:format="DateOnly" ma:internalName="Estimated_x0020_Project_x0020_End_x0020_Date" ma:readOnly="false">
      <xsd:simpleType>
        <xsd:restriction base="dms:DateTime"/>
      </xsd:simpleType>
    </xsd:element>
    <xsd:element name="Date_x0020_Completed" ma:index="23" nillable="true" ma:displayName="Date Completed" ma:description="Enter the date when the project closing procedures are complete.  Uncheck Active and check Completed boxes" ma:format="DateOnly" ma:indexed="true" ma:internalName="Date_x0020_Completed" ma:readOnly="false">
      <xsd:simpleType>
        <xsd:restriction base="dms:DateTime"/>
      </xsd:simpleType>
    </xsd:element>
    <xsd:element name="ROCIS_x0020_ICR_x0023_" ma:index="30" nillable="true" ma:displayName="ROCIS ICR#" ma:description="Provide ICR Number generated by ROCIS when request is created." ma:internalName="ROCIS_x0020_ICR_x0023_" ma:readOnly="false">
      <xsd:simpleType>
        <xsd:restriction base="dms:Text">
          <xsd:maxLength value="255"/>
        </xsd:restriction>
      </xsd:simpleType>
    </xsd:element>
    <xsd:element name="Rule" ma:index="31" nillable="true" ma:displayName="Rule" ma:default="0" ma:internalName="Rule" ma:readOnly="false">
      <xsd:simpleType>
        <xsd:restriction base="dms:Boolean"/>
      </xsd:simpleType>
    </xsd:element>
    <xsd:element name="Priority_x0020_Type" ma:index="32" nillable="true" ma:displayName="Priority Type" ma:format="Dropdown" ma:internalName="Priority_x0020_Type" ma:readOnly="false">
      <xsd:simpleType>
        <xsd:restriction base="dms:Choice">
          <xsd:enumeration value="Keep IC Approved"/>
          <xsd:enumeration value="Other"/>
          <xsd:enumeration value="Rule Tier 1"/>
          <xsd:enumeration value="Rule Tier 2"/>
          <xsd:enumeration value="Policy Legal Issue Delay"/>
          <xsd:enumeration value="E-Filing"/>
          <xsd:enumeration value="Limited Scope Revision"/>
          <xsd:enumeration value="Leadership Priority"/>
          <xsd:enumeration value="Policy Manual Update"/>
          <xsd:enumeration value="None"/>
        </xsd:restriction>
      </xsd:simpleType>
    </xsd:element>
    <xsd:element name="Biweekly_x0020_Update" ma:index="33" nillable="true" ma:displayName="Biweekly Update" ma:default="0" ma:description="Identify if this item should be reported during the biweekly meeting" ma:internalName="Biweekly_x0020_Update" ma:readOnly="false">
      <xsd:simpleType>
        <xsd:restriction base="dms:Boolean"/>
      </xsd:simpleType>
    </xsd:element>
    <xsd:element name="MediaServiceMetadata" ma:index="35" nillable="true" ma:displayName="MediaServiceMetadata" ma:hidden="true" ma:internalName="MediaServiceMetadata" ma:readOnly="true">
      <xsd:simpleType>
        <xsd:restriction base="dms:Note"/>
      </xsd:simpleType>
    </xsd:element>
    <xsd:element name="MediaServiceFastMetadata" ma:index="36" nillable="true" ma:displayName="MediaServiceFastMetadata" ma:hidden="true" ma:internalName="MediaServiceFastMetadata" ma:readOnly="true">
      <xsd:simpleType>
        <xsd:restriction base="dms:Note"/>
      </xsd:simpleType>
    </xsd:element>
    <xsd:element name="MediaServiceObjectDetectorVersions" ma:index="37" nillable="true" ma:displayName="MediaServiceObjectDetectorVersions" ma:description="" ma:hidden="true" ma:internalName="MediaServiceObjectDetectorVersions" ma:readOnly="true">
      <xsd:simpleType>
        <xsd:restriction base="dms:Text"/>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e00e4609-0f6e-4286-90a1-257d5fc9cc86" ma:termSetId="09814cd3-568e-fe90-9814-8d621ff8fb84" ma:anchorId="fba54fb3-c3e1-fe81-a776-ca4b69148c4d" ma:open="true" ma:isKeyword="false">
      <xsd:complexType>
        <xsd:sequence>
          <xsd:element ref="pc:Terms" minOccurs="0" maxOccurs="1"/>
        </xsd:sequence>
      </xsd:complexType>
    </xsd:element>
    <xsd:element name="MediaServiceOCR" ma:index="41" nillable="true" ma:displayName="Extracted Text" ma:internalName="MediaServiceOCR" ma:readOnly="true">
      <xsd:simpleType>
        <xsd:restriction base="dms:Note">
          <xsd:maxLength value="255"/>
        </xsd:restriction>
      </xsd:simpleType>
    </xsd:element>
    <xsd:element name="MediaServiceGenerationTime" ma:index="42" nillable="true" ma:displayName="MediaServiceGenerationTime" ma:hidden="true" ma:internalName="MediaServiceGenerationTime" ma:readOnly="true">
      <xsd:simpleType>
        <xsd:restriction base="dms:Text"/>
      </xsd:simpleType>
    </xsd:element>
    <xsd:element name="MediaServiceEventHashCode" ma:index="4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ssignedTo" ma:index="34" nillable="true" ma:displayName="Assigned To" ma:hidden="true" ma:list="UserInfo" ma:internalName="AssignedTo"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bf7bcff-9837-4235-a062-b68f933b20a3" elementFormDefault="qualified">
    <xsd:import namespace="http://schemas.microsoft.com/office/2006/documentManagement/types"/>
    <xsd:import namespace="http://schemas.microsoft.com/office/infopath/2007/PartnerControls"/>
    <xsd:element name="TaxCatchAll" ma:index="40" nillable="true" ma:displayName="Taxonomy Catch All Column" ma:hidden="true" ma:list="{d3ccbc14-eaac-4a74-b96a-85a3728e6656}" ma:internalName="TaxCatchAll" ma:showField="CatchAllData" ma:web="bbf7bcff-9837-4235-a062-b68f933b20a3">
      <xsd:complexType>
        <xsd:complexContent>
          <xsd:extension base="dms:MultiChoiceLookup">
            <xsd:sequence>
              <xsd:element name="Value" type="dms:Lookup" maxOccurs="unbounded" minOccurs="0" nillable="true"/>
            </xsd:sequence>
          </xsd:extension>
        </xsd:complexContent>
      </xsd:complexType>
    </xsd:element>
    <xsd:element name="SharedWithUsers" ma:index="4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A63953-9009-49F9-84C1-F259C7EF06D8}">
  <ds:schemaRefs>
    <ds:schemaRef ds:uri="22ac6cab-782d-443c-b600-8507bc21811b"/>
    <ds:schemaRef ds:uri="bbf7bcff-9837-4235-a062-b68f933b20a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DA4B796-BE85-45E5-8FB9-5CD75EE1DF36}">
  <ds:schemaRefs>
    <ds:schemaRef ds:uri="http://schemas.microsoft.com/sharepoint/v3/contenttype/forms"/>
  </ds:schemaRefs>
</ds:datastoreItem>
</file>

<file path=customXml/itemProps3.xml><?xml version="1.0" encoding="utf-8"?>
<ds:datastoreItem xmlns:ds="http://schemas.openxmlformats.org/officeDocument/2006/customXml" ds:itemID="{7AF194DC-845F-438C-AF69-69009CEA34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ac6cab-782d-443c-b600-8507bc21811b"/>
    <ds:schemaRef ds:uri="http://schemas.microsoft.com/sharepoint/v3"/>
    <ds:schemaRef ds:uri="bbf7bcff-9837-4235-a062-b68f933b2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USCIS_Ribbon_PPT_Temp_V1 (1)</Template>
  <TotalTime>8</TotalTime>
  <Words>1337</Words>
  <Application>Microsoft Office PowerPoint</Application>
  <PresentationFormat>On-screen Show (16:9)</PresentationFormat>
  <Paragraphs>112</Paragraphs>
  <Slides>87</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87</vt:i4>
      </vt:variant>
    </vt:vector>
  </HeadingPairs>
  <TitlesOfParts>
    <vt:vector size="94" baseType="lpstr">
      <vt:lpstr>Arial</vt:lpstr>
      <vt:lpstr>Calibri</vt:lpstr>
      <vt:lpstr>Source Sans Pro</vt:lpstr>
      <vt:lpstr>Source Sans Pro Semibold</vt:lpstr>
      <vt:lpstr>USCIS_Ribbon_PPT_Temp_V1</vt:lpstr>
      <vt:lpstr>Image Master</vt:lpstr>
      <vt:lpstr>Text Master</vt:lpstr>
      <vt:lpstr>Immigration Records and Identity Services Directorate</vt:lpstr>
      <vt:lpstr>PowerPoint Presentation</vt:lpstr>
      <vt:lpstr>PowerPoint Presentation</vt:lpstr>
      <vt:lpstr>PowerPoint Presentation</vt:lpstr>
      <vt:lpstr>E-Verify – Enter New Employee Information</vt:lpstr>
      <vt:lpstr>E-Verify – Case Request Created Successfully</vt:lpstr>
      <vt:lpstr>PowerPoint Presentation</vt:lpstr>
      <vt:lpstr>myE-Verify Login/Create Account</vt:lpstr>
      <vt:lpstr>myE-Verify Login – Two-Step Verification</vt:lpstr>
      <vt:lpstr>PowerPoint Presentation</vt:lpstr>
      <vt:lpstr>Forgot Password</vt:lpstr>
      <vt:lpstr>Forgot Password - Email Reset </vt:lpstr>
      <vt:lpstr>Forgot Password - Email Notification </vt:lpstr>
      <vt:lpstr>Forgot Password – Password Reset Questions </vt:lpstr>
      <vt:lpstr>Forgot Password  - Password Reset </vt:lpstr>
      <vt:lpstr>myAccount – PW Reset Notification </vt:lpstr>
      <vt:lpstr>PowerPoint Presentation</vt:lpstr>
      <vt:lpstr>Sign Up (USCIS Account) </vt:lpstr>
      <vt:lpstr>Sign Up – Confirmation Email</vt:lpstr>
      <vt:lpstr>Sign Up – Confirmation Email Sent</vt:lpstr>
      <vt:lpstr>Sign Up – Terms of Use</vt:lpstr>
      <vt:lpstr>Sign Up – Create Password</vt:lpstr>
      <vt:lpstr>Sign Up – Two-Step Verification</vt:lpstr>
      <vt:lpstr>Sign Up – Two-Step Verification Backup Code</vt:lpstr>
      <vt:lpstr>Sign Up – Password Reset Answers</vt:lpstr>
      <vt:lpstr>Sign Up – USCIS Account</vt:lpstr>
      <vt:lpstr>PowerPoint Presentation</vt:lpstr>
      <vt:lpstr>Profile Creation – Terms of Service</vt:lpstr>
      <vt:lpstr>Profile Creation – What to Expect</vt:lpstr>
      <vt:lpstr>Profile Creation – Enter Personal Info (Name)</vt:lpstr>
      <vt:lpstr>Profile Creation – Enter Personal Info (Helper Text Accordion Example)</vt:lpstr>
      <vt:lpstr>Profile Creation – Enter Personal Info (Home Address)</vt:lpstr>
      <vt:lpstr>Profile Creation – Enter Personal Info (Other Info)</vt:lpstr>
      <vt:lpstr>Profile Creation – Review Personal Info</vt:lpstr>
      <vt:lpstr>Profile Creation – Enter Citizenship Status </vt:lpstr>
      <vt:lpstr>Profile Creation – Document Upload (List A Multiple Document Example) </vt:lpstr>
      <vt:lpstr>Profile Creation – Document Upload  (List B Example) </vt:lpstr>
      <vt:lpstr>Profile Creation – Add Document   (List B Example)</vt:lpstr>
      <vt:lpstr>Profile Creation – Document Photos  (List B Example)  </vt:lpstr>
      <vt:lpstr>Profile Creation – Add Document   (List C Example)</vt:lpstr>
      <vt:lpstr>Profile Creation – Document Upload (Issuing Authority – List C Example) </vt:lpstr>
      <vt:lpstr>Profile Creation – Document Upload (Document Photos– List C Example) </vt:lpstr>
      <vt:lpstr>Profile Creation – Document Upload  (Document Review List B and List C Documents)</vt:lpstr>
      <vt:lpstr>Profile Creation – Profile Created (Document Submitted Successfully)</vt:lpstr>
      <vt:lpstr>PowerPoint Presentation</vt:lpstr>
      <vt:lpstr>Form I-9 Process – Enter Reference Code from Employer</vt:lpstr>
      <vt:lpstr>Form I-9 Process – Confirm Employer</vt:lpstr>
      <vt:lpstr>Form I-9 Process – Form I-9 Instructions</vt:lpstr>
      <vt:lpstr>Form I-9 Process – Form I-9 Review</vt:lpstr>
      <vt:lpstr>Form I-9 Process – Form I-9 Submission Review Contact Information</vt:lpstr>
      <vt:lpstr>Form I-9 Process–Sign &amp; Submit Form I-9</vt:lpstr>
      <vt:lpstr>Form I-9 Process – Download Form I-9</vt:lpstr>
      <vt:lpstr>Form I-9 Process – Form I-9 PDF</vt:lpstr>
      <vt:lpstr>Form I-9 Process – Form I-9 Submitted</vt:lpstr>
      <vt:lpstr>Account Features – Employment Eligibility Pending Employer Review &amp; After Review</vt:lpstr>
      <vt:lpstr>PowerPoint Presentation</vt:lpstr>
      <vt:lpstr>E-Verify Home Page (Employer Experience)</vt:lpstr>
      <vt:lpstr>E-Verify – Form I-9 Ready For Review</vt:lpstr>
      <vt:lpstr>E-Verify– Review Employee Information</vt:lpstr>
      <vt:lpstr>E-Verify– Review Employee Documents</vt:lpstr>
      <vt:lpstr>E-Verify – Confirm Document (Photo Matching)</vt:lpstr>
      <vt:lpstr>E-Verify – Review &amp; Sign Form I-9</vt:lpstr>
      <vt:lpstr>E-Verify– Download Form I-9 &amp; View Case Download I-9 Disclaimer</vt:lpstr>
      <vt:lpstr>PowerPoint Presentation</vt:lpstr>
      <vt:lpstr>Mismatch – Employment Eligibility Update (Further Action Needed)</vt:lpstr>
      <vt:lpstr>Mismatch – Employment Eligibility (Verification in Progress)</vt:lpstr>
      <vt:lpstr>Mismatch – Employment Eligibility  (SSA Mismatch)</vt:lpstr>
      <vt:lpstr>Mismatch – Employment Eligibility  (DHS Mismatch)</vt:lpstr>
      <vt:lpstr>Mismatch – Employment Eligibility  (Dual Mismatch)</vt:lpstr>
      <vt:lpstr>Mismatch – Employment Eligibility  (SSA Not Confirmed)</vt:lpstr>
      <vt:lpstr>Mismatch – Employment Eligibility (DHS Not Confirmed)</vt:lpstr>
      <vt:lpstr>PowerPoint Presentation</vt:lpstr>
      <vt:lpstr>Profile Creation – Document Upload  (Receipt Selection Example) </vt:lpstr>
      <vt:lpstr>Profile Creation – Document Upload  (Add Receipt Details Example) </vt:lpstr>
      <vt:lpstr>Profile Creation – Document Upload  (Upload Receipt Example) </vt:lpstr>
      <vt:lpstr>Profile Creation – Document Upload  (Receipt Review Example) </vt:lpstr>
      <vt:lpstr>Profile Creation – Document Upload  (Receipt Submitted Successfully Example) </vt:lpstr>
      <vt:lpstr>Account Features – Employment Eligibility Warning (Employee Home Page View)</vt:lpstr>
      <vt:lpstr>PowerPoint Presentation</vt:lpstr>
      <vt:lpstr>E-Verify – Form I-9 Ready For Review</vt:lpstr>
      <vt:lpstr>E-Verify– Review Employee Information</vt:lpstr>
      <vt:lpstr>E-Verify– Review Employee Documents</vt:lpstr>
      <vt:lpstr>E-Verify – Review &amp; Sign Form I-9</vt:lpstr>
      <vt:lpstr>E-Verify– Download Form I-9 &amp; View Case Download I-9 Disclaimer</vt:lpstr>
      <vt:lpstr>E-Verify– Pending Official Document Temporary Authorization</vt:lpstr>
      <vt:lpstr>PowerPoint Presentation</vt:lpstr>
      <vt:lpstr>Account Creation – No SSN Scenario (Employee applied for SSN but has not received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Records and Identity Services Directorate</dc:title>
  <dc:creator>Domske, Rachel L</dc:creator>
  <cp:lastModifiedBy>Bouknight-Makle, Kim D (Kim Makle)</cp:lastModifiedBy>
  <cp:revision>1</cp:revision>
  <dcterms:created xsi:type="dcterms:W3CDTF">2023-02-03T15:34:49Z</dcterms:created>
  <dcterms:modified xsi:type="dcterms:W3CDTF">2024-01-10T21:39:14Z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0x0101002235AD59818FC74FAE4A21AB82E9D17F</vt:lpwstr>
  </property>
  <property fmtid="{D5CDD505-2E9C-101B-9397-08002B2CF9AE}" pid="3" name="Order">
    <vt:r8>2900</vt:r8>
  </property>
  <property fmtid="{D5CDD505-2E9C-101B-9397-08002B2CF9AE}" pid="4" name="Phase">
    <vt:lpwstr/>
  </property>
  <property fmtid="{D5CDD505-2E9C-101B-9397-08002B2CF9AE}" pid="5" name="External Stakeholders">
    <vt:lpwstr/>
  </property>
  <property fmtid="{D5CDD505-2E9C-101B-9397-08002B2CF9AE}" pid="6" name="DocumentSetDescription">
    <vt:lpwstr/>
  </property>
  <property fmtid="{D5CDD505-2E9C-101B-9397-08002B2CF9AE}" pid="7" name="Project Manager">
    <vt:lpwstr/>
  </property>
  <property fmtid="{D5CDD505-2E9C-101B-9397-08002B2CF9AE}" pid="8" name="Review Type">
    <vt:lpwstr/>
  </property>
  <property fmtid="{D5CDD505-2E9C-101B-9397-08002B2CF9AE}" pid="9" name="Team Members">
    <vt:lpwstr/>
  </property>
  <property fmtid="{D5CDD505-2E9C-101B-9397-08002B2CF9AE}" pid="10" name="Completed1">
    <vt:bool>false</vt:bool>
  </property>
  <property fmtid="{D5CDD505-2E9C-101B-9397-08002B2CF9AE}" pid="11" name="Form">
    <vt:lpwstr/>
  </property>
  <property fmtid="{D5CDD505-2E9C-101B-9397-08002B2CF9AE}" pid="12" name="Sponsor Contacts">
    <vt:lpwstr/>
  </property>
  <property fmtid="{D5CDD505-2E9C-101B-9397-08002B2CF9AE}" pid="13" name="Rule Priority Ranking">
    <vt:lpwstr/>
  </property>
  <property fmtid="{D5CDD505-2E9C-101B-9397-08002B2CF9AE}" pid="14" name="Action">
    <vt:lpwstr/>
  </property>
  <property fmtid="{D5CDD505-2E9C-101B-9397-08002B2CF9AE}" pid="15" name="Sponsor">
    <vt:lpwstr/>
  </property>
  <property fmtid="{D5CDD505-2E9C-101B-9397-08002B2CF9AE}" pid="16" name="MediaServiceImageTags">
    <vt:lpwstr/>
  </property>
</Properties>
</file>