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8"/>
  </p:notesMasterIdLst>
  <p:sldIdLst>
    <p:sldId id="354" r:id="rId5"/>
    <p:sldId id="426" r:id="rId6"/>
    <p:sldId id="456" r:id="rId7"/>
    <p:sldId id="427" r:id="rId8"/>
    <p:sldId id="363" r:id="rId9"/>
    <p:sldId id="430" r:id="rId10"/>
    <p:sldId id="429" r:id="rId11"/>
    <p:sldId id="431" r:id="rId12"/>
    <p:sldId id="432" r:id="rId13"/>
    <p:sldId id="433" r:id="rId14"/>
    <p:sldId id="457" r:id="rId15"/>
    <p:sldId id="458" r:id="rId16"/>
    <p:sldId id="43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FF5"/>
    <a:srgbClr val="DDDEDF"/>
    <a:srgbClr val="113C53"/>
    <a:srgbClr val="0E2C3B"/>
    <a:srgbClr val="38546D"/>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94150"/>
  </p:normalViewPr>
  <p:slideViewPr>
    <p:cSldViewPr snapToGrid="0">
      <p:cViewPr varScale="1">
        <p:scale>
          <a:sx n="62" d="100"/>
          <a:sy n="62" d="100"/>
        </p:scale>
        <p:origin x="840" y="5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2/13/2024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a:t>
            </a:fld>
            <a:endParaRPr lang="en-US" dirty="0"/>
          </a:p>
        </p:txBody>
      </p:sp>
    </p:spTree>
    <p:extLst>
      <p:ext uri="{BB962C8B-B14F-4D97-AF65-F5344CB8AC3E}">
        <p14:creationId xmlns:p14="http://schemas.microsoft.com/office/powerpoint/2010/main" val="261711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5E6ECB0-191C-484D-8A7A-5FDF54968062}"/>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dirty="0"/>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353034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242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718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s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330109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8362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8" name="Text Placeholder 2">
            <a:extLst>
              <a:ext uri="{FF2B5EF4-FFF2-40B4-BE49-F238E27FC236}">
                <a16:creationId xmlns:a16="http://schemas.microsoft.com/office/drawing/2014/main" id="{72F1C3BD-E398-FC41-AA27-D00B4D462472}"/>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4224100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 Gradi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769852-A73B-A84B-80CF-3A28C1413409}"/>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ext Placeholder 2">
            <a:extLst>
              <a:ext uri="{FF2B5EF4-FFF2-40B4-BE49-F238E27FC236}">
                <a16:creationId xmlns:a16="http://schemas.microsoft.com/office/drawing/2014/main" id="{8D781AB4-2165-6B4E-9E1D-F2489A2E3C74}"/>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Picture Placeholder 31">
            <a:extLst>
              <a:ext uri="{FF2B5EF4-FFF2-40B4-BE49-F238E27FC236}">
                <a16:creationId xmlns:a16="http://schemas.microsoft.com/office/drawing/2014/main" id="{750102B2-86AF-EE46-AF5E-73FB8846DC65}"/>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0" name="Picture Placeholder 31">
            <a:extLst>
              <a:ext uri="{FF2B5EF4-FFF2-40B4-BE49-F238E27FC236}">
                <a16:creationId xmlns:a16="http://schemas.microsoft.com/office/drawing/2014/main" id="{719C84FB-5DB1-BC4D-98A9-D44DD12FFFFA}"/>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1" name="Picture Placeholder 31">
            <a:extLst>
              <a:ext uri="{FF2B5EF4-FFF2-40B4-BE49-F238E27FC236}">
                <a16:creationId xmlns:a16="http://schemas.microsoft.com/office/drawing/2014/main" id="{6F2FC051-2730-314D-AD8C-C7A16BB6C0C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Text Placeholder 2">
            <a:extLst>
              <a:ext uri="{FF2B5EF4-FFF2-40B4-BE49-F238E27FC236}">
                <a16:creationId xmlns:a16="http://schemas.microsoft.com/office/drawing/2014/main" id="{5A73C41A-908F-3A4E-AAF1-73EAF2826A4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E9E40FBE-D6D9-3D44-90F8-E3A647314EC4}"/>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4" name="Text Placeholder 2">
            <a:extLst>
              <a:ext uri="{FF2B5EF4-FFF2-40B4-BE49-F238E27FC236}">
                <a16:creationId xmlns:a16="http://schemas.microsoft.com/office/drawing/2014/main" id="{5F82589A-0A8B-8E41-AFED-29C67B46B678}"/>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5" name="Text Placeholder 2">
            <a:extLst>
              <a:ext uri="{FF2B5EF4-FFF2-40B4-BE49-F238E27FC236}">
                <a16:creationId xmlns:a16="http://schemas.microsoft.com/office/drawing/2014/main" id="{EC616A49-DC6A-844D-8D2E-EEE34843A521}"/>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6" name="Text Placeholder 2">
            <a:extLst>
              <a:ext uri="{FF2B5EF4-FFF2-40B4-BE49-F238E27FC236}">
                <a16:creationId xmlns:a16="http://schemas.microsoft.com/office/drawing/2014/main" id="{2FF977C8-735C-5847-8679-C29867E02045}"/>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55652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91116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dirty="0"/>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2681150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with Subtitle - Gradi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FA6808-B897-3440-AEE1-7B2171BF46F2}"/>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3" name="Text Placeholder 2">
            <a:extLst>
              <a:ext uri="{FF2B5EF4-FFF2-40B4-BE49-F238E27FC236}">
                <a16:creationId xmlns:a16="http://schemas.microsoft.com/office/drawing/2014/main" id="{732AAC94-23D1-BA4D-AEB7-A006CA93202C}"/>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66CD9A15-7E6D-D34B-8484-10D4A9985181}"/>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8D44D79F-06D4-1544-9983-FD50BDDB5C24}"/>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837F38C7-708C-9744-98CF-D217C1BC8563}"/>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40" name="Text Placeholder 2">
            <a:extLst>
              <a:ext uri="{FF2B5EF4-FFF2-40B4-BE49-F238E27FC236}">
                <a16:creationId xmlns:a16="http://schemas.microsoft.com/office/drawing/2014/main" id="{4B79ACBC-E1C0-9B4B-B550-751D5B83F7E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AE515C9C-C852-294C-A75C-B51AC50AC1ED}"/>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7" name="Slide Number Placeholder 2">
            <a:extLst>
              <a:ext uri="{FF2B5EF4-FFF2-40B4-BE49-F238E27FC236}">
                <a16:creationId xmlns:a16="http://schemas.microsoft.com/office/drawing/2014/main" id="{0808C1F2-EE2B-FF41-B566-0BBA01AB4E7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9499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230285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s - Gradi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769852-A73B-A84B-80CF-3A28C1413409}"/>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8" name="Picture Placeholder 31">
            <a:extLst>
              <a:ext uri="{FF2B5EF4-FFF2-40B4-BE49-F238E27FC236}">
                <a16:creationId xmlns:a16="http://schemas.microsoft.com/office/drawing/2014/main" id="{6B665AC5-8AFB-A843-989F-F64418069F0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04E78751-ABA0-F74C-A796-5AD9BC73456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Picture Placeholder 31">
            <a:extLst>
              <a:ext uri="{FF2B5EF4-FFF2-40B4-BE49-F238E27FC236}">
                <a16:creationId xmlns:a16="http://schemas.microsoft.com/office/drawing/2014/main" id="{9EC712A3-2526-1348-BF41-E7D54EEBAD48}"/>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1" name="Picture Placeholder 31">
            <a:extLst>
              <a:ext uri="{FF2B5EF4-FFF2-40B4-BE49-F238E27FC236}">
                <a16:creationId xmlns:a16="http://schemas.microsoft.com/office/drawing/2014/main" id="{4F812807-84B4-274F-96B5-7EDB0C2DA5D4}"/>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Text Placeholder 2">
            <a:extLst>
              <a:ext uri="{FF2B5EF4-FFF2-40B4-BE49-F238E27FC236}">
                <a16:creationId xmlns:a16="http://schemas.microsoft.com/office/drawing/2014/main" id="{52B01A09-2DBE-3D49-8867-082BC07DA124}"/>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6" name="Text Placeholder 2">
            <a:extLst>
              <a:ext uri="{FF2B5EF4-FFF2-40B4-BE49-F238E27FC236}">
                <a16:creationId xmlns:a16="http://schemas.microsoft.com/office/drawing/2014/main" id="{75009F28-E058-5746-B340-E297194F1B6F}"/>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27" name="Text Placeholder 2">
            <a:extLst>
              <a:ext uri="{FF2B5EF4-FFF2-40B4-BE49-F238E27FC236}">
                <a16:creationId xmlns:a16="http://schemas.microsoft.com/office/drawing/2014/main" id="{EB3B4EA6-5F71-AF45-80AE-47D62218E1DE}"/>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8" name="Text Placeholder 2">
            <a:extLst>
              <a:ext uri="{FF2B5EF4-FFF2-40B4-BE49-F238E27FC236}">
                <a16:creationId xmlns:a16="http://schemas.microsoft.com/office/drawing/2014/main" id="{8A96D48E-872D-F34A-B61C-6064CE875AD3}"/>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29" name="Text Placeholder 2">
            <a:extLst>
              <a:ext uri="{FF2B5EF4-FFF2-40B4-BE49-F238E27FC236}">
                <a16:creationId xmlns:a16="http://schemas.microsoft.com/office/drawing/2014/main" id="{B6331B3B-47D7-814A-9BA1-82F0E0F8C856}"/>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0" name="Text Placeholder 2">
            <a:extLst>
              <a:ext uri="{FF2B5EF4-FFF2-40B4-BE49-F238E27FC236}">
                <a16:creationId xmlns:a16="http://schemas.microsoft.com/office/drawing/2014/main" id="{84BB82B4-4E9B-F447-9181-AAD4B7594730}"/>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31" name="Text Placeholder 2">
            <a:extLst>
              <a:ext uri="{FF2B5EF4-FFF2-40B4-BE49-F238E27FC236}">
                <a16:creationId xmlns:a16="http://schemas.microsoft.com/office/drawing/2014/main" id="{61E05DE5-9A92-6F4E-987F-120CDCA64CDB}"/>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EAC31110-4E3B-3D41-B0B4-3812594F942A}"/>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1126874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dirty="0"/>
              <a:t>Click to edit Master title style</a:t>
            </a:r>
          </a:p>
        </p:txBody>
      </p:sp>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Add charts, SmartArt, tables, or pictures here</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67502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 Gradi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2B3E72-A0C8-1D47-AC7C-3478F87C4165}"/>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8115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88171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111048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04171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47391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76391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4"/>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962101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4"/>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77850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44283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54839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774656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066807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86396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89709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20862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416321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652634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20728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wo Columns - Gradient">
    <p:bg>
      <p:bgPr>
        <a:solidFill>
          <a:srgbClr val="E7EFF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20A28E-4781-BE46-84F2-E354B9A2B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cxnSp>
        <p:nvCxnSpPr>
          <p:cNvPr id="8" name="Straight Connector 7">
            <a:extLst>
              <a:ext uri="{FF2B5EF4-FFF2-40B4-BE49-F238E27FC236}">
                <a16:creationId xmlns:a16="http://schemas.microsoft.com/office/drawing/2014/main" id="{7F68D118-BFE3-8043-9815-0E51DFA92E25}"/>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3579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 Light Blue">
    <p:bg>
      <p:bgPr>
        <a:solidFill>
          <a:srgbClr val="E7EFF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1244D5-28B4-5B44-B0FA-3947E07D5F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F18C7412-F917-B141-BA77-017AB9E224FE}"/>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2" name="Text Placeholder 2">
            <a:extLst>
              <a:ext uri="{FF2B5EF4-FFF2-40B4-BE49-F238E27FC236}">
                <a16:creationId xmlns:a16="http://schemas.microsoft.com/office/drawing/2014/main" id="{84A6B6A5-2CA5-C548-BBC1-3CF8FBEA797C}"/>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66F62CBA-3AE6-F649-A37D-FCCA03A221A6}"/>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4" name="Text Placeholder 2">
            <a:extLst>
              <a:ext uri="{FF2B5EF4-FFF2-40B4-BE49-F238E27FC236}">
                <a16:creationId xmlns:a16="http://schemas.microsoft.com/office/drawing/2014/main" id="{AF2CFAFE-523A-074C-A402-6520B32602F2}"/>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77900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s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6" name="Text Placeholder 2">
            <a:extLst>
              <a:ext uri="{FF2B5EF4-FFF2-40B4-BE49-F238E27FC236}">
                <a16:creationId xmlns:a16="http://schemas.microsoft.com/office/drawing/2014/main" id="{176E7C8B-948E-B74A-A7B6-DC556AEF615F}"/>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Picture Placeholder 31">
            <a:extLst>
              <a:ext uri="{FF2B5EF4-FFF2-40B4-BE49-F238E27FC236}">
                <a16:creationId xmlns:a16="http://schemas.microsoft.com/office/drawing/2014/main" id="{863B3320-F046-6B4E-8451-4BC2FDFF2475}"/>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9036945F-45F8-4E47-AA03-96BE3645C668}"/>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8F0A956B-86AB-1C45-A3FE-080A5F84CA58}"/>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Text Placeholder 2">
            <a:extLst>
              <a:ext uri="{FF2B5EF4-FFF2-40B4-BE49-F238E27FC236}">
                <a16:creationId xmlns:a16="http://schemas.microsoft.com/office/drawing/2014/main" id="{2C858473-49E2-2144-958C-C8FA1B1BAADE}"/>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41" name="Text Placeholder 2">
            <a:extLst>
              <a:ext uri="{FF2B5EF4-FFF2-40B4-BE49-F238E27FC236}">
                <a16:creationId xmlns:a16="http://schemas.microsoft.com/office/drawing/2014/main" id="{23422B9B-87BF-E748-922B-6FD18F9B4033}"/>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0B09E0EB-CCBC-1444-87C3-C315E9EDF8B0}"/>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43" name="Text Placeholder 2">
            <a:extLst>
              <a:ext uri="{FF2B5EF4-FFF2-40B4-BE49-F238E27FC236}">
                <a16:creationId xmlns:a16="http://schemas.microsoft.com/office/drawing/2014/main" id="{5D591743-F2B8-B746-8D83-2AC2B3C6E003}"/>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4" name="Text Placeholder 2">
            <a:extLst>
              <a:ext uri="{FF2B5EF4-FFF2-40B4-BE49-F238E27FC236}">
                <a16:creationId xmlns:a16="http://schemas.microsoft.com/office/drawing/2014/main" id="{7C18A924-F2C3-A840-A1A4-4E072DF7F644}"/>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472660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Columns - Light Blue">
    <p:bg>
      <p:bgPr>
        <a:solidFill>
          <a:srgbClr val="E7EFF5"/>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A135C2-95C1-2240-BE35-4409C4B0D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9" name="Picture Placeholder 31">
            <a:extLst>
              <a:ext uri="{FF2B5EF4-FFF2-40B4-BE49-F238E27FC236}">
                <a16:creationId xmlns:a16="http://schemas.microsoft.com/office/drawing/2014/main" id="{C099F2DF-F3F4-BA4A-A7C2-AE7A45818E31}"/>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0" name="Picture Placeholder 31">
            <a:extLst>
              <a:ext uri="{FF2B5EF4-FFF2-40B4-BE49-F238E27FC236}">
                <a16:creationId xmlns:a16="http://schemas.microsoft.com/office/drawing/2014/main" id="{59347DBD-19E9-554F-9B96-DAE296221849}"/>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1" name="Picture Placeholder 31">
            <a:extLst>
              <a:ext uri="{FF2B5EF4-FFF2-40B4-BE49-F238E27FC236}">
                <a16:creationId xmlns:a16="http://schemas.microsoft.com/office/drawing/2014/main" id="{F7E431D3-5C1A-214C-864C-4BCC055EBD98}"/>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2" name="Picture Placeholder 31">
            <a:extLst>
              <a:ext uri="{FF2B5EF4-FFF2-40B4-BE49-F238E27FC236}">
                <a16:creationId xmlns:a16="http://schemas.microsoft.com/office/drawing/2014/main" id="{0DC15D1F-2386-5843-805B-E07CF1356630}"/>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Text Placeholder 2">
            <a:extLst>
              <a:ext uri="{FF2B5EF4-FFF2-40B4-BE49-F238E27FC236}">
                <a16:creationId xmlns:a16="http://schemas.microsoft.com/office/drawing/2014/main" id="{7D19598D-D3DB-2346-9FA3-F0F2070A0FFE}"/>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6" name="Text Placeholder 2">
            <a:extLst>
              <a:ext uri="{FF2B5EF4-FFF2-40B4-BE49-F238E27FC236}">
                <a16:creationId xmlns:a16="http://schemas.microsoft.com/office/drawing/2014/main" id="{71564544-6126-0B46-9B8E-56CEF9C0C81C}"/>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9" name="Text Placeholder 2">
            <a:extLst>
              <a:ext uri="{FF2B5EF4-FFF2-40B4-BE49-F238E27FC236}">
                <a16:creationId xmlns:a16="http://schemas.microsoft.com/office/drawing/2014/main" id="{4CD3DCFF-E93E-DD4A-99D9-487A8B315D60}"/>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2" name="Text Placeholder 2">
            <a:extLst>
              <a:ext uri="{FF2B5EF4-FFF2-40B4-BE49-F238E27FC236}">
                <a16:creationId xmlns:a16="http://schemas.microsoft.com/office/drawing/2014/main" id="{B0032C3A-8CE4-0948-9792-A6A8F64C4680}"/>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37" name="Text Placeholder 2">
            <a:extLst>
              <a:ext uri="{FF2B5EF4-FFF2-40B4-BE49-F238E27FC236}">
                <a16:creationId xmlns:a16="http://schemas.microsoft.com/office/drawing/2014/main" id="{2E8A92E3-B969-7146-9DAA-EA23E9624B13}"/>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0" name="Text Placeholder 2">
            <a:extLst>
              <a:ext uri="{FF2B5EF4-FFF2-40B4-BE49-F238E27FC236}">
                <a16:creationId xmlns:a16="http://schemas.microsoft.com/office/drawing/2014/main" id="{E52509D5-030D-B545-8F3C-CFC2610918F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41" name="Text Placeholder 2">
            <a:extLst>
              <a:ext uri="{FF2B5EF4-FFF2-40B4-BE49-F238E27FC236}">
                <a16:creationId xmlns:a16="http://schemas.microsoft.com/office/drawing/2014/main" id="{3AD5CCA3-B65B-F34F-8E8D-952B93DB5167}"/>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C69081E0-000C-3542-8DAE-5E5442730D8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164706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with Subtitle - Gradi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CF51B1-BA0C-D748-BE3B-1447FAD838E0}"/>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dirty="0"/>
              <a:t>Subtitle if needed Cambria Italic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0178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dirty="0"/>
              <a:t>Subtitle if needed Cambria Italic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42194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dirty="0"/>
              <a:t>Subtitle if needed Cambria Italic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18928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0337845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672" r:id="rId1"/>
    <p:sldLayoutId id="2147483707" r:id="rId2"/>
    <p:sldLayoutId id="2147483651" r:id="rId3"/>
    <p:sldLayoutId id="2147483703" r:id="rId4"/>
    <p:sldLayoutId id="2147483708" r:id="rId5"/>
    <p:sldLayoutId id="2147483652" r:id="rId6"/>
    <p:sldLayoutId id="2147483709" r:id="rId7"/>
    <p:sldLayoutId id="2147483710" r:id="rId8"/>
    <p:sldLayoutId id="2147483699" r:id="rId9"/>
    <p:sldLayoutId id="2147483698" r:id="rId10"/>
    <p:sldLayoutId id="2147483676" r:id="rId11"/>
    <p:sldLayoutId id="2147483732" r:id="rId12"/>
    <p:sldLayoutId id="2147483733" r:id="rId13"/>
    <p:sldLayoutId id="2147483734" r:id="rId14"/>
    <p:sldLayoutId id="2147483656" r:id="rId15"/>
    <p:sldLayoutId id="2147483691" r:id="rId16"/>
    <p:sldLayoutId id="2147483655" r:id="rId17"/>
    <p:sldLayoutId id="2147483661" r:id="rId18"/>
    <p:sldLayoutId id="2147483692" r:id="rId19"/>
    <p:sldLayoutId id="2147483659" r:id="rId20"/>
    <p:sldLayoutId id="2147483684" r:id="rId21"/>
    <p:sldLayoutId id="2147483693" r:id="rId22"/>
    <p:sldLayoutId id="2147483683" r:id="rId23"/>
    <p:sldLayoutId id="2147483701" r:id="rId24"/>
    <p:sldLayoutId id="2147483702" r:id="rId25"/>
    <p:sldLayoutId id="2147483685" r:id="rId26"/>
    <p:sldLayoutId id="2147483719" r:id="rId27"/>
    <p:sldLayoutId id="2147483682" r:id="rId28"/>
    <p:sldLayoutId id="2147483686" r:id="rId29"/>
    <p:sldLayoutId id="2147483712" r:id="rId30"/>
    <p:sldLayoutId id="2147483713" r:id="rId31"/>
    <p:sldLayoutId id="2147483716" r:id="rId32"/>
    <p:sldLayoutId id="2147483717" r:id="rId33"/>
    <p:sldLayoutId id="2147483718" r:id="rId34"/>
    <p:sldLayoutId id="2147483726" r:id="rId35"/>
    <p:sldLayoutId id="2147483720" r:id="rId36"/>
    <p:sldLayoutId id="2147483681" r:id="rId37"/>
    <p:sldLayoutId id="2147483731" r:id="rId38"/>
    <p:sldLayoutId id="2147483722" r:id="rId39"/>
    <p:sldLayoutId id="2147483723" r:id="rId40"/>
    <p:sldLayoutId id="2147483724" r:id="rId41"/>
    <p:sldLayoutId id="2147483725" r:id="rId42"/>
    <p:sldLayoutId id="2147483711" r:id="rId43"/>
    <p:sldLayoutId id="2147483715" r:id="rId44"/>
    <p:sldLayoutId id="2147483690" r:id="rId45"/>
    <p:sldLayoutId id="2147483689" r:id="rId46"/>
    <p:sldLayoutId id="2147483687" r:id="rId47"/>
    <p:sldLayoutId id="2147483729" r:id="rId48"/>
    <p:sldLayoutId id="2147483728" r:id="rId49"/>
    <p:sldLayoutId id="2147483730" r:id="rId50"/>
    <p:sldLayoutId id="2147483697" r:id="rId51"/>
    <p:sldLayoutId id="2147483700" r:id="rId52"/>
    <p:sldLayoutId id="2147483735" r:id="rId53"/>
    <p:sldLayoutId id="2147483680" r:id="rId54"/>
    <p:sldLayoutId id="2147483679" r:id="rId55"/>
    <p:sldLayoutId id="2147483696" r:id="rId56"/>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C0D19B-2FFF-AF47-9CC4-230178171B8B}"/>
              </a:ext>
            </a:extLst>
          </p:cNvPr>
          <p:cNvSpPr>
            <a:spLocks noGrp="1"/>
          </p:cNvSpPr>
          <p:nvPr>
            <p:ph type="sldNum" sz="quarter" idx="10"/>
          </p:nvPr>
        </p:nvSpPr>
        <p:spPr/>
        <p:txBody>
          <a:bodyPr/>
          <a:lstStyle/>
          <a:p>
            <a:fld id="{234755BD-B4AC-9044-BCE4-27904766F8BB}" type="slidenum">
              <a:rPr lang="en-US" smtClean="0"/>
              <a:pPr/>
              <a:t>1</a:t>
            </a:fld>
            <a:endParaRPr lang="en-US" dirty="0"/>
          </a:p>
        </p:txBody>
      </p:sp>
      <p:sp>
        <p:nvSpPr>
          <p:cNvPr id="2" name="Title 1">
            <a:extLst>
              <a:ext uri="{FF2B5EF4-FFF2-40B4-BE49-F238E27FC236}">
                <a16:creationId xmlns:a16="http://schemas.microsoft.com/office/drawing/2014/main" id="{387DB996-E7CC-0648-97B2-3D3135B17D2A}"/>
              </a:ext>
            </a:extLst>
          </p:cNvPr>
          <p:cNvSpPr>
            <a:spLocks noGrp="1"/>
          </p:cNvSpPr>
          <p:nvPr>
            <p:ph type="title"/>
          </p:nvPr>
        </p:nvSpPr>
        <p:spPr>
          <a:xfrm>
            <a:off x="910828" y="1976562"/>
            <a:ext cx="10366861" cy="2054670"/>
          </a:xfrm>
        </p:spPr>
        <p:txBody>
          <a:bodyPr/>
          <a:lstStyle/>
          <a:p>
            <a:r>
              <a:rPr lang="en-US" dirty="0">
                <a:latin typeface="+mj-lt"/>
              </a:rPr>
              <a:t>How do you create your account username and password?</a:t>
            </a:r>
          </a:p>
        </p:txBody>
      </p:sp>
    </p:spTree>
    <p:extLst>
      <p:ext uri="{BB962C8B-B14F-4D97-AF65-F5344CB8AC3E}">
        <p14:creationId xmlns:p14="http://schemas.microsoft.com/office/powerpoint/2010/main" val="398142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10</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contact information</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08541" y="1453246"/>
            <a:ext cx="4597400" cy="2521403"/>
          </a:xfrm>
        </p:spPr>
        <p:txBody>
          <a:bodyPr/>
          <a:lstStyle/>
          <a:p>
            <a:pPr marL="171450" indent="-171450">
              <a:lnSpc>
                <a:spcPct val="100000"/>
              </a:lnSpc>
              <a:buFont typeface="Arial" panose="020B0604020202020204" pitchFamily="34" charset="0"/>
              <a:buChar char="•"/>
              <a:defRPr/>
            </a:pPr>
            <a:r>
              <a:rPr lang="en-US" sz="2000" dirty="0">
                <a:latin typeface="+mj-lt"/>
              </a:rPr>
              <a:t>Only a verified email address OR a verified mobile phone number is required, but if you provided both on previous screens, you MUST verify both on the “Account Recovery” page. </a:t>
            </a:r>
          </a:p>
          <a:p>
            <a:pPr marL="171450" indent="-171450">
              <a:lnSpc>
                <a:spcPct val="100000"/>
              </a:lnSpc>
              <a:buFont typeface="Arial" panose="020B0604020202020204" pitchFamily="34" charset="0"/>
              <a:buChar char="•"/>
              <a:defRPr/>
            </a:pPr>
            <a:r>
              <a:rPr lang="en-US" sz="2000" dirty="0">
                <a:latin typeface="+mj-lt"/>
              </a:rPr>
              <a:t>Select the “Verify My Mobile Phone Number” button to verify your mobile phone number.</a:t>
            </a:r>
          </a:p>
          <a:p>
            <a:pPr marL="171450" indent="-171450">
              <a:lnSpc>
                <a:spcPct val="100000"/>
              </a:lnSpc>
              <a:buFont typeface="Arial" panose="020B0604020202020204" pitchFamily="34" charset="0"/>
              <a:buChar char="•"/>
              <a:defRPr/>
            </a:pPr>
            <a:r>
              <a:rPr lang="en-US" sz="2000" dirty="0">
                <a:latin typeface="+mj-lt"/>
              </a:rPr>
              <a:t>Select the “Verify My Email Address” button to verify your email address. </a:t>
            </a: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pic>
        <p:nvPicPr>
          <p:cNvPr id="6" name="Picture 5" descr="Image of the “Verify Your Contact Information” page showing &quot;Verify My Mobile Phone Number&quot; and &quot;Verify My Email Address&quot; buttons.">
            <a:extLst>
              <a:ext uri="{FF2B5EF4-FFF2-40B4-BE49-F238E27FC236}">
                <a16:creationId xmlns:a16="http://schemas.microsoft.com/office/drawing/2014/main" id="{92C54F83-EC3B-4605-89DD-F6474F01ECA5}"/>
              </a:ext>
            </a:extLst>
          </p:cNvPr>
          <p:cNvPicPr>
            <a:picLocks noChangeAspect="1"/>
          </p:cNvPicPr>
          <p:nvPr/>
        </p:nvPicPr>
        <p:blipFill rotWithShape="1">
          <a:blip r:embed="rId2"/>
          <a:srcRect l="9509" r="11257"/>
          <a:stretch/>
        </p:blipFill>
        <p:spPr>
          <a:xfrm>
            <a:off x="5077504" y="1299733"/>
            <a:ext cx="6988629" cy="4258534"/>
          </a:xfrm>
          <a:prstGeom prst="rect">
            <a:avLst/>
          </a:prstGeom>
        </p:spPr>
      </p:pic>
    </p:spTree>
    <p:extLst>
      <p:ext uri="{BB962C8B-B14F-4D97-AF65-F5344CB8AC3E}">
        <p14:creationId xmlns:p14="http://schemas.microsoft.com/office/powerpoint/2010/main" val="42215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11</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mobile phone number</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marL="171450" indent="-171450">
              <a:lnSpc>
                <a:spcPct val="100000"/>
              </a:lnSpc>
              <a:buFont typeface="Arial" panose="020B0604020202020204" pitchFamily="34" charset="0"/>
              <a:buChar char="•"/>
              <a:defRPr/>
            </a:pPr>
            <a:r>
              <a:rPr lang="en-US" sz="2000" dirty="0">
                <a:latin typeface="+mj-lt"/>
              </a:rPr>
              <a:t>After selecting the “Verify My Mobile Phone Number” button, you will be sent a text message with the six-digit numerical secure code.</a:t>
            </a:r>
          </a:p>
          <a:p>
            <a:pPr marL="171450" indent="-171450">
              <a:lnSpc>
                <a:spcPct val="100000"/>
              </a:lnSpc>
              <a:buFont typeface="Arial" panose="020B0604020202020204" pitchFamily="34" charset="0"/>
              <a:buChar char="•"/>
              <a:defRPr/>
            </a:pPr>
            <a:r>
              <a:rPr lang="en-US" sz="2000" dirty="0">
                <a:latin typeface="+mj-lt"/>
              </a:rPr>
              <a:t>Enter your secure code in the “Verify Your Mobile Phone Number” modal and select “Continue”. </a:t>
            </a:r>
          </a:p>
          <a:p>
            <a:pPr marL="171450" indent="-171450">
              <a:lnSpc>
                <a:spcPct val="100000"/>
              </a:lnSpc>
              <a:buFont typeface="Arial" panose="020B0604020202020204" pitchFamily="34" charset="0"/>
              <a:buChar char="•"/>
              <a:defRPr/>
            </a:pPr>
            <a:r>
              <a:rPr lang="en-US" sz="2000" dirty="0">
                <a:latin typeface="+mj-lt"/>
              </a:rPr>
              <a:t>Once you verify your mobile phone number, you can use it to log in, unlock your account, retrieve your username, or reset your password.</a:t>
            </a:r>
          </a:p>
          <a:p>
            <a:pPr marL="171450" indent="-171450">
              <a:lnSpc>
                <a:spcPct val="100000"/>
              </a:lnSpc>
              <a:buFont typeface="Arial" panose="020B0604020202020204" pitchFamily="34" charset="0"/>
              <a:buChar char="•"/>
              <a:defRPr/>
            </a:pPr>
            <a:r>
              <a:rPr lang="en-US" sz="2000" dirty="0">
                <a:latin typeface="+mj-lt"/>
              </a:rPr>
              <a:t>NOTE: You MUST verify your information before continuing. </a:t>
            </a:r>
          </a:p>
          <a:p>
            <a:pPr marL="171450" indent="-171450">
              <a:lnSpc>
                <a:spcPct val="100000"/>
              </a:lnSpc>
              <a:buFont typeface="Arial" panose="020B0604020202020204" pitchFamily="34" charset="0"/>
              <a:buChar char="•"/>
              <a:defRPr/>
            </a:pPr>
            <a:endParaRPr lang="en-US" sz="2000" dirty="0">
              <a:latin typeface="+mj-lt"/>
            </a:endParaRP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grpSp>
        <p:nvGrpSpPr>
          <p:cNvPr id="8" name="Group 7" descr="Image of the “Verify Your Mobile Phone Number” modal with the “Enter your secure code below” box circled. Image of a sample text message showing the secure code.">
            <a:extLst>
              <a:ext uri="{FF2B5EF4-FFF2-40B4-BE49-F238E27FC236}">
                <a16:creationId xmlns:a16="http://schemas.microsoft.com/office/drawing/2014/main" id="{AC2EC506-CE8F-4D35-BE78-84708568134E}"/>
              </a:ext>
            </a:extLst>
          </p:cNvPr>
          <p:cNvGrpSpPr/>
          <p:nvPr/>
        </p:nvGrpSpPr>
        <p:grpSpPr>
          <a:xfrm>
            <a:off x="5345942" y="1286017"/>
            <a:ext cx="6183087" cy="5135773"/>
            <a:chOff x="5345942" y="1286017"/>
            <a:chExt cx="6183087" cy="5135773"/>
          </a:xfrm>
        </p:grpSpPr>
        <p:sp>
          <p:nvSpPr>
            <p:cNvPr id="9" name="TextBox 10">
              <a:extLst>
                <a:ext uri="{FF2B5EF4-FFF2-40B4-BE49-F238E27FC236}">
                  <a16:creationId xmlns:a16="http://schemas.microsoft.com/office/drawing/2014/main" id="{C1D01D07-F79B-4D33-BACC-F433D4E0159E}"/>
                </a:ext>
              </a:extLst>
            </p:cNvPr>
            <p:cNvSpPr txBox="1">
              <a:spLocks noChangeArrowheads="1"/>
            </p:cNvSpPr>
            <p:nvPr/>
          </p:nvSpPr>
          <p:spPr bwMode="auto">
            <a:xfrm>
              <a:off x="5417498" y="4902256"/>
              <a:ext cx="391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rPr>
                <a:t>Text Message With Your Secure Code</a:t>
              </a:r>
            </a:p>
          </p:txBody>
        </p:sp>
        <p:pic>
          <p:nvPicPr>
            <p:cNvPr id="5" name="Picture 4">
              <a:extLst>
                <a:ext uri="{FF2B5EF4-FFF2-40B4-BE49-F238E27FC236}">
                  <a16:creationId xmlns:a16="http://schemas.microsoft.com/office/drawing/2014/main" id="{6B48D1CF-C545-4F5E-96F7-69C42AEF8ACB}"/>
                </a:ext>
              </a:extLst>
            </p:cNvPr>
            <p:cNvPicPr>
              <a:picLocks noChangeAspect="1"/>
            </p:cNvPicPr>
            <p:nvPr/>
          </p:nvPicPr>
          <p:blipFill rotWithShape="1">
            <a:blip r:embed="rId2"/>
            <a:srcRect l="10021" r="6906"/>
            <a:stretch/>
          </p:blipFill>
          <p:spPr>
            <a:xfrm>
              <a:off x="5345942" y="1286017"/>
              <a:ext cx="6183087" cy="3544410"/>
            </a:xfrm>
            <a:prstGeom prst="rect">
              <a:avLst/>
            </a:prstGeom>
          </p:spPr>
        </p:pic>
        <p:pic>
          <p:nvPicPr>
            <p:cNvPr id="7" name="Picture 6">
              <a:extLst>
                <a:ext uri="{FF2B5EF4-FFF2-40B4-BE49-F238E27FC236}">
                  <a16:creationId xmlns:a16="http://schemas.microsoft.com/office/drawing/2014/main" id="{91FF08B7-636B-4890-A2C0-5466C8CF7524}"/>
                </a:ext>
              </a:extLst>
            </p:cNvPr>
            <p:cNvPicPr>
              <a:picLocks noChangeAspect="1"/>
            </p:cNvPicPr>
            <p:nvPr/>
          </p:nvPicPr>
          <p:blipFill>
            <a:blip r:embed="rId3"/>
            <a:stretch>
              <a:fillRect/>
            </a:stretch>
          </p:blipFill>
          <p:spPr>
            <a:xfrm>
              <a:off x="6670084" y="5312222"/>
              <a:ext cx="2731245" cy="1109568"/>
            </a:xfrm>
            <a:prstGeom prst="rect">
              <a:avLst/>
            </a:prstGeom>
          </p:spPr>
        </p:pic>
        <p:sp>
          <p:nvSpPr>
            <p:cNvPr id="10" name="Oval 9">
              <a:extLst>
                <a:ext uri="{FF2B5EF4-FFF2-40B4-BE49-F238E27FC236}">
                  <a16:creationId xmlns:a16="http://schemas.microsoft.com/office/drawing/2014/main" id="{B2852FB5-BE99-4BC8-B2AC-B230574B721D}"/>
                </a:ext>
              </a:extLst>
            </p:cNvPr>
            <p:cNvSpPr/>
            <p:nvPr/>
          </p:nvSpPr>
          <p:spPr>
            <a:xfrm>
              <a:off x="7245958" y="5547353"/>
              <a:ext cx="702130" cy="256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9ED093F-C4A4-418C-99D0-FF68CB539C4C}"/>
                </a:ext>
              </a:extLst>
            </p:cNvPr>
            <p:cNvSpPr/>
            <p:nvPr/>
          </p:nvSpPr>
          <p:spPr>
            <a:xfrm>
              <a:off x="7245958" y="2416629"/>
              <a:ext cx="2155371" cy="50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A176CCD-5436-4133-9A9B-890FDC420CDC}"/>
                </a:ext>
              </a:extLst>
            </p:cNvPr>
            <p:cNvCxnSpPr>
              <a:cxnSpLocks/>
              <a:stCxn id="10" idx="0"/>
            </p:cNvCxnSpPr>
            <p:nvPr/>
          </p:nvCxnSpPr>
          <p:spPr>
            <a:xfrm flipV="1">
              <a:off x="7597023" y="2922815"/>
              <a:ext cx="304198" cy="2624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560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12</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Email address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061350"/>
            <a:ext cx="4597400" cy="2521403"/>
          </a:xfrm>
        </p:spPr>
        <p:txBody>
          <a:bodyPr/>
          <a:lstStyle/>
          <a:p>
            <a:pPr>
              <a:lnSpc>
                <a:spcPct val="100000"/>
              </a:lnSpc>
              <a:defRPr/>
            </a:pPr>
            <a:endParaRPr lang="en-US" sz="2000" dirty="0">
              <a:latin typeface="+mj-lt"/>
            </a:endParaRPr>
          </a:p>
          <a:p>
            <a:pPr marL="171450" indent="-171450">
              <a:lnSpc>
                <a:spcPct val="100000"/>
              </a:lnSpc>
              <a:buFont typeface="Arial" panose="020B0604020202020204" pitchFamily="34" charset="0"/>
              <a:buChar char="•"/>
              <a:defRPr/>
            </a:pPr>
            <a:r>
              <a:rPr lang="en-US" sz="2000" dirty="0">
                <a:latin typeface="+mj-lt"/>
              </a:rPr>
              <a:t>After selecting the “Verify My Email Address” button, you will be sent an email with the six-digit numerical secure code.</a:t>
            </a:r>
          </a:p>
          <a:p>
            <a:pPr marL="171450" indent="-171450">
              <a:lnSpc>
                <a:spcPct val="100000"/>
              </a:lnSpc>
              <a:buFont typeface="Arial" panose="020B0604020202020204" pitchFamily="34" charset="0"/>
              <a:buChar char="•"/>
              <a:defRPr/>
            </a:pPr>
            <a:r>
              <a:rPr lang="en-US" sz="2000" dirty="0">
                <a:latin typeface="+mj-lt"/>
              </a:rPr>
              <a:t>Enter your secure code in the “Verify Your Email Address” modal and select “Continue”. </a:t>
            </a:r>
          </a:p>
          <a:p>
            <a:pPr marL="171450" indent="-171450">
              <a:lnSpc>
                <a:spcPct val="100000"/>
              </a:lnSpc>
              <a:buFont typeface="Arial" panose="020B0604020202020204" pitchFamily="34" charset="0"/>
              <a:buChar char="•"/>
              <a:defRPr/>
            </a:pPr>
            <a:r>
              <a:rPr lang="en-US" sz="2000" dirty="0">
                <a:latin typeface="+mj-lt"/>
              </a:rPr>
              <a:t>Once you verify your email, you can use it to log in, unlock your account, retrieve your username, or reset your password. </a:t>
            </a:r>
          </a:p>
          <a:p>
            <a:pPr marL="171450" indent="-171450">
              <a:lnSpc>
                <a:spcPct val="100000"/>
              </a:lnSpc>
              <a:buFont typeface="Arial" panose="020B0604020202020204" pitchFamily="34" charset="0"/>
              <a:buChar char="•"/>
              <a:defRPr/>
            </a:pPr>
            <a:r>
              <a:rPr lang="en-US" sz="2000" dirty="0">
                <a:latin typeface="+mj-lt"/>
              </a:rPr>
              <a:t>NOTE: You MUST verify your information before continuing. </a:t>
            </a:r>
          </a:p>
          <a:p>
            <a:pPr marL="171450" indent="-171450">
              <a:lnSpc>
                <a:spcPct val="100000"/>
              </a:lnSpc>
              <a:buFont typeface="Arial" panose="020B0604020202020204" pitchFamily="34" charset="0"/>
              <a:buChar char="•"/>
              <a:defRPr/>
            </a:pPr>
            <a:endParaRPr lang="en-US" sz="2000" dirty="0">
              <a:latin typeface="+mj-lt"/>
            </a:endParaRPr>
          </a:p>
          <a:p>
            <a:pPr marL="171450" indent="-171450">
              <a:lnSpc>
                <a:spcPct val="100000"/>
              </a:lnSpc>
              <a:buFont typeface="Arial" panose="020B0604020202020204" pitchFamily="34" charset="0"/>
              <a:buChar char="•"/>
              <a:defRPr/>
            </a:pPr>
            <a:endParaRPr lang="en-US" sz="2000" dirty="0">
              <a:latin typeface="+mj-lt"/>
            </a:endParaRP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grpSp>
        <p:nvGrpSpPr>
          <p:cNvPr id="10" name="Group 9" descr="Image of the “Verify Your Email Address” modal with the “Enter your secure code below” box circled. Image of a sample email showing the secure code.">
            <a:extLst>
              <a:ext uri="{FF2B5EF4-FFF2-40B4-BE49-F238E27FC236}">
                <a16:creationId xmlns:a16="http://schemas.microsoft.com/office/drawing/2014/main" id="{52C23DCD-1543-4C89-A2F7-729F96068C8C}"/>
              </a:ext>
            </a:extLst>
          </p:cNvPr>
          <p:cNvGrpSpPr/>
          <p:nvPr/>
        </p:nvGrpSpPr>
        <p:grpSpPr>
          <a:xfrm>
            <a:off x="6367706" y="1147683"/>
            <a:ext cx="5671523" cy="5634117"/>
            <a:chOff x="6367706" y="1147683"/>
            <a:chExt cx="5671523" cy="5634117"/>
          </a:xfrm>
        </p:grpSpPr>
        <p:sp>
          <p:nvSpPr>
            <p:cNvPr id="21" name="TextBox 10">
              <a:extLst>
                <a:ext uri="{FF2B5EF4-FFF2-40B4-BE49-F238E27FC236}">
                  <a16:creationId xmlns:a16="http://schemas.microsoft.com/office/drawing/2014/main" id="{E44B32CE-571B-464D-9A90-494136C05C04}"/>
                </a:ext>
              </a:extLst>
            </p:cNvPr>
            <p:cNvSpPr txBox="1">
              <a:spLocks noChangeArrowheads="1"/>
            </p:cNvSpPr>
            <p:nvPr/>
          </p:nvSpPr>
          <p:spPr bwMode="auto">
            <a:xfrm>
              <a:off x="7181883" y="4573991"/>
              <a:ext cx="4169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b="1" dirty="0">
                  <a:solidFill>
                    <a:schemeClr val="bg1"/>
                  </a:solidFill>
                </a:rPr>
                <a:t>Email With Your Secure Code</a:t>
              </a:r>
            </a:p>
          </p:txBody>
        </p:sp>
        <p:pic>
          <p:nvPicPr>
            <p:cNvPr id="6" name="Picture 5">
              <a:extLst>
                <a:ext uri="{FF2B5EF4-FFF2-40B4-BE49-F238E27FC236}">
                  <a16:creationId xmlns:a16="http://schemas.microsoft.com/office/drawing/2014/main" id="{2D37344F-8503-46E5-9F2F-E7D43ED72916}"/>
                </a:ext>
              </a:extLst>
            </p:cNvPr>
            <p:cNvPicPr>
              <a:picLocks noChangeAspect="1"/>
            </p:cNvPicPr>
            <p:nvPr/>
          </p:nvPicPr>
          <p:blipFill>
            <a:blip r:embed="rId2"/>
            <a:stretch>
              <a:fillRect/>
            </a:stretch>
          </p:blipFill>
          <p:spPr>
            <a:xfrm>
              <a:off x="7768929" y="4959436"/>
              <a:ext cx="3716548" cy="1822364"/>
            </a:xfrm>
            <a:prstGeom prst="rect">
              <a:avLst/>
            </a:prstGeom>
          </p:spPr>
        </p:pic>
        <p:pic>
          <p:nvPicPr>
            <p:cNvPr id="8" name="Picture 7">
              <a:extLst>
                <a:ext uri="{FF2B5EF4-FFF2-40B4-BE49-F238E27FC236}">
                  <a16:creationId xmlns:a16="http://schemas.microsoft.com/office/drawing/2014/main" id="{52132A30-EFA0-4015-BD70-DD9A0157019E}"/>
                </a:ext>
              </a:extLst>
            </p:cNvPr>
            <p:cNvPicPr>
              <a:picLocks noChangeAspect="1"/>
            </p:cNvPicPr>
            <p:nvPr/>
          </p:nvPicPr>
          <p:blipFill rotWithShape="1">
            <a:blip r:embed="rId3"/>
            <a:srcRect l="10206" t="-942" r="30195" b="24497"/>
            <a:stretch/>
          </p:blipFill>
          <p:spPr>
            <a:xfrm>
              <a:off x="6367706" y="1147683"/>
              <a:ext cx="5671523" cy="3426308"/>
            </a:xfrm>
            <a:prstGeom prst="rect">
              <a:avLst/>
            </a:prstGeom>
          </p:spPr>
        </p:pic>
        <p:sp>
          <p:nvSpPr>
            <p:cNvPr id="13" name="Oval 12">
              <a:extLst>
                <a:ext uri="{FF2B5EF4-FFF2-40B4-BE49-F238E27FC236}">
                  <a16:creationId xmlns:a16="http://schemas.microsoft.com/office/drawing/2014/main" id="{1753DF5A-0699-43DD-B0F7-CBBE2F32B053}"/>
                </a:ext>
              </a:extLst>
            </p:cNvPr>
            <p:cNvSpPr/>
            <p:nvPr/>
          </p:nvSpPr>
          <p:spPr>
            <a:xfrm>
              <a:off x="8667848" y="2519102"/>
              <a:ext cx="2817628" cy="515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B3CE759A-D1CA-43C8-9784-F240E1EB399B}"/>
                </a:ext>
              </a:extLst>
            </p:cNvPr>
            <p:cNvCxnSpPr>
              <a:cxnSpLocks/>
              <a:endCxn id="13" idx="3"/>
            </p:cNvCxnSpPr>
            <p:nvPr/>
          </p:nvCxnSpPr>
          <p:spPr>
            <a:xfrm flipV="1">
              <a:off x="8110701" y="2959262"/>
              <a:ext cx="969779" cy="2695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3DBB250-8B2B-43BE-BCDE-77EB58C380D5}"/>
                </a:ext>
              </a:extLst>
            </p:cNvPr>
            <p:cNvSpPr/>
            <p:nvPr/>
          </p:nvSpPr>
          <p:spPr>
            <a:xfrm>
              <a:off x="7854105" y="5650535"/>
              <a:ext cx="517666" cy="195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578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13</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407562"/>
            <a:ext cx="10819528" cy="798177"/>
          </a:xfrm>
        </p:spPr>
        <p:txBody>
          <a:bodyPr/>
          <a:lstStyle/>
          <a:p>
            <a:r>
              <a:rPr lang="en-US" dirty="0">
                <a:latin typeface="+mj-lt"/>
              </a:rPr>
              <a:t>Your account is created!</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0" y="1453246"/>
            <a:ext cx="5179692" cy="2521403"/>
          </a:xfrm>
        </p:spPr>
        <p:txBody>
          <a:bodyPr/>
          <a:lstStyle/>
          <a:p>
            <a:pPr marL="171450" indent="-171450">
              <a:lnSpc>
                <a:spcPct val="100000"/>
              </a:lnSpc>
              <a:spcAft>
                <a:spcPts val="0"/>
              </a:spcAft>
              <a:buFont typeface="Arial" panose="020B0604020202020204" pitchFamily="34" charset="0"/>
              <a:buChar char="•"/>
              <a:defRPr/>
            </a:pPr>
            <a:r>
              <a:rPr lang="en-US" sz="1900" dirty="0">
                <a:latin typeface="+mn-lt"/>
              </a:rPr>
              <a:t>If you provided an email address, you’ll receive a confirmation email.</a:t>
            </a:r>
          </a:p>
          <a:p>
            <a:pPr>
              <a:lnSpc>
                <a:spcPct val="100000"/>
              </a:lnSpc>
              <a:spcAft>
                <a:spcPts val="0"/>
              </a:spcAft>
              <a:defRPr/>
            </a:pPr>
            <a:r>
              <a:rPr lang="en-US" sz="1900" b="1" dirty="0">
                <a:latin typeface="+mn-lt"/>
              </a:rPr>
              <a:t>Using Your Account Username and Password</a:t>
            </a:r>
          </a:p>
          <a:p>
            <a:pPr marL="171450" indent="-171450">
              <a:lnSpc>
                <a:spcPct val="100000"/>
              </a:lnSpc>
              <a:spcAft>
                <a:spcPts val="0"/>
              </a:spcAft>
              <a:buFont typeface="Arial" panose="020B0604020202020204" pitchFamily="34" charset="0"/>
              <a:buChar char="•"/>
              <a:defRPr/>
            </a:pPr>
            <a:r>
              <a:rPr lang="en-US" sz="1900" dirty="0">
                <a:latin typeface="+mn-lt"/>
              </a:rPr>
              <a:t>You can immediately use your account username and password to sign an original (first-time) FAFSA form.</a:t>
            </a:r>
          </a:p>
          <a:p>
            <a:pPr marL="171450" indent="-171450">
              <a:lnSpc>
                <a:spcPct val="100000"/>
              </a:lnSpc>
              <a:spcAft>
                <a:spcPts val="0"/>
              </a:spcAft>
              <a:buFont typeface="Arial" panose="020B0604020202020204" pitchFamily="34" charset="0"/>
              <a:buChar char="•"/>
              <a:defRPr/>
            </a:pPr>
            <a:r>
              <a:rPr lang="en-US" sz="1900" dirty="0">
                <a:latin typeface="+mn-lt"/>
              </a:rPr>
              <a:t>Your info will be sent to the Social Security Administration (SSA) for confirmation.</a:t>
            </a:r>
          </a:p>
          <a:p>
            <a:pPr marL="171450" indent="-171450">
              <a:lnSpc>
                <a:spcPct val="100000"/>
              </a:lnSpc>
              <a:spcAft>
                <a:spcPts val="0"/>
              </a:spcAft>
              <a:buFont typeface="Arial" panose="020B0604020202020204" pitchFamily="34" charset="0"/>
              <a:buChar char="•"/>
              <a:defRPr/>
            </a:pPr>
            <a:r>
              <a:rPr lang="en-US" sz="1900" dirty="0">
                <a:latin typeface="+mn-lt"/>
              </a:rPr>
              <a:t>SSA review will take 1–3 days.</a:t>
            </a:r>
          </a:p>
          <a:p>
            <a:pPr marL="171450" indent="-171450">
              <a:lnSpc>
                <a:spcPct val="100000"/>
              </a:lnSpc>
              <a:spcAft>
                <a:spcPts val="0"/>
              </a:spcAft>
              <a:buFont typeface="Arial" panose="020B0604020202020204" pitchFamily="34" charset="0"/>
              <a:buChar char="•"/>
              <a:defRPr/>
            </a:pPr>
            <a:r>
              <a:rPr lang="en-US" sz="1900" dirty="0">
                <a:latin typeface="+mn-lt"/>
              </a:rPr>
              <a:t>Until your info is verified, you won’t be able to take certain actions, such as correcting your FAFSA</a:t>
            </a:r>
            <a:r>
              <a:rPr lang="en-US" sz="1900" baseline="30000" dirty="0">
                <a:latin typeface="+mn-lt"/>
              </a:rPr>
              <a:t> </a:t>
            </a:r>
            <a:r>
              <a:rPr lang="en-US" sz="1900" dirty="0">
                <a:latin typeface="+mn-lt"/>
              </a:rPr>
              <a:t>form, submitting a FAFSA Renewal, or signing forms such as the </a:t>
            </a:r>
            <a:r>
              <a:rPr lang="en-US" sz="1900" i="1" dirty="0">
                <a:latin typeface="+mn-lt"/>
              </a:rPr>
              <a:t>Income-Driven Repayment Plan Request </a:t>
            </a:r>
            <a:r>
              <a:rPr lang="en-US" sz="1900" dirty="0">
                <a:latin typeface="+mn-lt"/>
              </a:rPr>
              <a:t>and </a:t>
            </a:r>
            <a:r>
              <a:rPr lang="en-US" sz="1900" i="1" dirty="0">
                <a:latin typeface="+mn-lt"/>
              </a:rPr>
              <a:t>Direct Consolidation Loan Application</a:t>
            </a:r>
            <a:r>
              <a:rPr lang="en-US" sz="1900" dirty="0">
                <a:latin typeface="+mn-lt"/>
              </a:rPr>
              <a:t>. </a:t>
            </a:r>
          </a:p>
          <a:p>
            <a:pPr>
              <a:lnSpc>
                <a:spcPct val="100000"/>
              </a:lnSpc>
              <a:spcAft>
                <a:spcPts val="0"/>
              </a:spcAft>
            </a:pPr>
            <a:endParaRPr lang="en-US" sz="1800" dirty="0">
              <a:latin typeface="+mj-lt"/>
            </a:endParaRPr>
          </a:p>
          <a:p>
            <a:pPr marL="171450" indent="-171450">
              <a:lnSpc>
                <a:spcPct val="100000"/>
              </a:lnSpc>
              <a:spcAft>
                <a:spcPts val="0"/>
              </a:spcAft>
              <a:buFont typeface="Arial" panose="020B0604020202020204" pitchFamily="34" charset="0"/>
              <a:buChar char="•"/>
            </a:pPr>
            <a:endParaRPr lang="en-US" sz="2000" dirty="0">
              <a:latin typeface="+mj-lt"/>
            </a:endParaRPr>
          </a:p>
          <a:p>
            <a:endParaRPr lang="en-US" dirty="0"/>
          </a:p>
        </p:txBody>
      </p:sp>
      <p:pic>
        <p:nvPicPr>
          <p:cNvPr id="5" name="Picture 4" descr="Image of the “Your Account Was Successfully Created” modal.">
            <a:extLst>
              <a:ext uri="{FF2B5EF4-FFF2-40B4-BE49-F238E27FC236}">
                <a16:creationId xmlns:a16="http://schemas.microsoft.com/office/drawing/2014/main" id="{41A1DE01-E6B5-4288-B990-79E8652D1A0F}"/>
              </a:ext>
            </a:extLst>
          </p:cNvPr>
          <p:cNvPicPr>
            <a:picLocks noChangeAspect="1"/>
          </p:cNvPicPr>
          <p:nvPr/>
        </p:nvPicPr>
        <p:blipFill rotWithShape="1">
          <a:blip r:embed="rId2"/>
          <a:srcRect l="14209" r="24737" b="2497"/>
          <a:stretch/>
        </p:blipFill>
        <p:spPr>
          <a:xfrm>
            <a:off x="5842662" y="1699167"/>
            <a:ext cx="6266908" cy="4843147"/>
          </a:xfrm>
          <a:prstGeom prst="rect">
            <a:avLst/>
          </a:prstGeom>
        </p:spPr>
      </p:pic>
    </p:spTree>
    <p:extLst>
      <p:ext uri="{BB962C8B-B14F-4D97-AF65-F5344CB8AC3E}">
        <p14:creationId xmlns:p14="http://schemas.microsoft.com/office/powerpoint/2010/main" val="395479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p:txBody>
          <a:bodyPr/>
          <a:lstStyle/>
          <a:p>
            <a:fld id="{234755BD-B4AC-9044-BCE4-27904766F8BB}" type="slidenum">
              <a:rPr lang="en-US" smtClean="0"/>
              <a:pPr/>
              <a:t>2</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p:txBody>
          <a:bodyPr/>
          <a:lstStyle/>
          <a:p>
            <a:r>
              <a:rPr lang="en-US" altLang="en-US" dirty="0">
                <a:latin typeface="+mj-lt"/>
                <a:cs typeface="Arial" charset="0"/>
              </a:rPr>
              <a:t>Getting started</a:t>
            </a:r>
            <a:endParaRPr lang="en-US" dirty="0">
              <a:latin typeface="+mj-lt"/>
            </a:endParaRPr>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71478"/>
            <a:ext cx="10249851" cy="4735418"/>
          </a:xfrm>
        </p:spPr>
        <p:txBody>
          <a:bodyPr/>
          <a:lstStyle/>
          <a:p>
            <a:pPr marL="171450" indent="-171450">
              <a:lnSpc>
                <a:spcPct val="100000"/>
              </a:lnSpc>
              <a:buFont typeface="Arial" panose="020B0604020202020204" pitchFamily="34" charset="0"/>
              <a:buChar char="•"/>
            </a:pPr>
            <a:r>
              <a:rPr lang="en-US" sz="2000" dirty="0">
                <a:latin typeface="+mj-lt"/>
              </a:rPr>
              <a:t>Go to StudentAid.gov.</a:t>
            </a:r>
          </a:p>
          <a:p>
            <a:pPr marL="171450" indent="-171450">
              <a:lnSpc>
                <a:spcPct val="100000"/>
              </a:lnSpc>
              <a:buFont typeface="Arial" panose="020B0604020202020204" pitchFamily="34" charset="0"/>
              <a:buChar char="•"/>
            </a:pPr>
            <a:r>
              <a:rPr lang="en-US" sz="2000" dirty="0">
                <a:latin typeface="+mj-lt"/>
              </a:rPr>
              <a:t>Select the “Create Account” button</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grpSp>
        <p:nvGrpSpPr>
          <p:cNvPr id="5" name="Group 4" descr="Image of the StudentAid.gov home page with the &quot;Create Account&quot; button circled.">
            <a:extLst>
              <a:ext uri="{FF2B5EF4-FFF2-40B4-BE49-F238E27FC236}">
                <a16:creationId xmlns:a16="http://schemas.microsoft.com/office/drawing/2014/main" id="{704FEBFD-791B-453F-BC4B-AA00E1A9BB29}"/>
              </a:ext>
            </a:extLst>
          </p:cNvPr>
          <p:cNvGrpSpPr/>
          <p:nvPr/>
        </p:nvGrpSpPr>
        <p:grpSpPr>
          <a:xfrm>
            <a:off x="1823865" y="2723876"/>
            <a:ext cx="7644384" cy="3683020"/>
            <a:chOff x="737616" y="2359809"/>
            <a:chExt cx="7644384" cy="3683020"/>
          </a:xfrm>
        </p:grpSpPr>
        <p:pic>
          <p:nvPicPr>
            <p:cNvPr id="6" name="Picture 5">
              <a:extLst>
                <a:ext uri="{FF2B5EF4-FFF2-40B4-BE49-F238E27FC236}">
                  <a16:creationId xmlns:a16="http://schemas.microsoft.com/office/drawing/2014/main" id="{16648AB2-3465-4C24-AEAF-7AE4E21F58FA}"/>
                </a:ext>
              </a:extLst>
            </p:cNvPr>
            <p:cNvPicPr>
              <a:picLocks noChangeAspect="1"/>
            </p:cNvPicPr>
            <p:nvPr/>
          </p:nvPicPr>
          <p:blipFill>
            <a:blip r:embed="rId2"/>
            <a:stretch>
              <a:fillRect/>
            </a:stretch>
          </p:blipFill>
          <p:spPr>
            <a:xfrm>
              <a:off x="737616" y="2359809"/>
              <a:ext cx="7644384" cy="3683020"/>
            </a:xfrm>
            <a:prstGeom prst="rect">
              <a:avLst/>
            </a:prstGeom>
            <a:ln>
              <a:solidFill>
                <a:schemeClr val="tx1"/>
              </a:solidFill>
            </a:ln>
          </p:spPr>
        </p:pic>
        <p:sp>
          <p:nvSpPr>
            <p:cNvPr id="7" name="Oval 6">
              <a:extLst>
                <a:ext uri="{FF2B5EF4-FFF2-40B4-BE49-F238E27FC236}">
                  <a16:creationId xmlns:a16="http://schemas.microsoft.com/office/drawing/2014/main" id="{5727ECC5-59B5-449A-A8F0-8995453BE759}"/>
                </a:ext>
              </a:extLst>
            </p:cNvPr>
            <p:cNvSpPr/>
            <p:nvPr/>
          </p:nvSpPr>
          <p:spPr>
            <a:xfrm>
              <a:off x="5411556" y="4343400"/>
              <a:ext cx="1979844" cy="45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61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p:txBody>
          <a:bodyPr/>
          <a:lstStyle/>
          <a:p>
            <a:fld id="{234755BD-B4AC-9044-BCE4-27904766F8BB}" type="slidenum">
              <a:rPr lang="en-US" smtClean="0"/>
              <a:pPr/>
              <a:t>3</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p:txBody>
          <a:bodyPr/>
          <a:lstStyle/>
          <a:p>
            <a:r>
              <a:rPr lang="en-US" altLang="en-US" dirty="0">
                <a:latin typeface="+mj-lt"/>
                <a:cs typeface="Arial" charset="0"/>
              </a:rPr>
              <a:t>Getting started</a:t>
            </a:r>
            <a:endParaRPr lang="en-US" dirty="0">
              <a:latin typeface="+mj-lt"/>
            </a:endParaRPr>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71478"/>
            <a:ext cx="10249851" cy="4735418"/>
          </a:xfrm>
        </p:spPr>
        <p:txBody>
          <a:bodyPr/>
          <a:lstStyle/>
          <a:p>
            <a:pPr>
              <a:lnSpc>
                <a:spcPct val="100000"/>
              </a:lnSpc>
            </a:pPr>
            <a:r>
              <a:rPr lang="en-US" sz="2000" dirty="0">
                <a:latin typeface="+mj-lt"/>
              </a:rPr>
              <a:t>On the “Create an Account (FSA ID)” page, select the “Get Started” button.</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grpSp>
        <p:nvGrpSpPr>
          <p:cNvPr id="11" name="Group 10" descr="Image of the &quot;Create an Account (FSA ID)&quot; page with the &quot;Get Started&quot; button circled.">
            <a:extLst>
              <a:ext uri="{FF2B5EF4-FFF2-40B4-BE49-F238E27FC236}">
                <a16:creationId xmlns:a16="http://schemas.microsoft.com/office/drawing/2014/main" id="{057E47B9-F283-4CFE-A6BB-770E8B463871}"/>
              </a:ext>
            </a:extLst>
          </p:cNvPr>
          <p:cNvGrpSpPr/>
          <p:nvPr/>
        </p:nvGrpSpPr>
        <p:grpSpPr>
          <a:xfrm>
            <a:off x="3874241" y="2133102"/>
            <a:ext cx="3653231" cy="4724898"/>
            <a:chOff x="3874241" y="2116773"/>
            <a:chExt cx="3653231" cy="4724898"/>
          </a:xfrm>
        </p:grpSpPr>
        <p:pic>
          <p:nvPicPr>
            <p:cNvPr id="8" name="Picture 7">
              <a:extLst>
                <a:ext uri="{FF2B5EF4-FFF2-40B4-BE49-F238E27FC236}">
                  <a16:creationId xmlns:a16="http://schemas.microsoft.com/office/drawing/2014/main" id="{5542751F-C4E8-4392-AEC6-651244F370EB}"/>
                </a:ext>
              </a:extLst>
            </p:cNvPr>
            <p:cNvPicPr>
              <a:picLocks noChangeAspect="1"/>
            </p:cNvPicPr>
            <p:nvPr/>
          </p:nvPicPr>
          <p:blipFill rotWithShape="1">
            <a:blip r:embed="rId2"/>
            <a:srcRect l="19724" t="4773" r="44955"/>
            <a:stretch/>
          </p:blipFill>
          <p:spPr>
            <a:xfrm>
              <a:off x="3874241" y="2116773"/>
              <a:ext cx="3653231" cy="4724898"/>
            </a:xfrm>
            <a:prstGeom prst="rect">
              <a:avLst/>
            </a:prstGeom>
            <a:ln>
              <a:solidFill>
                <a:srgbClr val="FF0000"/>
              </a:solidFill>
            </a:ln>
          </p:spPr>
        </p:pic>
        <p:sp>
          <p:nvSpPr>
            <p:cNvPr id="9" name="Oval 8">
              <a:extLst>
                <a:ext uri="{FF2B5EF4-FFF2-40B4-BE49-F238E27FC236}">
                  <a16:creationId xmlns:a16="http://schemas.microsoft.com/office/drawing/2014/main" id="{22954863-1DD6-49DB-A947-273456551437}"/>
                </a:ext>
              </a:extLst>
            </p:cNvPr>
            <p:cNvSpPr/>
            <p:nvPr/>
          </p:nvSpPr>
          <p:spPr>
            <a:xfrm>
              <a:off x="3874241" y="5861957"/>
              <a:ext cx="2444916" cy="646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2449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a:xfrm>
            <a:off x="11707151" y="6340592"/>
            <a:ext cx="399651" cy="312098"/>
          </a:xfrm>
        </p:spPr>
        <p:txBody>
          <a:bodyPr/>
          <a:lstStyle/>
          <a:p>
            <a:fld id="{234755BD-B4AC-9044-BCE4-27904766F8BB}" type="slidenum">
              <a:rPr lang="en-US" smtClean="0"/>
              <a:pPr/>
              <a:t>4</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a:xfrm>
            <a:off x="912571" y="393048"/>
            <a:ext cx="10794580" cy="798177"/>
          </a:xfrm>
        </p:spPr>
        <p:txBody>
          <a:bodyPr/>
          <a:lstStyle/>
          <a:p>
            <a:r>
              <a:rPr lang="en-US" altLang="en-US" dirty="0">
                <a:latin typeface="Arial" charset="0"/>
                <a:cs typeface="Arial" charset="0"/>
              </a:rPr>
              <a:t>Provide Personal Identification Information</a:t>
            </a:r>
            <a:endParaRPr lang="en-US" dirty="0"/>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27936"/>
            <a:ext cx="10249851" cy="4735418"/>
          </a:xfrm>
        </p:spPr>
        <p:txBody>
          <a:bodyPr/>
          <a:lstStyle/>
          <a:p>
            <a:pPr marL="171450" indent="-171450">
              <a:lnSpc>
                <a:spcPct val="100000"/>
              </a:lnSpc>
              <a:buFont typeface="Arial" panose="020B0604020202020204" pitchFamily="34" charset="0"/>
              <a:buChar char="•"/>
            </a:pPr>
            <a:r>
              <a:rPr lang="en-US" sz="2000" dirty="0">
                <a:latin typeface="+mj-lt"/>
              </a:rPr>
              <a:t>Make sure your Social Security number (SSN), date of birth, and name match what’s on your Social Security card.</a:t>
            </a:r>
          </a:p>
          <a:p>
            <a:pPr marL="171450" indent="-171450">
              <a:lnSpc>
                <a:spcPct val="100000"/>
              </a:lnSpc>
              <a:buFont typeface="Arial" panose="020B0604020202020204" pitchFamily="34" charset="0"/>
              <a:buChar char="•"/>
            </a:pPr>
            <a:r>
              <a:rPr lang="en-US" sz="2000" dirty="0">
                <a:latin typeface="+mj-lt"/>
              </a:rPr>
              <a:t>You must have an SSN to create an account username and password.</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pic>
        <p:nvPicPr>
          <p:cNvPr id="6" name="Picture 5" descr="Image of the &quot;Personal Information&quot; page showing fields for First Name, Middle Initial, Last Name, Date of Birth, and Social Security number.">
            <a:extLst>
              <a:ext uri="{FF2B5EF4-FFF2-40B4-BE49-F238E27FC236}">
                <a16:creationId xmlns:a16="http://schemas.microsoft.com/office/drawing/2014/main" id="{4BCB6DA7-9400-45C9-90C9-90EA9ED5B7E1}"/>
              </a:ext>
            </a:extLst>
          </p:cNvPr>
          <p:cNvPicPr>
            <a:picLocks noChangeAspect="1"/>
          </p:cNvPicPr>
          <p:nvPr/>
        </p:nvPicPr>
        <p:blipFill rotWithShape="1">
          <a:blip r:embed="rId2"/>
          <a:srcRect l="20712" r="21214"/>
          <a:stretch/>
        </p:blipFill>
        <p:spPr>
          <a:xfrm>
            <a:off x="3314700" y="2839318"/>
            <a:ext cx="4947557" cy="3960747"/>
          </a:xfrm>
          <a:prstGeom prst="rect">
            <a:avLst/>
          </a:prstGeom>
          <a:ln>
            <a:solidFill>
              <a:schemeClr val="tx1"/>
            </a:solidFill>
          </a:ln>
        </p:spPr>
      </p:pic>
    </p:spTree>
    <p:extLst>
      <p:ext uri="{BB962C8B-B14F-4D97-AF65-F5344CB8AC3E}">
        <p14:creationId xmlns:p14="http://schemas.microsoft.com/office/powerpoint/2010/main" val="332584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5</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403936"/>
            <a:ext cx="10794580" cy="798177"/>
          </a:xfrm>
        </p:spPr>
        <p:txBody>
          <a:bodyPr/>
          <a:lstStyle/>
          <a:p>
            <a:r>
              <a:rPr lang="en-US" dirty="0">
                <a:latin typeface="+mj-lt"/>
              </a:rPr>
              <a:t>Create Your account username and password </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a:lnSpc>
                <a:spcPct val="100000"/>
              </a:lnSpc>
            </a:pPr>
            <a:r>
              <a:rPr lang="en-US" sz="2000" dirty="0">
                <a:latin typeface="+mj-lt"/>
              </a:rPr>
              <a:t>Username:</a:t>
            </a:r>
          </a:p>
          <a:p>
            <a:pPr marL="171450" indent="-171450">
              <a:lnSpc>
                <a:spcPct val="100000"/>
              </a:lnSpc>
              <a:buFont typeface="Arial" panose="020B0604020202020204" pitchFamily="34" charset="0"/>
              <a:buChar char="•"/>
            </a:pPr>
            <a:r>
              <a:rPr lang="en-US" sz="2000" dirty="0">
                <a:latin typeface="+mj-lt"/>
              </a:rPr>
              <a:t>Don’t include personal info such as date of birth or name.</a:t>
            </a:r>
          </a:p>
          <a:p>
            <a:pPr marL="171450" indent="-171450">
              <a:lnSpc>
                <a:spcPct val="100000"/>
              </a:lnSpc>
              <a:buFont typeface="Arial" panose="020B0604020202020204" pitchFamily="34" charset="0"/>
              <a:buChar char="•"/>
            </a:pPr>
            <a:r>
              <a:rPr lang="en-US" sz="2000" dirty="0">
                <a:latin typeface="+mj-lt"/>
              </a:rPr>
              <a:t>If you see a message “The username you entered is already in use,” then someone has already used that username.</a:t>
            </a:r>
          </a:p>
          <a:p>
            <a:pPr>
              <a:lnSpc>
                <a:spcPct val="100000"/>
              </a:lnSpc>
            </a:pPr>
            <a:r>
              <a:rPr lang="en-US" sz="2000" dirty="0">
                <a:latin typeface="+mj-lt"/>
              </a:rPr>
              <a:t>Password:</a:t>
            </a:r>
          </a:p>
          <a:p>
            <a:pPr marL="285750" indent="-285750">
              <a:lnSpc>
                <a:spcPct val="100000"/>
              </a:lnSpc>
              <a:buFont typeface="Arial" panose="020B0604020202020204" pitchFamily="34" charset="0"/>
              <a:buChar char="•"/>
              <a:defRPr/>
            </a:pPr>
            <a:r>
              <a:rPr lang="en-US" sz="2000" dirty="0">
                <a:latin typeface="+mj-lt"/>
              </a:rPr>
              <a:t>Your password must be between 8 and 30 characters in length, and must contain at least one uppercase letter, one lowercase letter, and one number.</a:t>
            </a:r>
          </a:p>
          <a:p>
            <a:pPr marL="285750" indent="-285750">
              <a:lnSpc>
                <a:spcPct val="100000"/>
              </a:lnSpc>
              <a:buFont typeface="Arial" panose="020B0604020202020204" pitchFamily="34" charset="0"/>
              <a:buChar char="•"/>
              <a:defRPr/>
            </a:pPr>
            <a:r>
              <a:rPr lang="en-US" sz="2000" dirty="0">
                <a:latin typeface="+mj-lt"/>
              </a:rPr>
              <a:t>Your password is case-sensitive</a:t>
            </a:r>
            <a:r>
              <a:rPr lang="en-US" sz="2000" dirty="0"/>
              <a:t>.</a:t>
            </a:r>
          </a:p>
          <a:p>
            <a:endParaRPr lang="en-US" dirty="0"/>
          </a:p>
        </p:txBody>
      </p:sp>
      <p:pic>
        <p:nvPicPr>
          <p:cNvPr id="6" name="Picture 5" descr="Image of the &quot;Account Information&quot; page showing fields for Username, Email Address, Confirm Email Address, Password, and Confirm Password.">
            <a:extLst>
              <a:ext uri="{FF2B5EF4-FFF2-40B4-BE49-F238E27FC236}">
                <a16:creationId xmlns:a16="http://schemas.microsoft.com/office/drawing/2014/main" id="{CB8A5BD5-9F29-4FCB-AB56-213E118A5219}"/>
              </a:ext>
            </a:extLst>
          </p:cNvPr>
          <p:cNvPicPr>
            <a:picLocks noChangeAspect="1"/>
          </p:cNvPicPr>
          <p:nvPr/>
        </p:nvPicPr>
        <p:blipFill rotWithShape="1">
          <a:blip r:embed="rId2"/>
          <a:srcRect l="22232" r="22455"/>
          <a:stretch/>
        </p:blipFill>
        <p:spPr>
          <a:xfrm>
            <a:off x="5308672" y="1147683"/>
            <a:ext cx="6380448" cy="5551312"/>
          </a:xfrm>
          <a:prstGeom prst="rect">
            <a:avLst/>
          </a:prstGeom>
        </p:spPr>
      </p:pic>
    </p:spTree>
    <p:extLst>
      <p:ext uri="{BB962C8B-B14F-4D97-AF65-F5344CB8AC3E}">
        <p14:creationId xmlns:p14="http://schemas.microsoft.com/office/powerpoint/2010/main" val="140363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6</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120906"/>
            <a:ext cx="8874760" cy="798177"/>
          </a:xfrm>
        </p:spPr>
        <p:txBody>
          <a:bodyPr/>
          <a:lstStyle/>
          <a:p>
            <a:r>
              <a:rPr lang="en-US" dirty="0">
                <a:latin typeface="+mj-lt"/>
              </a:rPr>
              <a:t>Provide Contact information</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867833" y="1289964"/>
            <a:ext cx="4597400" cy="2521403"/>
          </a:xfrm>
        </p:spPr>
        <p:txBody>
          <a:bodyPr/>
          <a:lstStyle/>
          <a:p>
            <a:pPr marL="173038" indent="-173038">
              <a:lnSpc>
                <a:spcPct val="100000"/>
              </a:lnSpc>
              <a:spcAft>
                <a:spcPts val="1800"/>
              </a:spcAft>
              <a:buFont typeface="Arial" panose="020B0604020202020204" pitchFamily="34" charset="0"/>
              <a:buChar char="•"/>
              <a:tabLst>
                <a:tab pos="173038" algn="l"/>
              </a:tabLst>
              <a:defRPr/>
            </a:pPr>
            <a:r>
              <a:rPr lang="en-US" sz="2000" dirty="0">
                <a:latin typeface="+mj-lt"/>
              </a:rPr>
              <a:t>To sign up for mobile phone account recovery, provide a mobile phone number on this screen.</a:t>
            </a:r>
          </a:p>
          <a:p>
            <a:pPr marL="173038" indent="-173038">
              <a:lnSpc>
                <a:spcPct val="100000"/>
              </a:lnSpc>
              <a:spcAft>
                <a:spcPts val="600"/>
              </a:spcAft>
              <a:buFont typeface="Arial" panose="020B0604020202020204" pitchFamily="34" charset="0"/>
              <a:buChar char="•"/>
              <a:tabLst>
                <a:tab pos="173038" algn="l"/>
              </a:tabLst>
              <a:defRPr/>
            </a:pPr>
            <a:r>
              <a:rPr lang="en-US" sz="2000" dirty="0">
                <a:latin typeface="+mj-lt"/>
              </a:rPr>
              <a:t>Make sure your information is correct; any errors could result in delays in receiving financial aid (or in the repayment of your federal student loans).</a:t>
            </a:r>
          </a:p>
          <a:p>
            <a:endParaRPr lang="en-US" dirty="0"/>
          </a:p>
        </p:txBody>
      </p:sp>
      <p:pic>
        <p:nvPicPr>
          <p:cNvPr id="5" name="Picture 4" descr="Image of the &quot;Contact Information&quot; page showing fields for Mailing Address and Mobile Phone Number. It also includes mobile phone account recovery information.">
            <a:extLst>
              <a:ext uri="{FF2B5EF4-FFF2-40B4-BE49-F238E27FC236}">
                <a16:creationId xmlns:a16="http://schemas.microsoft.com/office/drawing/2014/main" id="{A6959501-6511-4DE6-ADF0-C3A1DB23CBE6}"/>
              </a:ext>
            </a:extLst>
          </p:cNvPr>
          <p:cNvPicPr>
            <a:picLocks noChangeAspect="1"/>
          </p:cNvPicPr>
          <p:nvPr/>
        </p:nvPicPr>
        <p:blipFill rotWithShape="1">
          <a:blip r:embed="rId2"/>
          <a:srcRect l="29196" r="27208" b="10180"/>
          <a:stretch/>
        </p:blipFill>
        <p:spPr>
          <a:xfrm>
            <a:off x="739367" y="1444245"/>
            <a:ext cx="5315131" cy="5292849"/>
          </a:xfrm>
          <a:prstGeom prst="rect">
            <a:avLst/>
          </a:prstGeom>
        </p:spPr>
      </p:pic>
    </p:spTree>
    <p:extLst>
      <p:ext uri="{BB962C8B-B14F-4D97-AF65-F5344CB8AC3E}">
        <p14:creationId xmlns:p14="http://schemas.microsoft.com/office/powerpoint/2010/main" val="17679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7</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382158"/>
            <a:ext cx="10552662" cy="798177"/>
          </a:xfrm>
        </p:spPr>
        <p:txBody>
          <a:bodyPr/>
          <a:lstStyle/>
          <a:p>
            <a:r>
              <a:rPr lang="en-US" dirty="0">
                <a:latin typeface="+mj-lt"/>
              </a:rPr>
              <a:t>Select communication preferences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553342" y="1486771"/>
            <a:ext cx="4597400" cy="2521403"/>
          </a:xfrm>
        </p:spPr>
        <p:txBody>
          <a:bodyPr/>
          <a:lstStyle/>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 must select whether to receive required communications by email or postal mail.</a:t>
            </a:r>
          </a:p>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 can opt in to receive informational emails and/or text messages regarding programs you may be eligible for.</a:t>
            </a:r>
          </a:p>
          <a:p>
            <a:pPr marL="173038" indent="-173038">
              <a:spcAft>
                <a:spcPts val="1200"/>
              </a:spcAft>
              <a:buFont typeface="Arial" panose="020B0604020202020204" pitchFamily="34" charset="0"/>
              <a:buChar char="•"/>
              <a:tabLst>
                <a:tab pos="173038" algn="l"/>
              </a:tabLst>
              <a:defRPr/>
            </a:pPr>
            <a:endParaRPr lang="en-US" sz="2000" dirty="0"/>
          </a:p>
          <a:p>
            <a:endParaRPr lang="en-US" dirty="0"/>
          </a:p>
        </p:txBody>
      </p:sp>
      <p:pic>
        <p:nvPicPr>
          <p:cNvPr id="5" name="Picture 4" descr="Image of the &quot;Communication Preferences&quot; page showing fields for Mobile Phone Account Recovery, Required Communications, Informational Emails, and Informational Text Messages.">
            <a:extLst>
              <a:ext uri="{FF2B5EF4-FFF2-40B4-BE49-F238E27FC236}">
                <a16:creationId xmlns:a16="http://schemas.microsoft.com/office/drawing/2014/main" id="{C16B14C6-FD52-408C-995A-36276A08CBBF}"/>
              </a:ext>
            </a:extLst>
          </p:cNvPr>
          <p:cNvPicPr>
            <a:picLocks noChangeAspect="1"/>
          </p:cNvPicPr>
          <p:nvPr/>
        </p:nvPicPr>
        <p:blipFill>
          <a:blip r:embed="rId2"/>
          <a:stretch>
            <a:fillRect/>
          </a:stretch>
        </p:blipFill>
        <p:spPr>
          <a:xfrm>
            <a:off x="6175167" y="771348"/>
            <a:ext cx="4979570" cy="5894990"/>
          </a:xfrm>
          <a:prstGeom prst="rect">
            <a:avLst/>
          </a:prstGeom>
        </p:spPr>
      </p:pic>
    </p:spTree>
    <p:extLst>
      <p:ext uri="{BB962C8B-B14F-4D97-AF65-F5344CB8AC3E}">
        <p14:creationId xmlns:p14="http://schemas.microsoft.com/office/powerpoint/2010/main" val="127596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8</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382158"/>
            <a:ext cx="10552662" cy="798177"/>
          </a:xfrm>
        </p:spPr>
        <p:txBody>
          <a:bodyPr/>
          <a:lstStyle/>
          <a:p>
            <a:r>
              <a:rPr lang="en-US" dirty="0">
                <a:latin typeface="+mj-lt"/>
              </a:rPr>
              <a:t>Select challenge questions and answers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867833" y="1482468"/>
            <a:ext cx="4597400" cy="2521403"/>
          </a:xfrm>
        </p:spPr>
        <p:txBody>
          <a:bodyPr/>
          <a:lstStyle/>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Answering your challenge questions is one way to unlock your account or retrieve your username or password.</a:t>
            </a:r>
          </a:p>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Your answer is not case-sensitive.</a:t>
            </a:r>
          </a:p>
          <a:p>
            <a:endParaRPr lang="en-US" dirty="0"/>
          </a:p>
        </p:txBody>
      </p:sp>
      <p:pic>
        <p:nvPicPr>
          <p:cNvPr id="5" name="Picture 4" descr="Image of the &quot;Challenge Questions&quot; page showing fields for challenge questions and answers.">
            <a:extLst>
              <a:ext uri="{FF2B5EF4-FFF2-40B4-BE49-F238E27FC236}">
                <a16:creationId xmlns:a16="http://schemas.microsoft.com/office/drawing/2014/main" id="{99F4ECEF-DD1B-4A9E-AF55-FBC2F3F5D2B5}"/>
              </a:ext>
            </a:extLst>
          </p:cNvPr>
          <p:cNvPicPr>
            <a:picLocks noChangeAspect="1"/>
          </p:cNvPicPr>
          <p:nvPr/>
        </p:nvPicPr>
        <p:blipFill rotWithShape="1">
          <a:blip r:embed="rId2"/>
          <a:srcRect l="27723" r="31161" b="17121"/>
          <a:stretch/>
        </p:blipFill>
        <p:spPr>
          <a:xfrm>
            <a:off x="912571" y="1562270"/>
            <a:ext cx="5012872" cy="4856857"/>
          </a:xfrm>
          <a:prstGeom prst="rect">
            <a:avLst/>
          </a:prstGeom>
        </p:spPr>
      </p:pic>
    </p:spTree>
    <p:extLst>
      <p:ext uri="{BB962C8B-B14F-4D97-AF65-F5344CB8AC3E}">
        <p14:creationId xmlns:p14="http://schemas.microsoft.com/office/powerpoint/2010/main" val="372057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9</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Review Info and Agree to Terms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marL="171450" indent="-171450">
              <a:lnSpc>
                <a:spcPct val="100000"/>
              </a:lnSpc>
              <a:buFont typeface="Arial" panose="020B0604020202020204" pitchFamily="34" charset="0"/>
              <a:buChar char="•"/>
            </a:pPr>
            <a:r>
              <a:rPr lang="en-US" sz="2000" dirty="0">
                <a:latin typeface="+mj-lt"/>
              </a:rPr>
              <a:t>Review and confirm your information.</a:t>
            </a:r>
          </a:p>
          <a:p>
            <a:pPr marL="171450" indent="-171450">
              <a:lnSpc>
                <a:spcPct val="100000"/>
              </a:lnSpc>
              <a:buFont typeface="Arial" panose="020B0604020202020204" pitchFamily="34" charset="0"/>
              <a:buChar char="•"/>
            </a:pPr>
            <a:r>
              <a:rPr lang="en-US" sz="2000" dirty="0">
                <a:latin typeface="+mj-lt"/>
              </a:rPr>
              <a:t>If you need to make a correction, use the “Edit” button within that tile of information.</a:t>
            </a:r>
          </a:p>
          <a:p>
            <a:pPr marL="171450" indent="-171450">
              <a:lnSpc>
                <a:spcPct val="100000"/>
              </a:lnSpc>
              <a:buFont typeface="Arial" panose="020B0604020202020204" pitchFamily="34" charset="0"/>
              <a:buChar char="•"/>
            </a:pPr>
            <a:r>
              <a:rPr lang="en-US" sz="2000" dirty="0">
                <a:latin typeface="+mj-lt"/>
              </a:rPr>
              <a:t>Review and agree to FSA’s terms and conditions.</a:t>
            </a:r>
          </a:p>
          <a:p>
            <a:pPr marL="171450" indent="-171450">
              <a:lnSpc>
                <a:spcPct val="100000"/>
              </a:lnSpc>
              <a:buFont typeface="Arial" panose="020B0604020202020204" pitchFamily="34" charset="0"/>
              <a:buChar char="•"/>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pic>
        <p:nvPicPr>
          <p:cNvPr id="5" name="Picture 4" descr="Image of the &quot;Confirm &amp; Verify&quot; page  showing Account Information, Personal Information, Contact Information, and Communication Preference.">
            <a:extLst>
              <a:ext uri="{FF2B5EF4-FFF2-40B4-BE49-F238E27FC236}">
                <a16:creationId xmlns:a16="http://schemas.microsoft.com/office/drawing/2014/main" id="{AC2A53BF-B0F6-4B12-B1B0-E3C2CC918597}"/>
              </a:ext>
            </a:extLst>
          </p:cNvPr>
          <p:cNvPicPr>
            <a:picLocks noChangeAspect="1"/>
          </p:cNvPicPr>
          <p:nvPr/>
        </p:nvPicPr>
        <p:blipFill rotWithShape="1">
          <a:blip r:embed="rId2"/>
          <a:srcRect l="28620" t="-1000" r="38299" b="1000"/>
          <a:stretch/>
        </p:blipFill>
        <p:spPr>
          <a:xfrm>
            <a:off x="6153302" y="1296763"/>
            <a:ext cx="4443941" cy="5313519"/>
          </a:xfrm>
          <a:prstGeom prst="rect">
            <a:avLst/>
          </a:prstGeom>
        </p:spPr>
      </p:pic>
    </p:spTree>
    <p:extLst>
      <p:ext uri="{BB962C8B-B14F-4D97-AF65-F5344CB8AC3E}">
        <p14:creationId xmlns:p14="http://schemas.microsoft.com/office/powerpoint/2010/main" val="1504375810"/>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DC98171ABF41439B409D0A1DDFBE39" ma:contentTypeVersion="13" ma:contentTypeDescription="Create a new document." ma:contentTypeScope="" ma:versionID="3b0c5e9c8c72e22a690a055b7e8388eb">
  <xsd:schema xmlns:xsd="http://www.w3.org/2001/XMLSchema" xmlns:xs="http://www.w3.org/2001/XMLSchema" xmlns:p="http://schemas.microsoft.com/office/2006/metadata/properties" xmlns:ns3="f87c7b8b-c0e7-4b77-a067-2c707fd1239f" xmlns:ns4="02e41e38-1731-4866-b09a-6257d8bc047f" targetNamespace="http://schemas.microsoft.com/office/2006/metadata/properties" ma:root="true" ma:fieldsID="338c5e82962453a76c4499fb125513f4" ns3:_="" ns4:_="">
    <xsd:import namespace="f87c7b8b-c0e7-4b77-a067-2c707fd1239f"/>
    <xsd:import namespace="02e41e38-1731-4866-b09a-6257d8bc04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c7b8b-c0e7-4b77-a067-2c707fd123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41e38-1731-4866-b09a-6257d8bc047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87c7b8b-c0e7-4b77-a067-2c707fd1239f">
      <UserInfo>
        <DisplayName>Wilkes, Christine N.</DisplayName>
        <AccountId>234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BBD9B6-78F6-4A0C-B34B-F10740406A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7c7b8b-c0e7-4b77-a067-2c707fd1239f"/>
    <ds:schemaRef ds:uri="02e41e38-1731-4866-b09a-6257d8bc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376008-96D4-4ABA-979E-BB0A4B41A0EB}">
  <ds:schemaRefs>
    <ds:schemaRef ds:uri="http://schemas.microsoft.com/office/2006/documentManagement/types"/>
    <ds:schemaRef ds:uri="02e41e38-1731-4866-b09a-6257d8bc047f"/>
    <ds:schemaRef ds:uri="http://purl.org/dc/elements/1.1/"/>
    <ds:schemaRef ds:uri="f87c7b8b-c0e7-4b77-a067-2c707fd1239f"/>
    <ds:schemaRef ds:uri="http://schemas.microsoft.com/office/2006/metadata/properties"/>
    <ds:schemaRef ds:uri="http://schemas.microsoft.com/office/infopath/2007/PartnerControls"/>
    <ds:schemaRef ds:uri="http://www.w3.org/XML/1998/namespace"/>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1B2DCF16-C109-4A1A-8065-614F11557B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4250</TotalTime>
  <Words>700</Words>
  <Application>Microsoft Office PowerPoint</Application>
  <PresentationFormat>Widescreen</PresentationFormat>
  <Paragraphs>90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Cambria</vt:lpstr>
      <vt:lpstr>Oswald</vt:lpstr>
      <vt:lpstr>Office Theme</vt:lpstr>
      <vt:lpstr>How do you create your account username and password?</vt:lpstr>
      <vt:lpstr>Getting started</vt:lpstr>
      <vt:lpstr>Getting started</vt:lpstr>
      <vt:lpstr>Provide Personal Identification Information</vt:lpstr>
      <vt:lpstr>Create Your account username and password </vt:lpstr>
      <vt:lpstr>Provide Contact information</vt:lpstr>
      <vt:lpstr>Select communication preferences</vt:lpstr>
      <vt:lpstr>Select challenge questions and answers</vt:lpstr>
      <vt:lpstr>Review Info and Agree to Terms</vt:lpstr>
      <vt:lpstr>Verify your contact information</vt:lpstr>
      <vt:lpstr>Verify your mobile phone number</vt:lpstr>
      <vt:lpstr>Verify your Email address</vt:lpstr>
      <vt:lpstr>Your account is created!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and Using Your Account Username and Password (FSA ID): An Overview</dc:title>
  <dc:creator>Spotts, Andrew F.</dc:creator>
  <cp:lastModifiedBy>Mullan, Kate</cp:lastModifiedBy>
  <cp:revision>131</cp:revision>
  <dcterms:created xsi:type="dcterms:W3CDTF">2019-02-27T02:44:31Z</dcterms:created>
  <dcterms:modified xsi:type="dcterms:W3CDTF">2024-02-13T13:36:10Z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0x01010057DC98171ABF41439B409D0A1DDFBE39</vt:lpwstr>
  </property>
  <property fmtid="{D5CDD505-2E9C-101B-9397-08002B2CF9AE}" pid="3" name="AuthorIds_UIVersion_2560">
    <vt:lpwstr>79</vt:lpwstr>
  </property>
</Properties>
</file>