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3" r:id="rId9"/>
    <p:sldId id="264" r:id="rId10"/>
    <p:sldId id="265" r:id="rId11"/>
    <p:sldId id="266" r:id="rId12"/>
    <p:sldId id="262" r:id="rId13"/>
    <p:sldId id="261" r:id="rId14"/>
    <p:sldId id="26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9F01-424A-4122-BB88-B172122B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7255A-4571-44E1-B123-01FEBA202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47F9-ACB6-4CEB-84C2-338AE15A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5CC6-459B-4619-9B45-93BBF9D9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1668F-CCA8-4CA2-91A3-13E93D63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5067-D609-46B9-AB38-6C2E2968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8F02-C930-4169-8357-EB614510B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B0388-E1C2-477E-A640-2809D9CA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D3835-96AA-4A48-9CF8-7EB80500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F74AF-B21A-4A47-BCA6-1C80AD5D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5865F-DD05-4438-AE49-068CF3BC5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0A58F-3544-43FF-97A6-FB0FCDFFB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7124-9821-4F3B-9B03-7DA9853C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56992-BEAE-418C-8F51-1A165352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B5C7-B7BE-4343-B485-7A91D52E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9FD6-6BFF-42E4-8307-EC2E06C9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C4DF-3477-496B-93AB-9927DBFE6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F43B9-694C-42C3-81D8-5595E4C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FB3D3-3A38-4A61-BC2B-7E420E3D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F106-F7EF-44EF-A563-2199F900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D32F-860C-42F5-A582-3F830F63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B558E-747A-4EEF-84AE-A4666A58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460B4-C676-4DEE-8292-0F807E43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65A53-4D37-4381-A7FC-F99A760B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301F7-0B6D-42EE-B7A7-B427D6E5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63BF-8E7E-4910-9105-678707A3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7F41-3702-4F30-A909-E2978C8D8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FC999-5AFA-40A6-AD2A-C4BA2441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FEE9B-BE72-4F77-903B-AA1984A9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8B8E9-2786-401D-9301-B69F5827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3BB39-BD8D-4636-AAC5-E573679D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E1EA-393C-42FD-8560-CDFA4E33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DFF7A-12BF-4500-A24D-6625145DD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10A7F-502A-49CD-8BC8-DB171BB73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3DF13-6C09-4D55-984E-45DD84507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E51D9-F14B-4C32-A26B-3CF6C43B5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D87F9-12E6-487E-9926-363C1FCA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DEFB7-0CC7-4CE4-8BC9-295F5621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B3C86-44D0-4334-8B2E-03CED566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6CD2-C1F5-4ED5-B9AC-F01D9E8C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ED8F7-825C-46B9-8029-BF8F92ED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0E05A-7AC5-4889-B7FD-22F07CC7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838E6-33E7-4B26-B3DF-CE0097AA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313E5-7492-4099-999D-D7BC8FF3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715B2-2E6B-480A-B8A7-F40993EC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2740-3393-4FBA-93CC-6ECE7F2D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B6E2-6A34-413F-9F8D-A4A4497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270F-0BFF-4BE8-BD10-45FDEFCE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34590-E52B-4150-AB1A-2BB599933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64EB7-C800-462D-8076-93A4BC29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2ED1A-2E10-40FC-9B22-8BE00B0D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2C0A2-F05A-4D57-AB9D-25DB7C87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61A6-359D-4333-AA67-12110E9F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225F6-372E-4B25-B7BB-7FF029C9B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F4826-C782-4E24-8D37-E88D9A24D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E2A51-3A8F-401D-93F2-0E6C9737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C4330-258B-4D7A-8680-C2CB37E1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B59FD-2273-430A-BD91-94419B6F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A5B80-6823-4679-B89E-37FDF22D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A9A31-C719-436F-9E1D-4E69D78A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513B-0218-4C8E-B451-C94A0D094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5FEB-A5AC-4E17-A139-4641FD4525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1CE8-6185-4895-A712-824AA406B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500FB-C792-4CE2-BFFA-F63B532ED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E23C6-1E73-4440-A5A6-9B61B255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E860FF-FE93-4A2F-8EFF-D0D236DE4B67}"/>
              </a:ext>
            </a:extLst>
          </p:cNvPr>
          <p:cNvGrpSpPr/>
          <p:nvPr/>
        </p:nvGrpSpPr>
        <p:grpSpPr>
          <a:xfrm>
            <a:off x="3619878" y="298657"/>
            <a:ext cx="4952242" cy="6559343"/>
            <a:chOff x="3619878" y="298657"/>
            <a:chExt cx="4952242" cy="65593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0E9273-06A6-4EF7-B934-D584B7433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9878" y="780836"/>
              <a:ext cx="4952242" cy="607716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2D8028-3C19-4199-ACB3-226BCB107B29}"/>
                </a:ext>
              </a:extLst>
            </p:cNvPr>
            <p:cNvSpPr txBox="1"/>
            <p:nvPr/>
          </p:nvSpPr>
          <p:spPr>
            <a:xfrm>
              <a:off x="4601110" y="298657"/>
              <a:ext cx="298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4 CISS Landing Screen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A4B391-FCF8-44DA-8B97-359F4ACF9922}"/>
                </a:ext>
              </a:extLst>
            </p:cNvPr>
            <p:cNvSpPr/>
            <p:nvPr/>
          </p:nvSpPr>
          <p:spPr>
            <a:xfrm>
              <a:off x="7428963" y="862011"/>
              <a:ext cx="161926" cy="868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405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5E6B5-5C97-4FB7-A512-04BE82CA9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" t="14587" r="49835" b="5794"/>
          <a:stretch/>
        </p:blipFill>
        <p:spPr>
          <a:xfrm>
            <a:off x="774903" y="1115432"/>
            <a:ext cx="10642194" cy="5565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66A4E6-63FA-4D0A-823D-4BD5B24DBCA2}"/>
              </a:ext>
            </a:extLst>
          </p:cNvPr>
          <p:cNvSpPr txBox="1"/>
          <p:nvPr/>
        </p:nvSpPr>
        <p:spPr>
          <a:xfrm>
            <a:off x="4342217" y="253833"/>
            <a:ext cx="350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Section 6 Fees Certification Screen</a:t>
            </a:r>
          </a:p>
        </p:txBody>
      </p:sp>
    </p:spTree>
    <p:extLst>
      <p:ext uri="{BB962C8B-B14F-4D97-AF65-F5344CB8AC3E}">
        <p14:creationId xmlns:p14="http://schemas.microsoft.com/office/powerpoint/2010/main" val="321942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EEA8E-11D6-4745-8451-34663246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003206"/>
            <a:ext cx="9172575" cy="5210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CE8988-4A66-4FEA-A96C-7C39FE275860}"/>
              </a:ext>
            </a:extLst>
          </p:cNvPr>
          <p:cNvSpPr txBox="1"/>
          <p:nvPr/>
        </p:nvSpPr>
        <p:spPr>
          <a:xfrm>
            <a:off x="1066800" y="244868"/>
            <a:ext cx="100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4, 5, and 6 Invoice Payment Widget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(amount automatically populated according to generated invoice or predetermined fee amounts)</a:t>
            </a:r>
          </a:p>
        </p:txBody>
      </p:sp>
    </p:spTree>
    <p:extLst>
      <p:ext uri="{BB962C8B-B14F-4D97-AF65-F5344CB8AC3E}">
        <p14:creationId xmlns:p14="http://schemas.microsoft.com/office/powerpoint/2010/main" val="420145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08E89-3C9C-46D8-BCAE-1386651C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1747"/>
            <a:ext cx="12192000" cy="1774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14157-F7F9-4C8D-A94A-FD04247D5A2F}"/>
              </a:ext>
            </a:extLst>
          </p:cNvPr>
          <p:cNvSpPr txBox="1"/>
          <p:nvPr/>
        </p:nvSpPr>
        <p:spPr>
          <a:xfrm>
            <a:off x="4342217" y="253833"/>
            <a:ext cx="350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Section 4 Fees Certification Screen</a:t>
            </a:r>
          </a:p>
        </p:txBody>
      </p:sp>
    </p:spTree>
    <p:extLst>
      <p:ext uri="{BB962C8B-B14F-4D97-AF65-F5344CB8AC3E}">
        <p14:creationId xmlns:p14="http://schemas.microsoft.com/office/powerpoint/2010/main" val="27905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F58DC6-73B5-41DA-8999-770C07A090F3}"/>
              </a:ext>
            </a:extLst>
          </p:cNvPr>
          <p:cNvGrpSpPr/>
          <p:nvPr/>
        </p:nvGrpSpPr>
        <p:grpSpPr>
          <a:xfrm>
            <a:off x="3252378" y="191079"/>
            <a:ext cx="5687243" cy="6666921"/>
            <a:chOff x="3252378" y="191079"/>
            <a:chExt cx="5687243" cy="66669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3C208D-AF88-4E1E-AA35-EC5FEA09B80F}"/>
                </a:ext>
              </a:extLst>
            </p:cNvPr>
            <p:cNvSpPr txBox="1"/>
            <p:nvPr/>
          </p:nvSpPr>
          <p:spPr>
            <a:xfrm>
              <a:off x="3810000" y="191079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5 CISS Landing Screen 1 of 2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9A160-26BF-4043-BDAC-E2B9CA01C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2378" y="641095"/>
              <a:ext cx="5687243" cy="621690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735575-9C99-40E4-8BBA-6F4E453A97D0}"/>
                </a:ext>
              </a:extLst>
            </p:cNvPr>
            <p:cNvSpPr/>
            <p:nvPr/>
          </p:nvSpPr>
          <p:spPr>
            <a:xfrm>
              <a:off x="7292340" y="724851"/>
              <a:ext cx="496669" cy="1285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5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DF3841-E32F-47DC-AE47-89DD4F8D057E}"/>
              </a:ext>
            </a:extLst>
          </p:cNvPr>
          <p:cNvGrpSpPr/>
          <p:nvPr/>
        </p:nvGrpSpPr>
        <p:grpSpPr>
          <a:xfrm>
            <a:off x="3219116" y="191079"/>
            <a:ext cx="5753768" cy="6666921"/>
            <a:chOff x="3219116" y="191079"/>
            <a:chExt cx="5753768" cy="66669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3C208D-AF88-4E1E-AA35-EC5FEA09B80F}"/>
                </a:ext>
              </a:extLst>
            </p:cNvPr>
            <p:cNvSpPr txBox="1"/>
            <p:nvPr/>
          </p:nvSpPr>
          <p:spPr>
            <a:xfrm>
              <a:off x="3810000" y="191079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5 CISS Landing Screen 2 of 2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4BA94C-64CD-4517-A524-B9483A0E8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9116" y="560411"/>
              <a:ext cx="5753768" cy="62975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2F97DB-A5B9-414B-A359-E16F02B68AC8}"/>
                </a:ext>
              </a:extLst>
            </p:cNvPr>
            <p:cNvSpPr/>
            <p:nvPr/>
          </p:nvSpPr>
          <p:spPr>
            <a:xfrm>
              <a:off x="7315200" y="648651"/>
              <a:ext cx="511909" cy="1057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9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3E527B-9301-4822-B10D-B150D2358092}"/>
              </a:ext>
            </a:extLst>
          </p:cNvPr>
          <p:cNvGrpSpPr/>
          <p:nvPr/>
        </p:nvGrpSpPr>
        <p:grpSpPr>
          <a:xfrm>
            <a:off x="3172782" y="155221"/>
            <a:ext cx="5846435" cy="6702779"/>
            <a:chOff x="3172782" y="155221"/>
            <a:chExt cx="5846435" cy="67027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021438-261F-41B2-A216-AAB038D4D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2782" y="623165"/>
              <a:ext cx="5846435" cy="623483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127DA2-A185-4459-8855-AD29B42856D8}"/>
                </a:ext>
              </a:extLst>
            </p:cNvPr>
            <p:cNvSpPr txBox="1"/>
            <p:nvPr/>
          </p:nvSpPr>
          <p:spPr>
            <a:xfrm>
              <a:off x="3172782" y="155221"/>
              <a:ext cx="584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5 Fees Certification Screen for PMN Submissions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F21B76-1116-44B8-954B-C904348510E3}"/>
                </a:ext>
              </a:extLst>
            </p:cNvPr>
            <p:cNvSpPr/>
            <p:nvPr/>
          </p:nvSpPr>
          <p:spPr>
            <a:xfrm>
              <a:off x="7330440" y="699247"/>
              <a:ext cx="527149" cy="131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34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6F5A12E-6043-4DB3-868A-C1B9BE386787}"/>
              </a:ext>
            </a:extLst>
          </p:cNvPr>
          <p:cNvGrpSpPr/>
          <p:nvPr/>
        </p:nvGrpSpPr>
        <p:grpSpPr>
          <a:xfrm>
            <a:off x="3123086" y="155221"/>
            <a:ext cx="5945826" cy="6702779"/>
            <a:chOff x="3123086" y="155221"/>
            <a:chExt cx="5945826" cy="67027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5822A8-1838-4268-9F1B-3FB3EE5D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3086" y="524553"/>
              <a:ext cx="5945826" cy="633344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502D40-016D-49C0-8510-20A227F49786}"/>
                </a:ext>
              </a:extLst>
            </p:cNvPr>
            <p:cNvSpPr txBox="1"/>
            <p:nvPr/>
          </p:nvSpPr>
          <p:spPr>
            <a:xfrm>
              <a:off x="3172782" y="155221"/>
              <a:ext cx="584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5 Fees Certification Screen for Exemptions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D400DE-B7AD-4E72-942D-5413A3C74A45}"/>
                </a:ext>
              </a:extLst>
            </p:cNvPr>
            <p:cNvSpPr/>
            <p:nvPr/>
          </p:nvSpPr>
          <p:spPr>
            <a:xfrm>
              <a:off x="7353300" y="610551"/>
              <a:ext cx="504289" cy="1057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28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0218348-1A1D-4390-809A-21A49DB08594}"/>
              </a:ext>
            </a:extLst>
          </p:cNvPr>
          <p:cNvGrpSpPr/>
          <p:nvPr/>
        </p:nvGrpSpPr>
        <p:grpSpPr>
          <a:xfrm>
            <a:off x="3143150" y="155221"/>
            <a:ext cx="5905698" cy="6702779"/>
            <a:chOff x="3143150" y="155221"/>
            <a:chExt cx="5905698" cy="67027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CF1D66-D6E8-4E12-AE1C-1C4C2F2E4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150" y="524553"/>
              <a:ext cx="5905698" cy="633344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92B40D-7791-4A8D-8FD3-BC7796F6CE99}"/>
                </a:ext>
              </a:extLst>
            </p:cNvPr>
            <p:cNvSpPr txBox="1"/>
            <p:nvPr/>
          </p:nvSpPr>
          <p:spPr>
            <a:xfrm>
              <a:off x="3172782" y="155221"/>
              <a:ext cx="584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5 Fees Certification Screen for TME Exemptions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23DF52-F656-4F2C-806A-BA31C9292B4B}"/>
                </a:ext>
              </a:extLst>
            </p:cNvPr>
            <p:cNvSpPr/>
            <p:nvPr/>
          </p:nvSpPr>
          <p:spPr>
            <a:xfrm>
              <a:off x="7345680" y="602931"/>
              <a:ext cx="534769" cy="1438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8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860B86-F33F-4C81-8EEB-2E8515814439}"/>
              </a:ext>
            </a:extLst>
          </p:cNvPr>
          <p:cNvGrpSpPr/>
          <p:nvPr/>
        </p:nvGrpSpPr>
        <p:grpSpPr>
          <a:xfrm>
            <a:off x="3271816" y="226940"/>
            <a:ext cx="5648367" cy="6595142"/>
            <a:chOff x="3271816" y="226940"/>
            <a:chExt cx="5648367" cy="65951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221235-863B-4EF8-B0D2-70BC2DF73EF8}"/>
                </a:ext>
              </a:extLst>
            </p:cNvPr>
            <p:cNvSpPr txBox="1"/>
            <p:nvPr/>
          </p:nvSpPr>
          <p:spPr>
            <a:xfrm>
              <a:off x="3809999" y="22694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6 CISS Landing Screen 1 of 2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876491-F33F-4154-8D53-347382494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1816" y="667989"/>
              <a:ext cx="5648367" cy="615409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449EFB-0F26-4D41-A0ED-D025326D4318}"/>
                </a:ext>
              </a:extLst>
            </p:cNvPr>
            <p:cNvSpPr/>
            <p:nvPr/>
          </p:nvSpPr>
          <p:spPr>
            <a:xfrm>
              <a:off x="7307580" y="732471"/>
              <a:ext cx="473809" cy="1133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473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0F11527-0729-4DAE-8032-157AA37157F9}"/>
              </a:ext>
            </a:extLst>
          </p:cNvPr>
          <p:cNvGrpSpPr/>
          <p:nvPr/>
        </p:nvGrpSpPr>
        <p:grpSpPr>
          <a:xfrm>
            <a:off x="3274332" y="271763"/>
            <a:ext cx="5643335" cy="6586237"/>
            <a:chOff x="3274332" y="271763"/>
            <a:chExt cx="5643335" cy="65862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98FE29-C295-459C-9979-95DDEAC13040}"/>
                </a:ext>
              </a:extLst>
            </p:cNvPr>
            <p:cNvSpPr txBox="1"/>
            <p:nvPr/>
          </p:nvSpPr>
          <p:spPr>
            <a:xfrm>
              <a:off x="3810000" y="271763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Section 6 CISS Landing Screen 2 of 2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32AB4F-B2AA-4F65-BDD8-40069415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4332" y="708212"/>
              <a:ext cx="5643335" cy="61497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E67D77-E56C-49C4-A6AB-B9A39216BDC1}"/>
                </a:ext>
              </a:extLst>
            </p:cNvPr>
            <p:cNvSpPr/>
            <p:nvPr/>
          </p:nvSpPr>
          <p:spPr>
            <a:xfrm>
              <a:off x="7307580" y="785811"/>
              <a:ext cx="489049" cy="1362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66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8B571ABB4F9449D6142728AFB5C62" ma:contentTypeVersion="6" ma:contentTypeDescription="Create a new document." ma:contentTypeScope="" ma:versionID="cdbff9189942bbb9b852a49924fd2fad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b0274150-c566-4c46-94c8-6762445a1f02" xmlns:ns6="130c80dd-f7d4-43d2-bbcd-f0f18b20dfa1" targetNamespace="http://schemas.microsoft.com/office/2006/metadata/properties" ma:root="true" ma:fieldsID="9656db09640beed6fcadc249fa502796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b0274150-c566-4c46-94c8-6762445a1f02"/>
    <xsd:import namespace="130c80dd-f7d4-43d2-bbcd-f0f18b20dfa1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3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210aa9ba-b44a-4714-b3a9-72b3fb38b604}" ma:internalName="TaxCatchAllLabel" ma:readOnly="true" ma:showField="CatchAllDataLabel" ma:web="130c80dd-f7d4-43d2-bbcd-f0f18b20df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210aa9ba-b44a-4714-b3a9-72b3fb38b604}" ma:internalName="TaxCatchAll" ma:showField="CatchAllData" ma:web="130c80dd-f7d4-43d2-bbcd-f0f18b20df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74150-c566-4c46-94c8-6762445a1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c80dd-f7d4-43d2-bbcd-f0f18b20dfa1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_ip_UnifiedCompliancePolicyUIAction xmlns="http://schemas.microsoft.com/sharepoint/v3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_ip_UnifiedCompliancePolicyProperties xmlns="http://schemas.microsoft.com/sharepoint/v3" xsi:nil="true"/>
    <Rights xmlns="4ffa91fb-a0ff-4ac5-b2db-65c790d184a4" xsi:nil="true"/>
    <Document_x0020_Creation_x0020_Date xmlns="4ffa91fb-a0ff-4ac5-b2db-65c790d184a4">2022-11-11T16:09:13+00:00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</documentManagement>
</p:properties>
</file>

<file path=customXml/itemProps1.xml><?xml version="1.0" encoding="utf-8"?>
<ds:datastoreItem xmlns:ds="http://schemas.openxmlformats.org/officeDocument/2006/customXml" ds:itemID="{12D4CBB5-CBFC-4127-B823-42A56719DC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1C9D-B3D0-41BB-BAB3-E96C0AF7557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E97647F-4856-421C-B6C9-7CA021F26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b0274150-c566-4c46-94c8-6762445a1f02"/>
    <ds:schemaRef ds:uri="130c80dd-f7d4-43d2-bbcd-f0f18b20df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E5B90D8-193E-4612-9282-3805AAC95EFB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http://schemas.microsoft.com/sharepoint.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94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Gorder, Chris</dc:creator>
  <cp:lastModifiedBy>Katherine Sleasman</cp:lastModifiedBy>
  <cp:revision>2</cp:revision>
  <dcterms:created xsi:type="dcterms:W3CDTF">2022-10-25T13:52:27Z</dcterms:created>
  <dcterms:modified xsi:type="dcterms:W3CDTF">2023-11-14T20:57:19Z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0x01010011B8B571ABB4F9449D6142728AFB5C62</vt:lpwstr>
  </property>
</Properties>
</file>