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0" r:id="rId7"/>
    <p:sldId id="261" r:id="rId8"/>
    <p:sldId id="262" r:id="rId9"/>
    <p:sldId id="263" r:id="rId10"/>
    <p:sldId id="264" r:id="rId11"/>
    <p:sldId id="265" r:id="rId12"/>
    <p:sldId id="25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-2568" y="-4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FDAB-13E1-E26B-AB33-4F760B08E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74B75-9620-583A-1E9E-59B99B455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CEFFA-F040-BF62-4770-3A8CA938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02433-E086-D4B8-0A94-54AADDA0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D741C-29AE-2C67-7506-5BB0CE6F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47E6-7D9F-9356-20A4-EA31EDBD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77038-C22C-0DEB-7291-01FF65794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894EC-DDA5-51B5-41E2-23ADBAC1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35B1-8A48-0005-BAE4-3BA0B675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D09B5-DB17-DB50-E8A6-7642F357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67D99-AC32-770C-DAB7-639765F0A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1F726-3F3D-AFC5-A29E-9E02AA50A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10631-4AD4-2810-8ABC-E9A8BB10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106AD-182B-DCE2-B245-4FAC8809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86077-506B-E6F2-3D96-23E904D4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8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89B2-FD54-3B16-A459-CF81D172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AFF6-E5B0-0CA4-2493-D661472F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076C8-D3B4-622B-6B1B-B10D6B89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F8966-9DA3-B523-5841-70490EFB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2F2B-5FC0-2DE6-2681-81A0DFCB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B4E9-CE4A-2336-4572-29EC479F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7E776-8C07-FF43-CFC4-BF27E7C2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E8345-7FD6-51E6-63F2-607E0032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FA49-0BD5-DA77-3931-961C7D12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35C5B-041E-3D52-6173-3324E782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D7EF-AEFB-8D79-E44D-5670D857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1AC14-D7B6-6CB5-9E46-DBFC33D8C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B11D7-2C29-8CE2-5D57-5ABC778DE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92C15-BE3E-E159-2A82-1063D6EA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D614F-1C33-DEC1-3085-71FB3DC2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563F5-EF0F-6D5F-D910-76221C7A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0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FF93-2400-16A7-4541-89EB6405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AF9A3-F7ED-843F-8902-60F5B39E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79803-50B2-1CBD-4084-448AC4C5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6763C-2C60-FCBF-8E93-1D1A3AC1F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F7ED1-D89B-2594-4166-7C8576EC2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68FB4-4B35-08B6-D26A-3384C547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69EDE-4269-27AC-F520-3B335AC8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4AB4E-504B-40E6-BE97-3EA69E76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FEB2-F28B-B7A2-E02F-69513618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72730C-F1B2-0D47-B0CC-6C01A6BA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B3D72-B1AD-CBD1-3B7B-6BE0E19C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B62D6-1ECB-47EA-D6E4-2A88B482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729CA-0F9E-FC9B-4430-DF2A5BBA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D0AFD-53B6-302D-75A9-6D3280DC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41DC2-6F2A-A8EA-BDA5-14AC9CA5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64B7-7B3C-BEEA-D52F-A4421B25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C8E80-BEBC-4957-A713-A62053A3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D7B29-F724-F30A-4419-11033E3A4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DE3C7-FAC7-661C-8672-5A21D51C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D1EF7-3142-76BD-02CD-EBD2B6DC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AB0C0-0EBC-F072-B9A1-19FE0934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2B19-8852-2A93-4759-4D8A7778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94C89-26EF-5F10-83DD-AD85BCADD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9ABC4-B74E-BB6D-086E-EAB75B4ED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B7844-4CD2-C01D-E402-8490EA04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5C626-9BC7-B7DB-26E3-A3921846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93FA-3AD0-4B7C-70BF-2680297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65520-C742-16AA-F360-394FBC8C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20973-A149-0009-9A97-A3C54D8A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7474D-B5AE-1865-10DF-A924E14AA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BDC1-8398-4008-A794-1B43F6D98E6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DD204-6212-4793-2D30-1A73427D1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43EB4-D73D-1E74-F57F-1AD8C48A5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4B89-2D87-40AF-9BB0-9A89DE7B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8C23-CA95-836D-74FF-B4A496B06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03" y="512763"/>
            <a:ext cx="173736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Individual Certification 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DE88C-BBCC-40D2-79EA-25174503D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160" y="3602038"/>
            <a:ext cx="406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D4024CC-E962-EA55-76B4-FDCE14EDD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03" y="166856"/>
            <a:ext cx="8224057" cy="6361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FF7FD0-AC14-5CEC-E3C7-5CEE07310CE3}"/>
              </a:ext>
            </a:extLst>
          </p:cNvPr>
          <p:cNvSpPr txBox="1"/>
          <p:nvPr/>
        </p:nvSpPr>
        <p:spPr>
          <a:xfrm>
            <a:off x="10668000" y="234950"/>
            <a:ext cx="132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7C6F6-91ED-424D-EEB9-CA5D1BEEEF6F}"/>
              </a:ext>
            </a:extLst>
          </p:cNvPr>
          <p:cNvSpPr txBox="1"/>
          <p:nvPr/>
        </p:nvSpPr>
        <p:spPr>
          <a:xfrm>
            <a:off x="184702" y="5715000"/>
            <a:ext cx="1921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EPA From No. 747-B-99-002</a:t>
            </a:r>
          </a:p>
        </p:txBody>
      </p:sp>
    </p:spTree>
    <p:extLst>
      <p:ext uri="{BB962C8B-B14F-4D97-AF65-F5344CB8AC3E}">
        <p14:creationId xmlns:p14="http://schemas.microsoft.com/office/powerpoint/2010/main" val="350196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927300-426C-9E29-A2E1-019ED63F947B}"/>
              </a:ext>
            </a:extLst>
          </p:cNvPr>
          <p:cNvSpPr txBox="1">
            <a:spLocks/>
          </p:cNvSpPr>
          <p:nvPr/>
        </p:nvSpPr>
        <p:spPr>
          <a:xfrm>
            <a:off x="422103" y="512763"/>
            <a:ext cx="157941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Training Provider Accreditation 1 of 3</a:t>
            </a:r>
          </a:p>
        </p:txBody>
      </p:sp>
      <p:pic>
        <p:nvPicPr>
          <p:cNvPr id="6" name="Picture 5" descr="Text, application&#10;&#10;Description automatically generated">
            <a:extLst>
              <a:ext uri="{FF2B5EF4-FFF2-40B4-BE49-F238E27FC236}">
                <a16:creationId xmlns:a16="http://schemas.microsoft.com/office/drawing/2014/main" id="{5F0E5F17-88FB-4B08-F716-3A08805C8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86" y="292939"/>
            <a:ext cx="8086446" cy="6244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6EC7B-B487-D191-A55D-F50EE1928EAE}"/>
              </a:ext>
            </a:extLst>
          </p:cNvPr>
          <p:cNvSpPr txBox="1"/>
          <p:nvPr/>
        </p:nvSpPr>
        <p:spPr>
          <a:xfrm>
            <a:off x="10668000" y="234950"/>
            <a:ext cx="132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B80A4-5158-B2A7-8E02-B4FBC2E7931D}"/>
              </a:ext>
            </a:extLst>
          </p:cNvPr>
          <p:cNvSpPr txBox="1"/>
          <p:nvPr/>
        </p:nvSpPr>
        <p:spPr>
          <a:xfrm>
            <a:off x="209551" y="5943600"/>
            <a:ext cx="179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EPA From 8500-25</a:t>
            </a:r>
          </a:p>
        </p:txBody>
      </p:sp>
    </p:spTree>
    <p:extLst>
      <p:ext uri="{BB962C8B-B14F-4D97-AF65-F5344CB8AC3E}">
        <p14:creationId xmlns:p14="http://schemas.microsoft.com/office/powerpoint/2010/main" val="161995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927300-426C-9E29-A2E1-019ED63F947B}"/>
              </a:ext>
            </a:extLst>
          </p:cNvPr>
          <p:cNvSpPr txBox="1">
            <a:spLocks/>
          </p:cNvSpPr>
          <p:nvPr/>
        </p:nvSpPr>
        <p:spPr>
          <a:xfrm>
            <a:off x="422103" y="512763"/>
            <a:ext cx="157941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Training Provider Accreditation 2 of 3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5249E69-1930-F24F-32E7-75DD3726B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3" y="512763"/>
            <a:ext cx="7976555" cy="6160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64E1-6380-8657-760F-B2B37FE8AC7C}"/>
              </a:ext>
            </a:extLst>
          </p:cNvPr>
          <p:cNvSpPr txBox="1"/>
          <p:nvPr/>
        </p:nvSpPr>
        <p:spPr>
          <a:xfrm>
            <a:off x="10668000" y="234950"/>
            <a:ext cx="132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CB579-2AF6-CCE2-9D36-99E72FA1394D}"/>
              </a:ext>
            </a:extLst>
          </p:cNvPr>
          <p:cNvSpPr txBox="1"/>
          <p:nvPr/>
        </p:nvSpPr>
        <p:spPr>
          <a:xfrm>
            <a:off x="209551" y="5943600"/>
            <a:ext cx="179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EPA From 8500-25</a:t>
            </a:r>
          </a:p>
        </p:txBody>
      </p:sp>
    </p:spTree>
    <p:extLst>
      <p:ext uri="{BB962C8B-B14F-4D97-AF65-F5344CB8AC3E}">
        <p14:creationId xmlns:p14="http://schemas.microsoft.com/office/powerpoint/2010/main" val="130299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927300-426C-9E29-A2E1-019ED63F947B}"/>
              </a:ext>
            </a:extLst>
          </p:cNvPr>
          <p:cNvSpPr txBox="1">
            <a:spLocks/>
          </p:cNvSpPr>
          <p:nvPr/>
        </p:nvSpPr>
        <p:spPr>
          <a:xfrm>
            <a:off x="422103" y="512763"/>
            <a:ext cx="157941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Training Provider Accreditation 3 of 3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34CF35A-79EE-6308-3E95-BB344B69F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96" y="321800"/>
            <a:ext cx="7755443" cy="5979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9F943F-5758-772B-1303-5D8E070B06DF}"/>
              </a:ext>
            </a:extLst>
          </p:cNvPr>
          <p:cNvSpPr txBox="1"/>
          <p:nvPr/>
        </p:nvSpPr>
        <p:spPr>
          <a:xfrm>
            <a:off x="10668000" y="234950"/>
            <a:ext cx="132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90168-1123-0C62-AA53-D75821A4858E}"/>
              </a:ext>
            </a:extLst>
          </p:cNvPr>
          <p:cNvSpPr txBox="1"/>
          <p:nvPr/>
        </p:nvSpPr>
        <p:spPr>
          <a:xfrm>
            <a:off x="209551" y="5943600"/>
            <a:ext cx="179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EPA From 8500-25</a:t>
            </a:r>
          </a:p>
        </p:txBody>
      </p:sp>
    </p:spTree>
    <p:extLst>
      <p:ext uri="{BB962C8B-B14F-4D97-AF65-F5344CB8AC3E}">
        <p14:creationId xmlns:p14="http://schemas.microsoft.com/office/powerpoint/2010/main" val="121660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9DCA81-845E-E932-D256-E330142CBA7E}"/>
              </a:ext>
            </a:extLst>
          </p:cNvPr>
          <p:cNvSpPr txBox="1">
            <a:spLocks/>
          </p:cNvSpPr>
          <p:nvPr/>
        </p:nvSpPr>
        <p:spPr>
          <a:xfrm>
            <a:off x="422103" y="512763"/>
            <a:ext cx="157941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Firm Application 1 of 3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60BFCA-08EB-6DA6-1118-D4C3674E4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29" y="357043"/>
            <a:ext cx="4714245" cy="6143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98EB2-9BD7-4C74-04BE-C92B78226D1B}"/>
              </a:ext>
            </a:extLst>
          </p:cNvPr>
          <p:cNvSpPr txBox="1"/>
          <p:nvPr/>
        </p:nvSpPr>
        <p:spPr>
          <a:xfrm>
            <a:off x="10668000" y="234950"/>
            <a:ext cx="132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6BF43-BBAF-5732-8F42-44F68F2312A8}"/>
              </a:ext>
            </a:extLst>
          </p:cNvPr>
          <p:cNvSpPr txBox="1"/>
          <p:nvPr/>
        </p:nvSpPr>
        <p:spPr>
          <a:xfrm>
            <a:off x="422103" y="4102100"/>
            <a:ext cx="1332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EPA From 8500-27</a:t>
            </a:r>
          </a:p>
        </p:txBody>
      </p:sp>
    </p:spTree>
    <p:extLst>
      <p:ext uri="{BB962C8B-B14F-4D97-AF65-F5344CB8AC3E}">
        <p14:creationId xmlns:p14="http://schemas.microsoft.com/office/powerpoint/2010/main" val="47211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9DCA81-845E-E932-D256-E330142CBA7E}"/>
              </a:ext>
            </a:extLst>
          </p:cNvPr>
          <p:cNvSpPr txBox="1">
            <a:spLocks/>
          </p:cNvSpPr>
          <p:nvPr/>
        </p:nvSpPr>
        <p:spPr>
          <a:xfrm>
            <a:off x="422103" y="512763"/>
            <a:ext cx="157941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Firm Application 2 of 3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FF66C41-EE45-01E5-0953-F4F5EF16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54" y="469666"/>
            <a:ext cx="4907092" cy="638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0D71CB-8958-76E6-3C00-AD15BCBE503F}"/>
              </a:ext>
            </a:extLst>
          </p:cNvPr>
          <p:cNvSpPr txBox="1"/>
          <p:nvPr/>
        </p:nvSpPr>
        <p:spPr>
          <a:xfrm>
            <a:off x="10668000" y="234950"/>
            <a:ext cx="132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5E10A-9FB3-8235-EAAA-7FA1308C44E1}"/>
              </a:ext>
            </a:extLst>
          </p:cNvPr>
          <p:cNvSpPr txBox="1"/>
          <p:nvPr/>
        </p:nvSpPr>
        <p:spPr>
          <a:xfrm>
            <a:off x="422103" y="4102100"/>
            <a:ext cx="1332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EPA From 8500-27</a:t>
            </a:r>
          </a:p>
        </p:txBody>
      </p:sp>
    </p:spTree>
    <p:extLst>
      <p:ext uri="{BB962C8B-B14F-4D97-AF65-F5344CB8AC3E}">
        <p14:creationId xmlns:p14="http://schemas.microsoft.com/office/powerpoint/2010/main" val="328799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9DCA81-845E-E932-D256-E330142CBA7E}"/>
              </a:ext>
            </a:extLst>
          </p:cNvPr>
          <p:cNvSpPr txBox="1">
            <a:spLocks/>
          </p:cNvSpPr>
          <p:nvPr/>
        </p:nvSpPr>
        <p:spPr>
          <a:xfrm>
            <a:off x="422103" y="512763"/>
            <a:ext cx="157941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Firm Application 2 of 3</a:t>
            </a:r>
          </a:p>
        </p:txBody>
      </p:sp>
      <p:pic>
        <p:nvPicPr>
          <p:cNvPr id="3" name="Picture 2" descr="Text, email&#10;&#10;Description automatically generated">
            <a:extLst>
              <a:ext uri="{FF2B5EF4-FFF2-40B4-BE49-F238E27FC236}">
                <a16:creationId xmlns:a16="http://schemas.microsoft.com/office/drawing/2014/main" id="{99B3A2E8-B8C2-BC6F-03AC-252BE290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0" y="199061"/>
            <a:ext cx="4959717" cy="6459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639C22-0C97-A9C1-8DE7-A30845118287}"/>
              </a:ext>
            </a:extLst>
          </p:cNvPr>
          <p:cNvSpPr txBox="1"/>
          <p:nvPr/>
        </p:nvSpPr>
        <p:spPr>
          <a:xfrm>
            <a:off x="10668000" y="234950"/>
            <a:ext cx="132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78737-C260-4E52-21AF-AFFEC85D6CF3}"/>
              </a:ext>
            </a:extLst>
          </p:cNvPr>
          <p:cNvSpPr txBox="1"/>
          <p:nvPr/>
        </p:nvSpPr>
        <p:spPr>
          <a:xfrm>
            <a:off x="422103" y="4102100"/>
            <a:ext cx="1332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EPA From 8500-27</a:t>
            </a:r>
          </a:p>
        </p:txBody>
      </p:sp>
    </p:spTree>
    <p:extLst>
      <p:ext uri="{BB962C8B-B14F-4D97-AF65-F5344CB8AC3E}">
        <p14:creationId xmlns:p14="http://schemas.microsoft.com/office/powerpoint/2010/main" val="313510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089CD5-38E9-AC9C-CCF1-82C230F6A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" y="243690"/>
            <a:ext cx="10129519" cy="60551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94B6B-2D88-D7D7-8D5D-37868EE0C767}"/>
              </a:ext>
            </a:extLst>
          </p:cNvPr>
          <p:cNvSpPr txBox="1"/>
          <p:nvPr/>
        </p:nvSpPr>
        <p:spPr>
          <a:xfrm>
            <a:off x="1414914" y="904775"/>
            <a:ext cx="206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Provider PAS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D1F49-8A1C-871E-CD7B-AC9AFA1FCF0A}"/>
              </a:ext>
            </a:extLst>
          </p:cNvPr>
          <p:cNvSpPr txBox="1"/>
          <p:nvPr/>
        </p:nvSpPr>
        <p:spPr>
          <a:xfrm>
            <a:off x="11220450" y="234950"/>
            <a:ext cx="77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603A1-FB31-D127-628B-BA86D289DF62}"/>
              </a:ext>
            </a:extLst>
          </p:cNvPr>
          <p:cNvSpPr txBox="1"/>
          <p:nvPr/>
        </p:nvSpPr>
        <p:spPr>
          <a:xfrm>
            <a:off x="222251" y="6388100"/>
            <a:ext cx="179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EPA From 8500-25</a:t>
            </a:r>
          </a:p>
        </p:txBody>
      </p:sp>
    </p:spTree>
    <p:extLst>
      <p:ext uri="{BB962C8B-B14F-4D97-AF65-F5344CB8AC3E}">
        <p14:creationId xmlns:p14="http://schemas.microsoft.com/office/powerpoint/2010/main" val="88601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DECE-40BD-FB8C-F3EE-F1DF2441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AE9934-A0CF-204A-E8AC-F7C381D28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5" y="212281"/>
            <a:ext cx="11513730" cy="64334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6DC2C-2DFB-2D8D-2180-3F8BD85A7E8E}"/>
              </a:ext>
            </a:extLst>
          </p:cNvPr>
          <p:cNvSpPr txBox="1"/>
          <p:nvPr/>
        </p:nvSpPr>
        <p:spPr>
          <a:xfrm>
            <a:off x="673768" y="1270535"/>
            <a:ext cx="240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Abatement Firm Notification PAS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6A16E-3C41-65E6-7F49-873A8536C2AF}"/>
              </a:ext>
            </a:extLst>
          </p:cNvPr>
          <p:cNvSpPr txBox="1"/>
          <p:nvPr/>
        </p:nvSpPr>
        <p:spPr>
          <a:xfrm>
            <a:off x="10668000" y="234950"/>
            <a:ext cx="132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OMB Control No. 2070-0195</a:t>
            </a:r>
          </a:p>
          <a:p>
            <a:r>
              <a:rPr lang="en-US" sz="1200" dirty="0"/>
              <a:t>Expiration Date: 2/29/2024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BE9DA-EA6C-0EF0-FD9A-D6ED60B0E959}"/>
              </a:ext>
            </a:extLst>
          </p:cNvPr>
          <p:cNvSpPr txBox="1"/>
          <p:nvPr/>
        </p:nvSpPr>
        <p:spPr>
          <a:xfrm>
            <a:off x="441153" y="6620309"/>
            <a:ext cx="1332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EPA From 8500-27</a:t>
            </a:r>
          </a:p>
        </p:txBody>
      </p:sp>
    </p:spTree>
    <p:extLst>
      <p:ext uri="{BB962C8B-B14F-4D97-AF65-F5344CB8AC3E}">
        <p14:creationId xmlns:p14="http://schemas.microsoft.com/office/powerpoint/2010/main" val="387813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CategoryDescription xmlns="http://schemas.microsoft.com/sharepoint.v3" xsi:nil="true"/>
    <TaxCatchAll xmlns="4ffa91fb-a0ff-4ac5-b2db-65c790d184a4" xsi:nil="true"/>
    <FRN_x0020_List_x0020_Item_x0020_ID xmlns="118f882f-1e32-4cf2-ad69-9de43d57f4c6">4412</FRN_x0020_List_x0020_Item_x0020_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945D3E4F86649B7BD7D579B37A57A" ma:contentTypeVersion="15" ma:contentTypeDescription="Create a new document." ma:contentTypeScope="" ma:versionID="597f6683057eaf9ea377282e3c18566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.v3" xmlns:ns3="4ffa91fb-a0ff-4ac5-b2db-65c790d184a4" xmlns:ns4="118f882f-1e32-4cf2-ad69-9de43d57f4c6" xmlns:ns5="a5d1ca4e-0a3f-4119-b619-e20b93ebd1aa" targetNamespace="http://schemas.microsoft.com/office/2006/metadata/properties" ma:root="true" ma:fieldsID="b86fc16b4e95b49b989437c4d9976cfa" ns1:_="" ns2:_="" ns3:_="" ns4:_="" ns5:_="">
    <xsd:import namespace="http://schemas.microsoft.com/sharepoint/v3"/>
    <xsd:import namespace="http://schemas.microsoft.com/sharepoint.v3"/>
    <xsd:import namespace="4ffa91fb-a0ff-4ac5-b2db-65c790d184a4"/>
    <xsd:import namespace="118f882f-1e32-4cf2-ad69-9de43d57f4c6"/>
    <xsd:import namespace="a5d1ca4e-0a3f-4119-b619-e20b93ebd1aa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TaxCatchAllLabel" minOccurs="0"/>
                <xsd:element ref="ns3:TaxCatchAll" minOccurs="0"/>
                <xsd:element ref="ns4:FRN_x0020_List_x0020_Item_x0020_ID"/>
                <xsd:element ref="ns5:SharedWithUsers" minOccurs="0"/>
                <xsd:element ref="ns5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hidden="true" ma:list="{12331871-f22f-4f1e-b241-7c04b4cb386a}" ma:internalName="TaxCatchAllLabel" ma:readOnly="true" ma:showField="CatchAllDataLabel" ma:web="a5d1ca4e-0a3f-4119-b619-e20b93ebd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7" nillable="true" ma:displayName="Taxonomy Catch All Column" ma:hidden="true" ma:list="{12331871-f22f-4f1e-b241-7c04b4cb386a}" ma:internalName="TaxCatchAll" ma:showField="CatchAllData" ma:web="a5d1ca4e-0a3f-4119-b619-e20b93ebd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f882f-1e32-4cf2-ad69-9de43d57f4c6" elementFormDefault="qualified">
    <xsd:import namespace="http://schemas.microsoft.com/office/2006/documentManagement/types"/>
    <xsd:import namespace="http://schemas.microsoft.com/office/infopath/2007/PartnerControls"/>
    <xsd:element name="FRN_x0020_List_x0020_Item_x0020_ID" ma:index="11" ma:displayName="FRN List Item ID" ma:indexed="true" ma:internalName="FRN_x0020_List_x0020_Item_x0020_ID">
      <xsd:simpleType>
        <xsd:restriction base="dms:Text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1ca4e-0a3f-4119-b619-e20b93ebd1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8A34FF-AD3A-4A8F-93BA-4468171CD20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.v3"/>
    <ds:schemaRef ds:uri="4ffa91fb-a0ff-4ac5-b2db-65c790d184a4"/>
    <ds:schemaRef ds:uri="118f882f-1e32-4cf2-ad69-9de43d57f4c6"/>
  </ds:schemaRefs>
</ds:datastoreItem>
</file>

<file path=customXml/itemProps2.xml><?xml version="1.0" encoding="utf-8"?>
<ds:datastoreItem xmlns:ds="http://schemas.openxmlformats.org/officeDocument/2006/customXml" ds:itemID="{95E0B9D5-F9B9-42A1-B697-A057473C03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2B47D8-FE02-4EED-9985-A7741436FB4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6EC6DC5-DC62-407D-8A07-B19059120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.v3"/>
    <ds:schemaRef ds:uri="4ffa91fb-a0ff-4ac5-b2db-65c790d184a4"/>
    <ds:schemaRef ds:uri="118f882f-1e32-4cf2-ad69-9de43d57f4c6"/>
    <ds:schemaRef ds:uri="a5d1ca4e-0a3f-4119-b619-e20b93ebd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153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Individual Certification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Certification image 1 of 2</dc:title>
  <dc:creator>McFarley, Jake</dc:creator>
  <cp:lastModifiedBy>Johnson, Amaris</cp:lastModifiedBy>
  <cp:revision>4</cp:revision>
  <dcterms:created xsi:type="dcterms:W3CDTF">2023-08-23T17:01:33Z</dcterms:created>
  <dcterms:modified xsi:type="dcterms:W3CDTF">2024-02-06T01:11:09Z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0x010100E8F945D3E4F86649B7BD7D579B37A57A</vt:lpwstr>
  </property>
</Properties>
</file>