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4" r:id="rId6"/>
    <p:sldId id="265" r:id="rId7"/>
    <p:sldId id="266" r:id="rId8"/>
    <p:sldId id="261" r:id="rId9"/>
    <p:sldId id="260" r:id="rId10"/>
    <p:sldId id="263" r:id="rId11"/>
    <p:sldId id="258" r:id="rId12"/>
    <p:sldId id="259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6" d="100"/>
          <a:sy n="96" d="100"/>
        </p:scale>
        <p:origin x="8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257-21F8-C73C-85D4-411EC508A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1101E-C1A1-875C-78F3-DB5158EAC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90395-A715-3DA9-C198-0BCA35504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A7DF3-FF3B-CA25-3636-41F25BBC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BCEF8-89E5-4F34-4D34-E0FE07A3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8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993E-6FA1-4C39-5605-D532B1A6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2FF82-E31A-4543-258C-CB051FDB7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ED311-0467-4807-C5DC-E9E5A8B45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E465A-CD5F-48D2-E689-8AE3A88E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1FFB1-8479-1D32-1348-881B7AB7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4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A7149-4157-C6CA-010B-7F3CA955C8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B4885-60C1-9622-43F6-93AFD9CBA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81C89-E4B1-AD8B-3E33-B8AB3D9C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35D07-DD39-5EE6-5988-E2F7F3099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E25AC-3E1B-8C5E-A2FD-A250E539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2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D51A5-9ECF-CB65-C433-01A3FB28A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A6179-9D6D-BF15-6397-D3E76A7E7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B10BB-BD73-C232-BC56-86E43A05F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7B95E-A695-28CE-7F85-1DCC45541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72929-A8A5-F417-DE08-0A08252E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2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BED63-5AF0-D6FE-AAE4-A9DB4FF3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11F48-0569-7B5B-FBC8-33DF62218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39D43-08D5-AEB8-A89C-BCE13AEF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3F0F2-7995-8407-CD74-2914C22B4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7DD02-14FE-3062-3ED6-E2E4FB87D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20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3AB83-F2F7-6FFB-AE27-8502D7585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058AA-6CAF-E1A1-A3D7-4494B44EB4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42BF-4D96-BF1D-B1B9-F57CCB6E2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8BC04-7A2C-AE2D-2CAE-37E49D6FD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5A27F-D927-2A15-8B27-5F0620F5C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25BAB-9B48-00C5-D897-9B4E5FC89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CCECC-0AE1-79CA-E6A3-DF0E9D880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72C0D7-0938-7439-C0F2-12BF5E8C7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A5B68-957C-6B68-BA8D-25A9BBDEF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B3E34-E282-AD9C-303F-8D3306CE3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37936-F8B7-CD8A-8F67-B8A1A209D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35DBF2-702B-262C-12C9-9F2680E7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F91B13-E2E1-B782-411A-921B3FED2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8520B-9A32-5867-E262-64515833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5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2C77-0D86-300E-0551-FCB2B33F8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78A2F3-2F40-832B-3E62-C366575B2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B4F2B-0F56-6511-EB1C-3A443590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D7FDB9-C435-149D-CE8C-DF1922B0A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5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12AE64-129F-5E01-F3DB-DC4297F8F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A0E0F0-C407-5987-3763-6CC26BD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05967-249C-074D-F5F2-0FCC81F8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EC240-36F2-9438-685E-B4D459627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ACD24-B74C-D4C3-7566-486929858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0278E-3BD6-09D2-8440-1F42DE337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56FFC-0CDB-480A-11E3-698BF20CE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8889B-FC0E-5290-AF53-37934263D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B8567-D886-1348-CDEC-5039FB4E5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7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E0D2-BFE2-B5AD-9AE5-3EE38D135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DE2A14-7521-9D27-6F81-A8848352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4B98D-DDB5-50DF-85BA-DDF395172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86D78-F813-FB10-FA21-780FB7E8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5A321-297A-73CB-28FC-EC4CED86B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C9921-C9B9-F3A4-CEAD-DB251E8C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0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71776-40DE-9E96-E384-726C1060B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2E6-456A-7E3A-E8F7-BB528DDFD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5FCE8-E4FA-70CF-2062-B05A05075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44D7F-AFAD-4AAA-9CEB-B2D781C740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6086-CFC6-09B9-3B3A-9DE387C3F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81DED-4CC4-8764-A3D6-CE72007AE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10B7-B7E4-455D-9631-0CB6CF73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9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2BA3A06-D5A3-118F-AEE9-D0AB8A95E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965" y="216813"/>
            <a:ext cx="10499387" cy="1655762"/>
          </a:xfrm>
        </p:spPr>
        <p:txBody>
          <a:bodyPr/>
          <a:lstStyle/>
          <a:p>
            <a:r>
              <a:rPr lang="en-US" dirty="0"/>
              <a:t>Starting a New Request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7737BF-E532-CCC7-BF29-AF9CBA61A2D3}"/>
              </a:ext>
            </a:extLst>
          </p:cNvPr>
          <p:cNvSpPr txBox="1"/>
          <p:nvPr/>
        </p:nvSpPr>
        <p:spPr>
          <a:xfrm>
            <a:off x="8949447" y="1459149"/>
            <a:ext cx="26653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Users are asked to name their request and provide information on the location of the project – asked first so we know which district to route it to. Location information gets included in Section II</a:t>
            </a:r>
          </a:p>
        </p:txBody>
      </p:sp>
      <p:pic>
        <p:nvPicPr>
          <p:cNvPr id="8" name="Picture 7" descr="Map&#10;&#10;Description automatically generated">
            <a:extLst>
              <a:ext uri="{FF2B5EF4-FFF2-40B4-BE49-F238E27FC236}">
                <a16:creationId xmlns:a16="http://schemas.microsoft.com/office/drawing/2014/main" id="{39163CA3-FF7F-F265-C258-5D414343E7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156" y="729842"/>
            <a:ext cx="4247688" cy="61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327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&#10;&#10;Description automatically generated">
            <a:extLst>
              <a:ext uri="{FF2B5EF4-FFF2-40B4-BE49-F238E27FC236}">
                <a16:creationId xmlns:a16="http://schemas.microsoft.com/office/drawing/2014/main" id="{61D6C671-A758-3287-98AC-7A3AF98495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53" y="1483614"/>
            <a:ext cx="10515600" cy="3890771"/>
          </a:xfr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200B31CE-59BF-6EBD-243F-F83C5DEB5B56}"/>
              </a:ext>
            </a:extLst>
          </p:cNvPr>
          <p:cNvSpPr/>
          <p:nvPr/>
        </p:nvSpPr>
        <p:spPr>
          <a:xfrm>
            <a:off x="798858" y="3021496"/>
            <a:ext cx="321364" cy="248478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4A4EDB-0CDD-4D92-C77E-CBE920651C58}"/>
              </a:ext>
            </a:extLst>
          </p:cNvPr>
          <p:cNvSpPr txBox="1"/>
          <p:nvPr/>
        </p:nvSpPr>
        <p:spPr>
          <a:xfrm>
            <a:off x="5640456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FEF62F-96EC-705F-EA60-E79E4FF03E4F}"/>
              </a:ext>
            </a:extLst>
          </p:cNvPr>
          <p:cNvSpPr txBox="1"/>
          <p:nvPr/>
        </p:nvSpPr>
        <p:spPr>
          <a:xfrm>
            <a:off x="699467" y="732419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Generated documents are shown on the left-hand side of the menu – paper icon circled in purple. </a:t>
            </a:r>
          </a:p>
        </p:txBody>
      </p:sp>
    </p:spTree>
    <p:extLst>
      <p:ext uri="{BB962C8B-B14F-4D97-AF65-F5344CB8AC3E}">
        <p14:creationId xmlns:p14="http://schemas.microsoft.com/office/powerpoint/2010/main" val="284439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8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2F1F6BE-C751-535A-9A5E-5545D26E89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2" y="365125"/>
            <a:ext cx="4803843" cy="5661397"/>
          </a:xfr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3717DC8-16D1-1FB5-D878-646538180DAC}"/>
              </a:ext>
            </a:extLst>
          </p:cNvPr>
          <p:cNvSpPr txBox="1"/>
          <p:nvPr/>
        </p:nvSpPr>
        <p:spPr>
          <a:xfrm>
            <a:off x="5642043" y="797668"/>
            <a:ext cx="559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After the RRS determines where to route, requestors are </a:t>
            </a:r>
            <a:r>
              <a:rPr lang="en-US" dirty="0" err="1"/>
              <a:t>are</a:t>
            </a:r>
            <a:r>
              <a:rPr lang="en-US" dirty="0"/>
              <a:t> asked what type of Request they want. See the list of available options.  </a:t>
            </a:r>
          </a:p>
        </p:txBody>
      </p:sp>
    </p:spTree>
    <p:extLst>
      <p:ext uri="{BB962C8B-B14F-4D97-AF65-F5344CB8AC3E}">
        <p14:creationId xmlns:p14="http://schemas.microsoft.com/office/powerpoint/2010/main" val="1938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E388C-B854-1DF5-AC9A-D673DF51157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226422" y="1825625"/>
            <a:ext cx="4127377" cy="3322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Once an option is selected, they get this intro screen (unique to each request type), then enter the information in that is used to generate the forms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AE20F7-0571-7FA7-C04C-660689354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53833"/>
            <a:ext cx="5706271" cy="2743583"/>
          </a:xfrm>
          <a:prstGeom prst="rect">
            <a:avLst/>
          </a:prstGeom>
        </p:spPr>
      </p:pic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2A9A5E96-8B74-79B9-4859-FA8999E3FC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208608"/>
            <a:ext cx="5734850" cy="1714739"/>
          </a:xfrm>
          <a:prstGeom prst="rect">
            <a:avLst/>
          </a:prstGeom>
        </p:spPr>
      </p:pic>
      <p:pic>
        <p:nvPicPr>
          <p:cNvPr id="10" name="Picture 9" descr="Graphical user interface, text, application, email">
            <a:extLst>
              <a:ext uri="{FF2B5EF4-FFF2-40B4-BE49-F238E27FC236}">
                <a16:creationId xmlns:a16="http://schemas.microsoft.com/office/drawing/2014/main" id="{611D905A-B8F3-4837-9D8B-80B734A54F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934539"/>
            <a:ext cx="5687219" cy="17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87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ext, table&#10;&#10;Description automatically generated with medium confidence">
            <a:extLst>
              <a:ext uri="{FF2B5EF4-FFF2-40B4-BE49-F238E27FC236}">
                <a16:creationId xmlns:a16="http://schemas.microsoft.com/office/drawing/2014/main" id="{DCEDF03A-F3D7-BFD3-B569-78BDCE7CED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3299307"/>
            <a:ext cx="8220075" cy="2545718"/>
          </a:xfrm>
        </p:spPr>
      </p:pic>
      <p:pic>
        <p:nvPicPr>
          <p:cNvPr id="7" name="Picture 6" descr="Graphical user interface, text, application">
            <a:extLst>
              <a:ext uri="{FF2B5EF4-FFF2-40B4-BE49-F238E27FC236}">
                <a16:creationId xmlns:a16="http://schemas.microsoft.com/office/drawing/2014/main" id="{87CE80CB-9BAA-36BF-E09B-59D6E6E983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1" y="772705"/>
            <a:ext cx="8058150" cy="2526602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323F30C-51CF-FDD7-B923-FC97899E4DD7}"/>
              </a:ext>
            </a:extLst>
          </p:cNvPr>
          <p:cNvSpPr txBox="1">
            <a:spLocks/>
          </p:cNvSpPr>
          <p:nvPr/>
        </p:nvSpPr>
        <p:spPr>
          <a:xfrm>
            <a:off x="8848726" y="1767519"/>
            <a:ext cx="3190874" cy="487415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Some forms are embedded in information sections such as contacts or property owner sections. These two forms are viewed and filled out prior to upload.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906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1749-E387-994C-7339-6228EFD29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Project Information </a:t>
            </a:r>
          </a:p>
        </p:txBody>
      </p:sp>
      <p:pic>
        <p:nvPicPr>
          <p:cNvPr id="5" name="Content Placeholder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5AA2DCC2-A2AA-D0A7-F574-42612FAB14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453" y="1825625"/>
            <a:ext cx="8873094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DFDBB13-29D9-40FD-34E2-618C0BC9274C}"/>
              </a:ext>
            </a:extLst>
          </p:cNvPr>
          <p:cNvSpPr txBox="1"/>
          <p:nvPr/>
        </p:nvSpPr>
        <p:spPr>
          <a:xfrm>
            <a:off x="10532547" y="1996580"/>
            <a:ext cx="1472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Information goes in section III, blocks 2 - 6</a:t>
            </a:r>
          </a:p>
        </p:txBody>
      </p:sp>
    </p:spTree>
    <p:extLst>
      <p:ext uri="{BB962C8B-B14F-4D97-AF65-F5344CB8AC3E}">
        <p14:creationId xmlns:p14="http://schemas.microsoft.com/office/powerpoint/2010/main" val="193399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D6F0C-E397-D9B8-DA53-72F246D76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pic>
        <p:nvPicPr>
          <p:cNvPr id="5" name="Content Placeholder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234D88C-CC68-FFF1-A59D-C99BFF59D9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73800"/>
            <a:ext cx="9782262" cy="425498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3EB41D-1A15-AC36-24AB-A9FD603EEEB0}"/>
              </a:ext>
            </a:extLst>
          </p:cNvPr>
          <p:cNvSpPr txBox="1"/>
          <p:nvPr/>
        </p:nvSpPr>
        <p:spPr>
          <a:xfrm>
            <a:off x="10511406" y="2499919"/>
            <a:ext cx="1577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Information goes in Section 1A or IB</a:t>
            </a:r>
          </a:p>
        </p:txBody>
      </p:sp>
    </p:spTree>
    <p:extLst>
      <p:ext uri="{BB962C8B-B14F-4D97-AF65-F5344CB8AC3E}">
        <p14:creationId xmlns:p14="http://schemas.microsoft.com/office/powerpoint/2010/main" val="276761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0A139-F8D9-E721-D095-541025793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Owners</a:t>
            </a:r>
          </a:p>
        </p:txBody>
      </p:sp>
      <p:pic>
        <p:nvPicPr>
          <p:cNvPr id="5" name="Content Placeholder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508D2BA-EF02-032F-3281-43EA7812EF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24" y="1825625"/>
            <a:ext cx="8663528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8FE7DA-7E07-3832-BF88-587BA383E367}"/>
              </a:ext>
            </a:extLst>
          </p:cNvPr>
          <p:cNvSpPr txBox="1"/>
          <p:nvPr/>
        </p:nvSpPr>
        <p:spPr>
          <a:xfrm>
            <a:off x="10127974" y="2435087"/>
            <a:ext cx="1838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Information goes in block IC</a:t>
            </a:r>
          </a:p>
        </p:txBody>
      </p:sp>
    </p:spTree>
    <p:extLst>
      <p:ext uri="{BB962C8B-B14F-4D97-AF65-F5344CB8AC3E}">
        <p14:creationId xmlns:p14="http://schemas.microsoft.com/office/powerpoint/2010/main" val="386218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909D2-D883-FF95-A587-C348E529F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Information (if any) not required</a:t>
            </a:r>
          </a:p>
        </p:txBody>
      </p:sp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72481265-960D-6C0F-D8EA-F632368F05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36501"/>
            <a:ext cx="10515600" cy="2929585"/>
          </a:xfrm>
        </p:spPr>
      </p:pic>
    </p:spTree>
    <p:extLst>
      <p:ext uri="{BB962C8B-B14F-4D97-AF65-F5344CB8AC3E}">
        <p14:creationId xmlns:p14="http://schemas.microsoft.com/office/powerpoint/2010/main" val="298371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ADFF7-9621-30F4-586E-A62E69CD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Certify, Sign, and Submit</a:t>
            </a:r>
          </a:p>
        </p:txBody>
      </p:sp>
      <p:pic>
        <p:nvPicPr>
          <p:cNvPr id="5" name="Content Placeholder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2FC83F5-A8BF-0519-8681-34DA81EC51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20386"/>
            <a:ext cx="8817528" cy="336181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D747B0-D68A-EE97-73BC-3C5F98C2BA29}"/>
              </a:ext>
            </a:extLst>
          </p:cNvPr>
          <p:cNvSpPr txBox="1"/>
          <p:nvPr/>
        </p:nvSpPr>
        <p:spPr>
          <a:xfrm>
            <a:off x="10100345" y="2709644"/>
            <a:ext cx="16106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Signature at the bottom of the form. Has language about submitting a request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885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35D9B2D8BC23439A42548586E111E5" ma:contentTypeVersion="15" ma:contentTypeDescription="Create a new document." ma:contentTypeScope="" ma:versionID="ab25e2dd531997d262632f40b5a28908">
  <xsd:schema xmlns:xsd="http://www.w3.org/2001/XMLSchema" xmlns:xs="http://www.w3.org/2001/XMLSchema" xmlns:p="http://schemas.microsoft.com/office/2006/metadata/properties" xmlns:ns3="75faeaeb-9648-4078-8833-6667cc77c122" xmlns:ns4="100d0c95-168f-48fe-8be4-ebcea0ff7913" targetNamespace="http://schemas.microsoft.com/office/2006/metadata/properties" ma:root="true" ma:fieldsID="131b38fc0b5ec7e0657ee94a26ca576b" ns3:_="" ns4:_="">
    <xsd:import namespace="75faeaeb-9648-4078-8833-6667cc77c122"/>
    <xsd:import namespace="100d0c95-168f-48fe-8be4-ebcea0ff791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aeaeb-9648-4078-8833-6667cc77c1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d0c95-168f-48fe-8be4-ebcea0ff791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faeaeb-9648-4078-8833-6667cc77c122" xsi:nil="true"/>
  </documentManagement>
</p:properties>
</file>

<file path=customXml/itemProps1.xml><?xml version="1.0" encoding="utf-8"?>
<ds:datastoreItem xmlns:ds="http://schemas.openxmlformats.org/officeDocument/2006/customXml" ds:itemID="{5D4CAF91-C0B5-4A84-9220-3B652BFEDE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faeaeb-9648-4078-8833-6667cc77c122"/>
    <ds:schemaRef ds:uri="100d0c95-168f-48fe-8be4-ebcea0ff79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4306B0-8BE7-4B3C-8E61-808DF1261A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CE5063-ADF4-4ED7-8982-3CCE35BC8874}">
  <ds:schemaRefs>
    <ds:schemaRef ds:uri="100d0c95-168f-48fe-8be4-ebcea0ff7913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75faeaeb-9648-4078-8833-6667cc77c122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198</Words>
  <Application>Microsoft Office PowerPoint</Application>
  <PresentationFormat>Widescreen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General Project Information </vt:lpstr>
      <vt:lpstr>Contact Information</vt:lpstr>
      <vt:lpstr>Property Owners</vt:lpstr>
      <vt:lpstr>Supporting Information (if any) not required</vt:lpstr>
      <vt:lpstr>Certify, Sign, and Submit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Mulligan, Karen C CIV USARMY CEHQ (USA)</dc:creator>
  <cp:lastModifiedBy>Mulligan, Karen C CIV USARMY CEHQ (USA)</cp:lastModifiedBy>
  <cp:revision>4</cp:revision>
  <dcterms:created xsi:type="dcterms:W3CDTF">2024-03-06T20:48:23Z</dcterms:created>
  <dcterms:modified xsi:type="dcterms:W3CDTF">2024-05-16T16:07:29Z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0x0101005B35D9B2D8BC23439A42548586E111E5</vt:lpwstr>
  </property>
</Properties>
</file>