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C8_385AC07.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B9_92CA3F7C.xml" ContentType="application/vnd.ms-powerpoint.comments+xml"/>
  <Override PartName="/ppt/notesSlides/notesSlide18.xml" ContentType="application/vnd.openxmlformats-officedocument.presentationml.notesSlide+xml"/>
  <Override PartName="/ppt/comments/modernComment_1BB_3588BA71.xml" ContentType="application/vnd.ms-powerpoint.comments+xml"/>
  <Override PartName="/ppt/notesSlides/notesSlide19.xml" ContentType="application/vnd.openxmlformats-officedocument.presentationml.notesSlide+xml"/>
  <Override PartName="/ppt/comments/modernComment_1BD_28859F9C.xml" ContentType="application/vnd.ms-powerpoint.comments+xml"/>
  <Override PartName="/ppt/notesSlides/notesSlide20.xml" ContentType="application/vnd.openxmlformats-officedocument.presentationml.notesSlide+xml"/>
  <Override PartName="/ppt/comments/modernComment_1CD_66CA6EF1.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353" r:id="rId5"/>
    <p:sldId id="369" r:id="rId6"/>
    <p:sldId id="371" r:id="rId7"/>
    <p:sldId id="388" r:id="rId8"/>
    <p:sldId id="422" r:id="rId9"/>
    <p:sldId id="437" r:id="rId10"/>
    <p:sldId id="439" r:id="rId11"/>
    <p:sldId id="449" r:id="rId12"/>
    <p:sldId id="450" r:id="rId13"/>
    <p:sldId id="451" r:id="rId14"/>
    <p:sldId id="452" r:id="rId15"/>
    <p:sldId id="453" r:id="rId16"/>
    <p:sldId id="454" r:id="rId17"/>
    <p:sldId id="455" r:id="rId18"/>
    <p:sldId id="460" r:id="rId19"/>
    <p:sldId id="456" r:id="rId20"/>
    <p:sldId id="457" r:id="rId21"/>
    <p:sldId id="458" r:id="rId22"/>
    <p:sldId id="384" r:id="rId23"/>
    <p:sldId id="441" r:id="rId24"/>
    <p:sldId id="442" r:id="rId25"/>
    <p:sldId id="443" r:id="rId26"/>
    <p:sldId id="444" r:id="rId27"/>
    <p:sldId id="445" r:id="rId28"/>
    <p:sldId id="459" r:id="rId29"/>
    <p:sldId id="4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40" userDrawn="1">
          <p15:clr>
            <a:srgbClr val="A4A3A4"/>
          </p15:clr>
        </p15:guide>
        <p15:guide id="3" pos="7440" userDrawn="1">
          <p15:clr>
            <a:srgbClr val="A4A3A4"/>
          </p15:clr>
        </p15:guide>
        <p15:guide id="5" orient="horz"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DFF210-137F-7B4D-EA65-F0A76427F49E}" name="YOON, EUN Y. (CTR)" initials="Y(" userId="S::0610706787@cbp.dhs.gov::37bbf195-17fd-44b5-b18f-f06eac5f9619" providerId="AD"/>
  <p188:author id="{FB608720-014E-D111-F505-EF94E18D103C}" name="KENNEDY, TRICIA" initials="KT" userId="S::0485100962@cbp.dhs.gov::3faed595-f881-49ee-824b-7644b96454b3" providerId="AD"/>
  <p188:author id="{BFF71824-2113-6436-8A29-4AAEEBF9D93B}" name="WHITE, CHRISTOPHER A" initials="WCA" userId="S::0567771615@cbp.dhs.gov::cf45d565-8cb6-498b-97d5-8832856cd2c6" providerId="AD"/>
  <p188:author id="{0AFFAD30-F4B9-B3B2-BA35-CE9051565583}" name="CASHWELL, BRITNEY N (CTR)" initials="C(" userId="S::0590305700@cbp.dhs.gov::f0832d84-78ef-4beb-af98-83d654cb0683" providerId="AD"/>
  <p188:author id="{3FD57596-3F92-FEF3-A764-612A68B40F4D}" name="BEITZEL, BRIANNA M (CTR)" initials="BBM(" userId="S::0410729677@cbp.dhs.gov::73eea6d8-0b2e-430a-a8a0-95586b6e8a50" providerId="AD"/>
  <p188:author id="{6C366197-0347-5848-3E74-775529B94C5F}" name="MORRISON, AMANDA C ( CTR )" initials="M)" userId="S::0503365957@cbp.dhs.gov::4085fcf5-287f-40e7-9915-64de06f48963" providerId="AD"/>
  <p188:author id="{1BEB1BA5-F551-7892-1E42-6FABB928D67F}" name="TUCKER, JENNIFER A" initials="TJA" userId="S::0325561537@cbp.dhs.gov::6fbc9d9f-d196-4090-a54b-9952b0bb61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GHAVENDRA, ANJU B (CTR)" initials="RAB(" lastIdx="50" clrIdx="0">
    <p:extLst>
      <p:ext uri="{19B8F6BF-5375-455C-9EA6-DF929625EA0E}">
        <p15:presenceInfo xmlns:p15="http://schemas.microsoft.com/office/powerpoint/2012/main" userId="S-1-5-21-2487492328-1375672958-281685340-851650" providerId="AD"/>
      </p:ext>
    </p:extLst>
  </p:cmAuthor>
  <p:cmAuthor id="2" name="Sarah Tram" initials="ST" lastIdx="27" clrIdx="1">
    <p:extLst>
      <p:ext uri="{19B8F6BF-5375-455C-9EA6-DF929625EA0E}">
        <p15:presenceInfo xmlns:p15="http://schemas.microsoft.com/office/powerpoint/2012/main" userId="S::sarah.tram@dignarillc.onmicrosoft.com::05fc1151-5bc2-43e4-a84d-23340ccdfeb4" providerId="AD"/>
      </p:ext>
    </p:extLst>
  </p:cmAuthor>
  <p:cmAuthor id="3" name="Harpreet Dhanoya" initials="HD" lastIdx="21" clrIdx="2">
    <p:extLst>
      <p:ext uri="{19B8F6BF-5375-455C-9EA6-DF929625EA0E}">
        <p15:presenceInfo xmlns:p15="http://schemas.microsoft.com/office/powerpoint/2012/main" userId="S::209726@NTTDATA.COM::227a8731-cfc9-45a8-8e91-4cc0f4d02e94" providerId="AD"/>
      </p:ext>
    </p:extLst>
  </p:cmAuthor>
  <p:cmAuthor id="4" name="TRAM, SARAH K (CTR)" initials="TSK(" lastIdx="2" clrIdx="3">
    <p:extLst>
      <p:ext uri="{19B8F6BF-5375-455C-9EA6-DF929625EA0E}">
        <p15:presenceInfo xmlns:p15="http://schemas.microsoft.com/office/powerpoint/2012/main" userId="S::0461523600@cbp.dhs.gov::3eb39952-ab1d-448c-9d54-16adcb266d1c" providerId="AD"/>
      </p:ext>
    </p:extLst>
  </p:cmAuthor>
  <p:cmAuthor id="5" name="Angela Ru" initials="AR" lastIdx="2" clrIdx="4">
    <p:extLst>
      <p:ext uri="{19B8F6BF-5375-455C-9EA6-DF929625EA0E}">
        <p15:presenceInfo xmlns:p15="http://schemas.microsoft.com/office/powerpoint/2012/main" userId="S::angela.ru@dignarillc.onmicrosoft.com::9715eb71-cf84-4521-92bb-d2b051baa9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000"/>
    <a:srgbClr val="444444"/>
    <a:srgbClr val="999999"/>
    <a:srgbClr val="525457"/>
    <a:srgbClr val="A8A9AB"/>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36F475-1289-3949-95FD-496346C5DA0C}" v="143" dt="2022-11-03T17:35:54.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719"/>
  </p:normalViewPr>
  <p:slideViewPr>
    <p:cSldViewPr snapToGrid="0">
      <p:cViewPr varScale="1">
        <p:scale>
          <a:sx n="62" d="100"/>
          <a:sy n="62" d="100"/>
        </p:scale>
        <p:origin x="904" y="56"/>
      </p:cViewPr>
      <p:guideLst>
        <p:guide orient="horz" pos="504"/>
        <p:guide pos="240"/>
        <p:guide pos="7440"/>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B9_92CA3F7C.xml><?xml version="1.0" encoding="utf-8"?>
<p188:cmLst xmlns:a="http://schemas.openxmlformats.org/drawingml/2006/main" xmlns:r="http://schemas.openxmlformats.org/officeDocument/2006/relationships" xmlns:p188="http://schemas.microsoft.com/office/powerpoint/2018/8/main">
  <p188:cm id="{B70B6992-D478-2D4F-8BCE-30583870013F}" authorId="{6C366197-0347-5848-3E74-775529B94C5F}" status="resolved" created="2022-09-27T17:43:42.621" complete="100000">
    <ac:deMkLst xmlns:ac="http://schemas.microsoft.com/office/drawing/2013/main/command">
      <pc:docMk xmlns:pc="http://schemas.microsoft.com/office/powerpoint/2013/main/command"/>
      <pc:sldMk xmlns:pc="http://schemas.microsoft.com/office/powerpoint/2013/main/command" cId="2462728060" sldId="441"/>
      <ac:picMk id="6" creationId="{89980C3E-08C0-C14A-8448-DFD503CA2566}"/>
    </ac:deMkLst>
    <p188:replyLst>
      <p188:reply id="{578BA9C6-2412-7D43-9557-F06926DEFDB2}" authorId="{6C366197-0347-5848-3E74-775529B94C5F}" created="2022-09-27T19:08:00.058">
        <p188:txBody>
          <a:bodyPr/>
          <a:lstStyle/>
          <a:p>
            <a:r>
              <a:rPr lang="en-US"/>
              <a:t>Language finalized by Katrina Deyo on Sept 27, 2022 via email.</a:t>
            </a:r>
          </a:p>
        </p188:txBody>
      </p188:reply>
    </p188:replyLst>
    <p188:txBody>
      <a:bodyPr/>
      <a:lstStyle/>
      <a:p>
        <a:r>
          <a:rPr lang="en-US"/>
          <a:t>Language needs PO confirmation.</a:t>
        </a:r>
      </a:p>
    </p188:txBody>
  </p188:cm>
  <p188:cm id="{7D6CB0C9-9CEF-C343-A199-840CA28F9823}" authorId="{6C366197-0347-5848-3E74-775529B94C5F}" created="2022-09-28T16:29:55.018">
    <ac:deMkLst xmlns:ac="http://schemas.microsoft.com/office/drawing/2013/main/command">
      <pc:docMk xmlns:pc="http://schemas.microsoft.com/office/powerpoint/2013/main/command"/>
      <pc:sldMk xmlns:pc="http://schemas.microsoft.com/office/powerpoint/2013/main/command" cId="2462728060" sldId="441"/>
      <ac:picMk id="6" creationId="{89980C3E-08C0-C14A-8448-DFD503CA2566}"/>
    </ac:deMkLst>
    <p188:txBody>
      <a:bodyPr/>
      <a:lstStyle/>
      <a:p>
        <a:r>
          <a:rPr lang="en-US"/>
          <a:t>The Advance Travel Authorization action is only available to travelers following the approval of their supporter on Form I-134 through USCIS.
Read more about Form 1-134 at https://www.uscis.gov/i-134. </a:t>
        </a:r>
      </a:p>
    </p188:txBody>
  </p188:cm>
</p188:cmLst>
</file>

<file path=ppt/comments/modernComment_1BB_3588BA71.xml><?xml version="1.0" encoding="utf-8"?>
<p188:cmLst xmlns:a="http://schemas.openxmlformats.org/drawingml/2006/main" xmlns:r="http://schemas.openxmlformats.org/officeDocument/2006/relationships" xmlns:p188="http://schemas.microsoft.com/office/powerpoint/2018/8/main">
  <p188:cm id="{F4F87C40-628A-5D49-BB9B-BE42C9A341D4}" authorId="{6C366197-0347-5848-3E74-775529B94C5F}" status="resolved" created="2022-09-27T18:49:35.590" complete="100000">
    <pc:sldMkLst xmlns:pc="http://schemas.microsoft.com/office/powerpoint/2013/main/command">
      <pc:docMk/>
      <pc:sldMk cId="898153073" sldId="443"/>
    </pc:sldMkLst>
    <p188:replyLst>
      <p188:reply id="{C25DAE34-D53D-AA48-8AF6-77065E6F9BCF}" authorId="{6C366197-0347-5848-3E74-775529B94C5F}" created="2022-09-27T18:56:55.335">
        <p188:txBody>
          <a:bodyPr/>
          <a:lstStyle/>
          <a:p>
            <a:r>
              <a:rPr lang="en-US"/>
              <a:t>Need PO confirmation</a:t>
            </a:r>
          </a:p>
        </p188:txBody>
      </p188:reply>
      <p188:reply id="{47FA9C3A-9FB0-4D78-8EB6-8F16744C4164}" authorId="{6C366197-0347-5848-3E74-775529B94C5F}" created="2022-09-28T16:05:29.150">
        <p188:txBody>
          <a:bodyPr/>
          <a:lstStyle/>
          <a:p>
            <a:r>
              <a:rPr lang="en-US"/>
              <a:t>Language updated at Trish's request.  Language approved by Trish via Britney on Sept 28, 2022.</a:t>
            </a:r>
          </a:p>
        </p188:txBody>
      </p188:reply>
    </p188:replyLst>
    <p188:txBody>
      <a:bodyPr/>
      <a:lstStyle/>
      <a:p>
        <a:r>
          <a:rPr lang="en-US"/>
          <a:t>When user enters an A-Number which isn’t found in the system:
Identity Not Verified
Your identity could not be verified.  Please review your information and try again.
[Cancel][Try Again]</a:t>
        </a:r>
      </a:p>
    </p188:txBody>
  </p188:cm>
  <p188:cm id="{8C30400D-89DB-994A-B351-865CFF7C0DCA}" authorId="{6C366197-0347-5848-3E74-775529B94C5F}" status="resolved" created="2022-09-28T16:30:23.786" complete="100000">
    <pc:sldMkLst xmlns:pc="http://schemas.microsoft.com/office/powerpoint/2013/main/command">
      <pc:docMk/>
      <pc:sldMk cId="898153073" sldId="443"/>
    </pc:sldMkLst>
    <p188:txBody>
      <a:bodyPr/>
      <a:lstStyle/>
      <a:p>
        <a:r>
          <a:rPr lang="en-US"/>
          <a:t>A-Number Cannot Be Found
Please review your information in your myUSCIS account to ensure the information is correct.</a:t>
        </a:r>
      </a:p>
    </p188:txBody>
  </p188:cm>
  <p188:cm id="{BFA5FEE9-9F38-AA41-9DE6-03F5E978FEA0}" authorId="{3FD57596-3F92-FEF3-A764-612A68B40F4D}" status="resolved" created="2022-09-28T19:22:18.248" complete="100000">
    <pc:sldMkLst xmlns:pc="http://schemas.microsoft.com/office/powerpoint/2013/main/command">
      <pc:docMk/>
      <pc:sldMk cId="898153073" sldId="443"/>
    </pc:sldMkLst>
    <p188:txBody>
      <a:bodyPr/>
      <a:lstStyle/>
      <a:p>
        <a:r>
          <a:rPr lang="en-US"/>
          <a:t>In planning today, we confirmed that we weren’t separately validating A-Number, but there should be an error on submission (Slide 17 - after the submission confirmation popup)
Should I use this verbiage about a-number for submission errors, or something else?</a:t>
        </a:r>
      </a:p>
    </p188:txBody>
  </p188:cm>
  <p188:cm id="{A10B1FFB-D486-DE4A-8059-5724909927BC}" authorId="{6C366197-0347-5848-3E74-775529B94C5F}" created="2022-11-02T17:29:45.109">
    <ac:deMkLst xmlns:ac="http://schemas.microsoft.com/office/drawing/2013/main/command">
      <pc:docMk xmlns:pc="http://schemas.microsoft.com/office/powerpoint/2013/main/command"/>
      <pc:sldMk xmlns:pc="http://schemas.microsoft.com/office/powerpoint/2013/main/command" cId="898153073" sldId="443"/>
      <ac:picMk id="6" creationId="{44344219-4462-ED7B-C712-C3BF5393D356}"/>
    </ac:deMkLst>
    <p188:replyLst>
      <p188:reply id="{E8D79BA2-3B65-468B-8E5F-94B7AA2C8EAE}" authorId="{6C366197-0347-5848-3E74-775529B94C5F}" created="2022-11-02T17:30:40.961">
        <p188:txBody>
          <a:bodyPr/>
          <a:lstStyle/>
          <a:p>
            <a:r>
              <a:rPr lang="en-US"/>
              <a:t>[@BEITZEL, BRIANNA M (CTR)]  Language Updates 11/01:
Please ensure language reads "Record Cannot Be Found
Please review your Alien Registration number, date of birth, and passport number in your myUSCIS account to ensure the information is correct."</a:t>
            </a:r>
          </a:p>
        </p188:txBody>
      </p188:reply>
      <p188:reply id="{7DB11203-6A95-634C-AC3F-E35B6B58FB8D}" authorId="{6C366197-0347-5848-3E74-775529B94C5F}" created="2022-11-02T19:25:18.176">
        <p188:txBody>
          <a:bodyPr/>
          <a:lstStyle/>
          <a:p>
            <a:r>
              <a:rPr lang="en-US"/>
              <a:t>Continue should redirect the user to the summary page (screen 1 on this slide)</a:t>
            </a:r>
          </a:p>
        </p188:txBody>
      </p188:reply>
    </p188:replyLst>
    <p188:txBody>
      <a:bodyPr/>
      <a:lstStyle/>
      <a:p>
        <a:r>
          <a:rPr lang="en-US"/>
          <a:t>Record Cannot Be Found
Please review your Alien Registration number, date of birth, and passport number in your myUSCIS account to ensure the information is correct.</a:t>
        </a:r>
      </a:p>
    </p188:txBody>
  </p188:cm>
</p188:cmLst>
</file>

<file path=ppt/comments/modernComment_1BD_28859F9C.xml><?xml version="1.0" encoding="utf-8"?>
<p188:cmLst xmlns:a="http://schemas.openxmlformats.org/drawingml/2006/main" xmlns:r="http://schemas.openxmlformats.org/officeDocument/2006/relationships" xmlns:p188="http://schemas.microsoft.com/office/powerpoint/2018/8/main">
  <p188:cm id="{625B6B44-3602-B445-BDB6-B8CEF9C6964D}" authorId="{6C366197-0347-5848-3E74-775529B94C5F}" created="2022-09-27T18:50:18.646">
    <ac:deMkLst xmlns:ac="http://schemas.microsoft.com/office/drawing/2013/main/command">
      <pc:docMk xmlns:pc="http://schemas.microsoft.com/office/powerpoint/2013/main/command"/>
      <pc:sldMk xmlns:pc="http://schemas.microsoft.com/office/powerpoint/2013/main/command" cId="679845788" sldId="445"/>
      <ac:picMk id="6" creationId="{89980C3E-08C0-C14A-8448-DFD503CA2566}"/>
    </ac:deMkLst>
    <p188:replyLst>
      <p188:reply id="{97D382A2-3FE2-F346-84C3-46B309D93FA9}" authorId="{6C366197-0347-5848-3E74-775529B94C5F}" created="2022-09-27T18:56:51.464">
        <p188:txBody>
          <a:bodyPr/>
          <a:lstStyle/>
          <a:p>
            <a:r>
              <a:rPr lang="en-US"/>
              <a:t>Need PO confirmation</a:t>
            </a:r>
          </a:p>
        </p188:txBody>
      </p188:reply>
      <p188:reply id="{7081BCE8-58D1-B541-8F66-6A3089A3F24F}" authorId="{0AFFAD30-F4B9-B3B2-BA35-CE9051565583}" created="2022-09-28T14:58:36.928">
        <p188:txBody>
          <a:bodyPr/>
          <a:lstStyle/>
          <a:p>
            <a:r>
              <a:rPr lang="en-US"/>
              <a:t>Same question as slide 16, we aren’t doing any verifications so could we update this to “Your photo could not be captured. Please try again. </a:t>
            </a:r>
          </a:p>
        </p188:txBody>
      </p188:reply>
      <p188:reply id="{F51108B9-B607-4C9E-A2D2-169A4F6448F5}" authorId="{6C366197-0347-5848-3E74-775529B94C5F}" created="2022-09-28T16:07:41.248">
        <p188:txBody>
          <a:bodyPr/>
          <a:lstStyle/>
          <a:p>
            <a:r>
              <a:rPr lang="en-US"/>
              <a:t>Language provided by Trish: "Submission unsuccessful.  Please try again."</a:t>
            </a:r>
          </a:p>
        </p188:txBody>
      </p188:reply>
      <p188:reply id="{A1916866-7F35-4D44-89E0-B40856D4341F}" authorId="{6C366197-0347-5848-3E74-775529B94C5F}" created="2022-09-28T16:14:02.601">
        <p188:txBody>
          <a:bodyPr/>
          <a:lstStyle/>
          <a:p>
            <a:r>
              <a:rPr lang="en-US"/>
              <a:t>Note: Language provided by Trish may not match successful liveness detection screen language, "Your photo has been successfully captured."</a:t>
            </a:r>
          </a:p>
        </p188:txBody>
      </p188:reply>
    </p188:replyLst>
    <p188:txBody>
      <a:bodyPr/>
      <a:lstStyle/>
      <a:p>
        <a:r>
          <a:rPr lang="en-US"/>
          <a:t>When liveness detection fails:
Your identity could not be verified.  Please try again.
[Cancel][Try Again]</a:t>
        </a:r>
      </a:p>
    </p188:txBody>
  </p188:cm>
</p188:cmLst>
</file>

<file path=ppt/comments/modernComment_1C8_385AC07.xml><?xml version="1.0" encoding="utf-8"?>
<p188:cmLst xmlns:a="http://schemas.openxmlformats.org/drawingml/2006/main" xmlns:r="http://schemas.openxmlformats.org/officeDocument/2006/relationships" xmlns:p188="http://schemas.microsoft.com/office/powerpoint/2018/8/main">
  <p188:cm id="{E677A9FB-2819-754C-9BC7-97C9C720B409}" authorId="{0AFFAD30-F4B9-B3B2-BA35-CE9051565583}" created="2022-09-28T14:56:06.824">
    <pc:sldMkLst xmlns:pc="http://schemas.microsoft.com/office/powerpoint/2013/main/command">
      <pc:docMk/>
      <pc:sldMk cId="59091975" sldId="456"/>
    </pc:sldMkLst>
    <p188:pos x="11125200" y="3302000"/>
    <p188:replyLst>
      <p188:reply id="{023ECBBF-12F4-4546-898C-8CCC8E0165B0}" authorId="{6C366197-0347-5848-3E74-775529B94C5F}" created="2022-09-28T16:12:02.803">
        <p188:txBody>
          <a:bodyPr/>
          <a:lstStyle/>
          <a:p>
            <a:r>
              <a:rPr lang="en-US"/>
              <a:t>Done - something to consider, does this match the language Trish provided: "Submission unsuccessful.  Please try again."</a:t>
            </a:r>
          </a:p>
        </p188:txBody>
      </p188:reply>
    </p188:replyLst>
    <p188:txBody>
      <a:bodyPr/>
      <a:lstStyle/>
      <a:p>
        <a:r>
          <a:rPr lang="en-US"/>
          <a:t>Amanda, can we change the confirmation message on this screen to “Your photo has been successfully captured” we aren’t doing any facial matching so there is no verification happening and it may be a little misleading. </a:t>
        </a:r>
      </a:p>
    </p188:txBody>
  </p188:cm>
</p188:cmLst>
</file>

<file path=ppt/comments/modernComment_1CD_66CA6EF1.xml><?xml version="1.0" encoding="utf-8"?>
<p188:cmLst xmlns:a="http://schemas.openxmlformats.org/drawingml/2006/main" xmlns:r="http://schemas.openxmlformats.org/officeDocument/2006/relationships" xmlns:p188="http://schemas.microsoft.com/office/powerpoint/2018/8/main">
  <p188:cm id="{13121CBD-2EB6-C544-9BD1-2484CF2850F7}" authorId="{6C366197-0347-5848-3E74-775529B94C5F}" created="2022-10-27T14:36:21.150">
    <ac:deMkLst xmlns:ac="http://schemas.microsoft.com/office/drawing/2013/main/command">
      <pc:docMk xmlns:pc="http://schemas.microsoft.com/office/powerpoint/2013/main/command"/>
      <pc:sldMk xmlns:pc="http://schemas.microsoft.com/office/powerpoint/2013/main/command" cId="1724542705" sldId="461"/>
      <ac:picMk id="11" creationId="{EE0D7C0E-1179-DE04-318B-90EADDD577AD}"/>
    </ac:deMkLst>
    <p188:txBody>
      <a:bodyPr/>
      <a:lstStyle/>
      <a:p>
        <a:r>
          <a:rPr lang="en-US"/>
          <a:t>Please try again.  Scan your eChip by placing the back of your phone directly on the barcode located on the last page of your passport.
You may need to adjust the phone's positioning until the scanner is activated.
Tap anywhere to continue.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64A5F-1217-994B-A8C6-FFA845D07650}"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0189B-DEE5-854C-B967-778D2AFB03E2}" type="slidenum">
              <a:rPr lang="en-US" smtClean="0"/>
              <a:t>‹#›</a:t>
            </a:fld>
            <a:endParaRPr lang="en-US"/>
          </a:p>
        </p:txBody>
      </p:sp>
    </p:spTree>
    <p:extLst>
      <p:ext uri="{BB962C8B-B14F-4D97-AF65-F5344CB8AC3E}">
        <p14:creationId xmlns:p14="http://schemas.microsoft.com/office/powerpoint/2010/main" val="182563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a:t>
            </a:fld>
            <a:endParaRPr lang="en-US"/>
          </a:p>
        </p:txBody>
      </p:sp>
    </p:spTree>
    <p:extLst>
      <p:ext uri="{BB962C8B-B14F-4D97-AF65-F5344CB8AC3E}">
        <p14:creationId xmlns:p14="http://schemas.microsoft.com/office/powerpoint/2010/main" val="193925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12</a:t>
            </a:fld>
            <a:endParaRPr lang="en-US"/>
          </a:p>
        </p:txBody>
      </p:sp>
    </p:spTree>
    <p:extLst>
      <p:ext uri="{BB962C8B-B14F-4D97-AF65-F5344CB8AC3E}">
        <p14:creationId xmlns:p14="http://schemas.microsoft.com/office/powerpoint/2010/main" val="71348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13</a:t>
            </a:fld>
            <a:endParaRPr lang="en-US"/>
          </a:p>
        </p:txBody>
      </p:sp>
    </p:spTree>
    <p:extLst>
      <p:ext uri="{BB962C8B-B14F-4D97-AF65-F5344CB8AC3E}">
        <p14:creationId xmlns:p14="http://schemas.microsoft.com/office/powerpoint/2010/main" val="137482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14</a:t>
            </a:fld>
            <a:endParaRPr lang="en-US"/>
          </a:p>
        </p:txBody>
      </p:sp>
    </p:spTree>
    <p:extLst>
      <p:ext uri="{BB962C8B-B14F-4D97-AF65-F5344CB8AC3E}">
        <p14:creationId xmlns:p14="http://schemas.microsoft.com/office/powerpoint/2010/main" val="48721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15</a:t>
            </a:fld>
            <a:endParaRPr lang="en-US"/>
          </a:p>
        </p:txBody>
      </p:sp>
    </p:spTree>
    <p:extLst>
      <p:ext uri="{BB962C8B-B14F-4D97-AF65-F5344CB8AC3E}">
        <p14:creationId xmlns:p14="http://schemas.microsoft.com/office/powerpoint/2010/main" val="1338835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16</a:t>
            </a:fld>
            <a:endParaRPr lang="en-US"/>
          </a:p>
        </p:txBody>
      </p:sp>
    </p:spTree>
    <p:extLst>
      <p:ext uri="{BB962C8B-B14F-4D97-AF65-F5344CB8AC3E}">
        <p14:creationId xmlns:p14="http://schemas.microsoft.com/office/powerpoint/2010/main" val="79211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17</a:t>
            </a:fld>
            <a:endParaRPr lang="en-US"/>
          </a:p>
        </p:txBody>
      </p:sp>
    </p:spTree>
    <p:extLst>
      <p:ext uri="{BB962C8B-B14F-4D97-AF65-F5344CB8AC3E}">
        <p14:creationId xmlns:p14="http://schemas.microsoft.com/office/powerpoint/2010/main" val="2508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18</a:t>
            </a:fld>
            <a:endParaRPr lang="en-US"/>
          </a:p>
        </p:txBody>
      </p:sp>
    </p:spTree>
    <p:extLst>
      <p:ext uri="{BB962C8B-B14F-4D97-AF65-F5344CB8AC3E}">
        <p14:creationId xmlns:p14="http://schemas.microsoft.com/office/powerpoint/2010/main" val="163787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20</a:t>
            </a:fld>
            <a:endParaRPr lang="en-US"/>
          </a:p>
        </p:txBody>
      </p:sp>
    </p:spTree>
    <p:extLst>
      <p:ext uri="{BB962C8B-B14F-4D97-AF65-F5344CB8AC3E}">
        <p14:creationId xmlns:p14="http://schemas.microsoft.com/office/powerpoint/2010/main" val="243947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22</a:t>
            </a:fld>
            <a:endParaRPr lang="en-US"/>
          </a:p>
        </p:txBody>
      </p:sp>
    </p:spTree>
    <p:extLst>
      <p:ext uri="{BB962C8B-B14F-4D97-AF65-F5344CB8AC3E}">
        <p14:creationId xmlns:p14="http://schemas.microsoft.com/office/powerpoint/2010/main" val="1906934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24</a:t>
            </a:fld>
            <a:endParaRPr lang="en-US"/>
          </a:p>
        </p:txBody>
      </p:sp>
    </p:spTree>
    <p:extLst>
      <p:ext uri="{BB962C8B-B14F-4D97-AF65-F5344CB8AC3E}">
        <p14:creationId xmlns:p14="http://schemas.microsoft.com/office/powerpoint/2010/main" val="221415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3</a:t>
            </a:fld>
            <a:endParaRPr lang="en-US"/>
          </a:p>
        </p:txBody>
      </p:sp>
    </p:spTree>
    <p:extLst>
      <p:ext uri="{BB962C8B-B14F-4D97-AF65-F5344CB8AC3E}">
        <p14:creationId xmlns:p14="http://schemas.microsoft.com/office/powerpoint/2010/main" val="2413469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26</a:t>
            </a:fld>
            <a:endParaRPr lang="en-US"/>
          </a:p>
        </p:txBody>
      </p:sp>
    </p:spTree>
    <p:extLst>
      <p:ext uri="{BB962C8B-B14F-4D97-AF65-F5344CB8AC3E}">
        <p14:creationId xmlns:p14="http://schemas.microsoft.com/office/powerpoint/2010/main" val="357408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4</a:t>
            </a:fld>
            <a:endParaRPr lang="en-US"/>
          </a:p>
        </p:txBody>
      </p:sp>
    </p:spTree>
    <p:extLst>
      <p:ext uri="{BB962C8B-B14F-4D97-AF65-F5344CB8AC3E}">
        <p14:creationId xmlns:p14="http://schemas.microsoft.com/office/powerpoint/2010/main" val="221378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5</a:t>
            </a:fld>
            <a:endParaRPr lang="en-US"/>
          </a:p>
        </p:txBody>
      </p:sp>
    </p:spTree>
    <p:extLst>
      <p:ext uri="{BB962C8B-B14F-4D97-AF65-F5344CB8AC3E}">
        <p14:creationId xmlns:p14="http://schemas.microsoft.com/office/powerpoint/2010/main" val="398962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6</a:t>
            </a:fld>
            <a:endParaRPr lang="en-US"/>
          </a:p>
        </p:txBody>
      </p:sp>
    </p:spTree>
    <p:extLst>
      <p:ext uri="{BB962C8B-B14F-4D97-AF65-F5344CB8AC3E}">
        <p14:creationId xmlns:p14="http://schemas.microsoft.com/office/powerpoint/2010/main" val="106871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7</a:t>
            </a:fld>
            <a:endParaRPr lang="en-US"/>
          </a:p>
        </p:txBody>
      </p:sp>
    </p:spTree>
    <p:extLst>
      <p:ext uri="{BB962C8B-B14F-4D97-AF65-F5344CB8AC3E}">
        <p14:creationId xmlns:p14="http://schemas.microsoft.com/office/powerpoint/2010/main" val="260544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8</a:t>
            </a:fld>
            <a:endParaRPr lang="en-US"/>
          </a:p>
        </p:txBody>
      </p:sp>
    </p:spTree>
    <p:extLst>
      <p:ext uri="{BB962C8B-B14F-4D97-AF65-F5344CB8AC3E}">
        <p14:creationId xmlns:p14="http://schemas.microsoft.com/office/powerpoint/2010/main" val="351296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9</a:t>
            </a:fld>
            <a:endParaRPr lang="en-US"/>
          </a:p>
        </p:txBody>
      </p:sp>
    </p:spTree>
    <p:extLst>
      <p:ext uri="{BB962C8B-B14F-4D97-AF65-F5344CB8AC3E}">
        <p14:creationId xmlns:p14="http://schemas.microsoft.com/office/powerpoint/2010/main" val="271590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0189B-DEE5-854C-B967-778D2AFB03E2}" type="slidenum">
              <a:rPr lang="en-US" smtClean="0"/>
              <a:t>11</a:t>
            </a:fld>
            <a:endParaRPr lang="en-US"/>
          </a:p>
        </p:txBody>
      </p:sp>
    </p:spTree>
    <p:extLst>
      <p:ext uri="{BB962C8B-B14F-4D97-AF65-F5344CB8AC3E}">
        <p14:creationId xmlns:p14="http://schemas.microsoft.com/office/powerpoint/2010/main" val="277407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0B6B-84F8-1940-A622-1AF0600CB7F0}"/>
              </a:ext>
            </a:extLst>
          </p:cNvPr>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A4D3A-ADA1-5743-89A2-CC2F214A2953}"/>
              </a:ext>
            </a:extLst>
          </p:cNvPr>
          <p:cNvSpPr>
            <a:spLocks noGrp="1"/>
          </p:cNvSpPr>
          <p:nvPr>
            <p:ph type="subTitle" idx="1"/>
          </p:nvPr>
        </p:nvSpPr>
        <p:spPr>
          <a:xfrm>
            <a:off x="1524001" y="3602039"/>
            <a:ext cx="9144000" cy="1655762"/>
          </a:xfrm>
        </p:spPr>
        <p:txBody>
          <a:bodyPr/>
          <a:lstStyle>
            <a:lvl1pPr marL="0" indent="0" algn="ctr">
              <a:buNone/>
              <a:defRPr sz="2400"/>
            </a:lvl1pPr>
            <a:lvl2pPr marL="457196" indent="0" algn="ctr">
              <a:buNone/>
              <a:defRPr sz="2000"/>
            </a:lvl2pPr>
            <a:lvl3pPr marL="914391" indent="0" algn="ctr">
              <a:buNone/>
              <a:defRPr sz="1800"/>
            </a:lvl3pPr>
            <a:lvl4pPr marL="1371587" indent="0" algn="ctr">
              <a:buNone/>
              <a:defRPr sz="1600"/>
            </a:lvl4pPr>
            <a:lvl5pPr marL="1828783" indent="0" algn="ctr">
              <a:buNone/>
              <a:defRPr sz="1600"/>
            </a:lvl5pPr>
            <a:lvl6pPr marL="2285978" indent="0" algn="ctr">
              <a:buNone/>
              <a:defRPr sz="1600"/>
            </a:lvl6pPr>
            <a:lvl7pPr marL="2743174" indent="0" algn="ctr">
              <a:buNone/>
              <a:defRPr sz="1600"/>
            </a:lvl7pPr>
            <a:lvl8pPr marL="3200370" indent="0" algn="ctr">
              <a:buNone/>
              <a:defRPr sz="1600"/>
            </a:lvl8pPr>
            <a:lvl9pPr marL="365756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E339C-E45F-5146-AA5D-05CDBCAE48D0}"/>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5" name="Footer Placeholder 4">
            <a:extLst>
              <a:ext uri="{FF2B5EF4-FFF2-40B4-BE49-F238E27FC236}">
                <a16:creationId xmlns:a16="http://schemas.microsoft.com/office/drawing/2014/main" id="{6DC52D7A-D0DA-0046-9D13-4E7358B86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964D7-8B67-B94B-A159-26D9E2877172}"/>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131185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26B2-AE01-EF45-8B0E-01418E116C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A3D81F-32A8-6345-B159-82430A7FB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D27AD-1BC8-654A-AF86-CB7B683322DC}"/>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5" name="Footer Placeholder 4">
            <a:extLst>
              <a:ext uri="{FF2B5EF4-FFF2-40B4-BE49-F238E27FC236}">
                <a16:creationId xmlns:a16="http://schemas.microsoft.com/office/drawing/2014/main" id="{15FE278C-8CFC-3542-9ADB-971FA5E2A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C3A9D-12D4-994E-A473-CCF84BC8B779}"/>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103672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084BB-6296-8F4A-A1DF-D012BED318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59B1F9-9B56-C345-9897-07FD97D3B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8CEAF-4723-724F-A879-8CAF90CD9FBA}"/>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5" name="Footer Placeholder 4">
            <a:extLst>
              <a:ext uri="{FF2B5EF4-FFF2-40B4-BE49-F238E27FC236}">
                <a16:creationId xmlns:a16="http://schemas.microsoft.com/office/drawing/2014/main" id="{4BD28E7E-60A5-F74A-B70A-709AA6813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11F73-865C-564F-B193-045343C0F1B0}"/>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121703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AE18-9B55-6F4C-8BE0-0570B9BB7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A54A1-A4A8-1642-9954-E9FC01A91F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2B796-D007-6244-ADE3-F35C125B9FF8}"/>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5" name="Footer Placeholder 4">
            <a:extLst>
              <a:ext uri="{FF2B5EF4-FFF2-40B4-BE49-F238E27FC236}">
                <a16:creationId xmlns:a16="http://schemas.microsoft.com/office/drawing/2014/main" id="{3ABDC4C4-46AA-2342-A812-DB8C023D1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6A560-CA68-7348-A6ED-7ADB8744AF58}"/>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71770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6263-C7DA-1D48-A01B-DA6BB85FBBEF}"/>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DB5E8B-CBAB-BB44-B28C-0A6E6F2CD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96" indent="0">
              <a:buNone/>
              <a:defRPr sz="2000">
                <a:solidFill>
                  <a:schemeClr val="tx1">
                    <a:tint val="75000"/>
                  </a:schemeClr>
                </a:solidFill>
              </a:defRPr>
            </a:lvl2pPr>
            <a:lvl3pPr marL="914391" indent="0">
              <a:buNone/>
              <a:defRPr sz="1800">
                <a:solidFill>
                  <a:schemeClr val="tx1">
                    <a:tint val="75000"/>
                  </a:schemeClr>
                </a:solidFill>
              </a:defRPr>
            </a:lvl3pPr>
            <a:lvl4pPr marL="1371587" indent="0">
              <a:buNone/>
              <a:defRPr sz="1600">
                <a:solidFill>
                  <a:schemeClr val="tx1">
                    <a:tint val="75000"/>
                  </a:schemeClr>
                </a:solidFill>
              </a:defRPr>
            </a:lvl4pPr>
            <a:lvl5pPr marL="1828783" indent="0">
              <a:buNone/>
              <a:defRPr sz="1600">
                <a:solidFill>
                  <a:schemeClr val="tx1">
                    <a:tint val="75000"/>
                  </a:schemeClr>
                </a:solidFill>
              </a:defRPr>
            </a:lvl5pPr>
            <a:lvl6pPr marL="2285978" indent="0">
              <a:buNone/>
              <a:defRPr sz="1600">
                <a:solidFill>
                  <a:schemeClr val="tx1">
                    <a:tint val="75000"/>
                  </a:schemeClr>
                </a:solidFill>
              </a:defRPr>
            </a:lvl6pPr>
            <a:lvl7pPr marL="2743174" indent="0">
              <a:buNone/>
              <a:defRPr sz="1600">
                <a:solidFill>
                  <a:schemeClr val="tx1">
                    <a:tint val="75000"/>
                  </a:schemeClr>
                </a:solidFill>
              </a:defRPr>
            </a:lvl7pPr>
            <a:lvl8pPr marL="3200370" indent="0">
              <a:buNone/>
              <a:defRPr sz="1600">
                <a:solidFill>
                  <a:schemeClr val="tx1">
                    <a:tint val="75000"/>
                  </a:schemeClr>
                </a:solidFill>
              </a:defRPr>
            </a:lvl8pPr>
            <a:lvl9pPr marL="3657565"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D7A218-90AF-6843-91E2-CF1FD180153C}"/>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5" name="Footer Placeholder 4">
            <a:extLst>
              <a:ext uri="{FF2B5EF4-FFF2-40B4-BE49-F238E27FC236}">
                <a16:creationId xmlns:a16="http://schemas.microsoft.com/office/drawing/2014/main" id="{39A8646D-7EEB-DC46-8F28-4606B32BD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BE659-55FC-7248-ACFC-9135DD519BA3}"/>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49534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90E1-AFE2-B547-82C6-59D68761B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5E334-26E2-1740-9945-ACF5E93705B5}"/>
              </a:ext>
            </a:extLst>
          </p:cNvPr>
          <p:cNvSpPr>
            <a:spLocks noGrp="1"/>
          </p:cNvSpPr>
          <p:nvPr>
            <p:ph sz="half" idx="1"/>
          </p:nvPr>
        </p:nvSpPr>
        <p:spPr>
          <a:xfrm>
            <a:off x="838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F24AD-CED2-8741-9A85-3D9F54D1FCD3}"/>
              </a:ext>
            </a:extLst>
          </p:cNvPr>
          <p:cNvSpPr>
            <a:spLocks noGrp="1"/>
          </p:cNvSpPr>
          <p:nvPr>
            <p:ph sz="half" idx="2"/>
          </p:nvPr>
        </p:nvSpPr>
        <p:spPr>
          <a:xfrm>
            <a:off x="6172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C9E95-8C5A-F446-AA3F-146DAEC29F66}"/>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6" name="Footer Placeholder 5">
            <a:extLst>
              <a:ext uri="{FF2B5EF4-FFF2-40B4-BE49-F238E27FC236}">
                <a16:creationId xmlns:a16="http://schemas.microsoft.com/office/drawing/2014/main" id="{8FD9DC9D-2C7E-8745-B530-1A12061CB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8F150-7B00-1D44-B53F-EA14738119A9}"/>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148005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188-42DA-044F-9FE7-9929D73353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9F8C91-AC9F-AE41-A279-08FE0E2E94FB}"/>
              </a:ext>
            </a:extLst>
          </p:cNvPr>
          <p:cNvSpPr>
            <a:spLocks noGrp="1"/>
          </p:cNvSpPr>
          <p:nvPr>
            <p:ph type="body" idx="1"/>
          </p:nvPr>
        </p:nvSpPr>
        <p:spPr>
          <a:xfrm>
            <a:off x="839789" y="1681164"/>
            <a:ext cx="5157787" cy="82391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FAB06-8DD3-E946-B7FF-DE70604E449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02AAFD-019D-5343-B289-406922A81C85}"/>
              </a:ext>
            </a:extLst>
          </p:cNvPr>
          <p:cNvSpPr>
            <a:spLocks noGrp="1"/>
          </p:cNvSpPr>
          <p:nvPr>
            <p:ph type="body" sz="quarter" idx="3"/>
          </p:nvPr>
        </p:nvSpPr>
        <p:spPr>
          <a:xfrm>
            <a:off x="6172201" y="1681164"/>
            <a:ext cx="5183188" cy="82391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2A4AB-451F-7440-A20E-DC7DB4F2AFD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237D7-EF6D-7E4A-AB49-03645B1164C0}"/>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8" name="Footer Placeholder 7">
            <a:extLst>
              <a:ext uri="{FF2B5EF4-FFF2-40B4-BE49-F238E27FC236}">
                <a16:creationId xmlns:a16="http://schemas.microsoft.com/office/drawing/2014/main" id="{7AC6C1CA-C624-F047-80A8-BB20F88838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4E379-4317-7F47-968F-AC2791AE623B}"/>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141410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611A-DAEC-934A-99A6-AD6CB59B1D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26839-2CDE-8C41-B4D1-7D920410DB8B}"/>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4" name="Footer Placeholder 3">
            <a:extLst>
              <a:ext uri="{FF2B5EF4-FFF2-40B4-BE49-F238E27FC236}">
                <a16:creationId xmlns:a16="http://schemas.microsoft.com/office/drawing/2014/main" id="{EBD9FCC7-266F-B246-A249-9F907F3D3B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278C0B-CA6A-1648-BE52-836278963EA7}"/>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177597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75936-8681-4C47-B666-B28D127881C0}"/>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3" name="Footer Placeholder 2">
            <a:extLst>
              <a:ext uri="{FF2B5EF4-FFF2-40B4-BE49-F238E27FC236}">
                <a16:creationId xmlns:a16="http://schemas.microsoft.com/office/drawing/2014/main" id="{A3ED3F1D-D431-F348-82FA-523040FF63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501541-0092-5B4C-92F6-EB18A1641F36}"/>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40717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6B90-24B8-0E40-95CE-700366354FF9}"/>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6F9F3D-75B3-954B-BD12-A3C02ECBE319}"/>
              </a:ext>
            </a:extLst>
          </p:cNvPr>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DF2807-A70B-F341-A04C-C6AD960BAC77}"/>
              </a:ext>
            </a:extLst>
          </p:cNvPr>
          <p:cNvSpPr>
            <a:spLocks noGrp="1"/>
          </p:cNvSpPr>
          <p:nvPr>
            <p:ph type="body" sz="half" idx="2"/>
          </p:nvPr>
        </p:nvSpPr>
        <p:spPr>
          <a:xfrm>
            <a:off x="839789" y="2057401"/>
            <a:ext cx="3932237" cy="3811588"/>
          </a:xfr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0C469-F9A0-0C43-8070-368A5356177B}"/>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6" name="Footer Placeholder 5">
            <a:extLst>
              <a:ext uri="{FF2B5EF4-FFF2-40B4-BE49-F238E27FC236}">
                <a16:creationId xmlns:a16="http://schemas.microsoft.com/office/drawing/2014/main" id="{174A0DA2-FA5E-4B4D-9BB4-78B371EA7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82308-5BF7-A449-8916-854E762E641A}"/>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418186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FF5E-3728-834E-BAEA-7A1FA9D9B56A}"/>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819F2-7CC4-1743-ACF1-76937A8169F4}"/>
              </a:ext>
            </a:extLst>
          </p:cNvPr>
          <p:cNvSpPr>
            <a:spLocks noGrp="1"/>
          </p:cNvSpPr>
          <p:nvPr>
            <p:ph type="pic" idx="1"/>
          </p:nvPr>
        </p:nvSpPr>
        <p:spPr>
          <a:xfrm>
            <a:off x="5183189" y="987426"/>
            <a:ext cx="6172200" cy="487362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a:p>
        </p:txBody>
      </p:sp>
      <p:sp>
        <p:nvSpPr>
          <p:cNvPr id="4" name="Text Placeholder 3">
            <a:extLst>
              <a:ext uri="{FF2B5EF4-FFF2-40B4-BE49-F238E27FC236}">
                <a16:creationId xmlns:a16="http://schemas.microsoft.com/office/drawing/2014/main" id="{59794F7A-B284-3947-B46D-26024D62ADE3}"/>
              </a:ext>
            </a:extLst>
          </p:cNvPr>
          <p:cNvSpPr>
            <a:spLocks noGrp="1"/>
          </p:cNvSpPr>
          <p:nvPr>
            <p:ph type="body" sz="half" idx="2"/>
          </p:nvPr>
        </p:nvSpPr>
        <p:spPr>
          <a:xfrm>
            <a:off x="839789" y="2057401"/>
            <a:ext cx="3932237" cy="3811588"/>
          </a:xfr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EC3E3-D412-5748-84CC-C64CA142FC03}"/>
              </a:ext>
            </a:extLst>
          </p:cNvPr>
          <p:cNvSpPr>
            <a:spLocks noGrp="1"/>
          </p:cNvSpPr>
          <p:nvPr>
            <p:ph type="dt" sz="half" idx="10"/>
          </p:nvPr>
        </p:nvSpPr>
        <p:spPr/>
        <p:txBody>
          <a:bodyPr/>
          <a:lstStyle/>
          <a:p>
            <a:fld id="{A2412932-079D-8842-8960-04CCAA0EAF9E}" type="datetimeFigureOut">
              <a:rPr lang="en-US" smtClean="0"/>
              <a:t>5/17/2024</a:t>
            </a:fld>
            <a:endParaRPr lang="en-US"/>
          </a:p>
        </p:txBody>
      </p:sp>
      <p:sp>
        <p:nvSpPr>
          <p:cNvPr id="6" name="Footer Placeholder 5">
            <a:extLst>
              <a:ext uri="{FF2B5EF4-FFF2-40B4-BE49-F238E27FC236}">
                <a16:creationId xmlns:a16="http://schemas.microsoft.com/office/drawing/2014/main" id="{8B871E50-F18E-CD4B-B886-BACDCE83A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DC252-BCA0-CC49-B846-B5DC99089C81}"/>
              </a:ext>
            </a:extLst>
          </p:cNvPr>
          <p:cNvSpPr>
            <a:spLocks noGrp="1"/>
          </p:cNvSpPr>
          <p:nvPr>
            <p:ph type="sldNum" sz="quarter" idx="12"/>
          </p:nvPr>
        </p:nvSpPr>
        <p:spPr/>
        <p:txBody>
          <a:bodyPr/>
          <a:lstStyle/>
          <a:p>
            <a:fld id="{7DC3BAE7-70D4-8E43-A560-B985FC8F8A87}" type="slidenum">
              <a:rPr lang="en-US" smtClean="0"/>
              <a:t>‹#›</a:t>
            </a:fld>
            <a:endParaRPr lang="en-US"/>
          </a:p>
        </p:txBody>
      </p:sp>
    </p:spTree>
    <p:extLst>
      <p:ext uri="{BB962C8B-B14F-4D97-AF65-F5344CB8AC3E}">
        <p14:creationId xmlns:p14="http://schemas.microsoft.com/office/powerpoint/2010/main" val="151872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51E77-3473-5047-97AE-A400BD254A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F21DB-834F-1F48-864F-28C93AA5D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500AF-E74B-CE47-AD85-301875071AE1}"/>
              </a:ext>
            </a:extLst>
          </p:cNvPr>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12932-079D-8842-8960-04CCAA0EAF9E}" type="datetimeFigureOut">
              <a:rPr lang="en-US" smtClean="0"/>
              <a:t>5/17/2024</a:t>
            </a:fld>
            <a:endParaRPr lang="en-US"/>
          </a:p>
        </p:txBody>
      </p:sp>
      <p:sp>
        <p:nvSpPr>
          <p:cNvPr id="5" name="Footer Placeholder 4">
            <a:extLst>
              <a:ext uri="{FF2B5EF4-FFF2-40B4-BE49-F238E27FC236}">
                <a16:creationId xmlns:a16="http://schemas.microsoft.com/office/drawing/2014/main" id="{024B680B-1B40-C249-B9D0-871B54FC753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E5E5D5-5CE7-F047-A859-843DBCE97F6D}"/>
              </a:ext>
            </a:extLst>
          </p:cNvPr>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3BAE7-70D4-8E43-A560-B985FC8F8A87}" type="slidenum">
              <a:rPr lang="en-US" smtClean="0"/>
              <a:t>‹#›</a:t>
            </a:fld>
            <a:endParaRPr lang="en-US"/>
          </a:p>
        </p:txBody>
      </p:sp>
    </p:spTree>
    <p:extLst>
      <p:ext uri="{BB962C8B-B14F-4D97-AF65-F5344CB8AC3E}">
        <p14:creationId xmlns:p14="http://schemas.microsoft.com/office/powerpoint/2010/main" val="423093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C8_385AC0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B9_92CA3F7C.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BB_3588BA7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BD_28859F9C.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CD_66CA6EF1.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4AB81F-3798-2F46-AC93-A53BE042CD4E}"/>
              </a:ext>
            </a:extLst>
          </p:cNvPr>
          <p:cNvSpPr txBox="1"/>
          <p:nvPr/>
        </p:nvSpPr>
        <p:spPr>
          <a:xfrm>
            <a:off x="2097842" y="3429001"/>
            <a:ext cx="3140984" cy="861774"/>
          </a:xfrm>
          <a:prstGeom prst="rect">
            <a:avLst/>
          </a:prstGeom>
          <a:noFill/>
        </p:spPr>
        <p:txBody>
          <a:bodyPr wrap="square" rtlCol="0">
            <a:spAutoFit/>
          </a:bodyPr>
          <a:lstStyle/>
          <a:p>
            <a:r>
              <a:rPr lang="en-US" sz="5000">
                <a:solidFill>
                  <a:srgbClr val="0B4B72"/>
                </a:solidFill>
                <a:latin typeface="Lato Semibold" panose="020F0502020204030203" pitchFamily="34" charset="0"/>
                <a:ea typeface="Lato Semibold" panose="020F0502020204030203" pitchFamily="34" charset="0"/>
                <a:cs typeface="Lato Semibold" panose="020F0502020204030203" pitchFamily="34" charset="0"/>
              </a:rPr>
              <a:t>CBP One </a:t>
            </a:r>
          </a:p>
        </p:txBody>
      </p:sp>
      <p:sp>
        <p:nvSpPr>
          <p:cNvPr id="5" name="TextBox 4">
            <a:extLst>
              <a:ext uri="{FF2B5EF4-FFF2-40B4-BE49-F238E27FC236}">
                <a16:creationId xmlns:a16="http://schemas.microsoft.com/office/drawing/2014/main" id="{4E71D176-0CF8-4045-AF6E-5AD0642615C8}"/>
              </a:ext>
            </a:extLst>
          </p:cNvPr>
          <p:cNvSpPr txBox="1"/>
          <p:nvPr/>
        </p:nvSpPr>
        <p:spPr>
          <a:xfrm>
            <a:off x="885334" y="4390614"/>
            <a:ext cx="5476851" cy="954107"/>
          </a:xfrm>
          <a:prstGeom prst="rect">
            <a:avLst/>
          </a:prstGeom>
          <a:noFill/>
        </p:spPr>
        <p:txBody>
          <a:bodyPr wrap="square" lIns="91440" tIns="45720" rIns="91440" bIns="45720" rtlCol="0" anchor="t">
            <a:spAutoFit/>
          </a:bodyPr>
          <a:lstStyle/>
          <a:p>
            <a:pPr algn="ctr"/>
            <a:r>
              <a:rPr lang="en-US" sz="1400" b="1">
                <a:solidFill>
                  <a:schemeClr val="bg1">
                    <a:lumMod val="50000"/>
                  </a:schemeClr>
                </a:solidFill>
                <a:latin typeface="Lato"/>
                <a:ea typeface="Lato"/>
                <a:cs typeface="Lato"/>
              </a:rPr>
              <a:t>Traveler &gt; Air &gt; Request Advance Travel Authorization</a:t>
            </a:r>
          </a:p>
          <a:p>
            <a:pPr algn="ctr"/>
            <a:r>
              <a:rPr lang="en-US" sz="1400" b="1">
                <a:solidFill>
                  <a:schemeClr val="bg1">
                    <a:lumMod val="50000"/>
                  </a:schemeClr>
                </a:solidFill>
                <a:latin typeface="Lato"/>
                <a:ea typeface="Lato"/>
                <a:cs typeface="Lato"/>
              </a:rPr>
              <a:t>(Mobile)</a:t>
            </a:r>
          </a:p>
          <a:p>
            <a:pPr algn="ctr"/>
            <a:endParaRPr lang="en-US" sz="1400" b="1">
              <a:solidFill>
                <a:schemeClr val="bg1">
                  <a:lumMod val="50000"/>
                </a:schemeClr>
              </a:solidFill>
              <a:latin typeface="Lato"/>
              <a:ea typeface="Lato"/>
              <a:cs typeface="Lato"/>
            </a:endParaRPr>
          </a:p>
          <a:p>
            <a:pPr algn="ctr"/>
            <a:r>
              <a:rPr lang="en-US" sz="1400" b="1">
                <a:solidFill>
                  <a:schemeClr val="bg1">
                    <a:lumMod val="50000"/>
                  </a:schemeClr>
                </a:solidFill>
                <a:latin typeface="Lato"/>
                <a:ea typeface="Lato"/>
                <a:cs typeface="Lato"/>
              </a:rPr>
              <a:t>P1.3: September 27, 2022</a:t>
            </a:r>
          </a:p>
        </p:txBody>
      </p:sp>
      <p:cxnSp>
        <p:nvCxnSpPr>
          <p:cNvPr id="7" name="Straight Connector 6">
            <a:extLst>
              <a:ext uri="{FF2B5EF4-FFF2-40B4-BE49-F238E27FC236}">
                <a16:creationId xmlns:a16="http://schemas.microsoft.com/office/drawing/2014/main" id="{92743951-1684-EE40-8C77-ADA857C687C6}"/>
              </a:ext>
            </a:extLst>
          </p:cNvPr>
          <p:cNvCxnSpPr>
            <a:cxnSpLocks/>
          </p:cNvCxnSpPr>
          <p:nvPr/>
        </p:nvCxnSpPr>
        <p:spPr>
          <a:xfrm>
            <a:off x="5875886" y="2108083"/>
            <a:ext cx="0" cy="264183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7F177DA-E3DA-3A40-832F-63AF199EDBC9}"/>
              </a:ext>
            </a:extLst>
          </p:cNvPr>
          <p:cNvPicPr>
            <a:picLocks noChangeAspect="1"/>
          </p:cNvPicPr>
          <p:nvPr/>
        </p:nvPicPr>
        <p:blipFill>
          <a:blip r:embed="rId3"/>
          <a:stretch>
            <a:fillRect/>
          </a:stretch>
        </p:blipFill>
        <p:spPr>
          <a:xfrm>
            <a:off x="2987284" y="1905300"/>
            <a:ext cx="1265844" cy="1523701"/>
          </a:xfrm>
          <a:prstGeom prst="rect">
            <a:avLst/>
          </a:prstGeom>
        </p:spPr>
      </p:pic>
      <p:sp>
        <p:nvSpPr>
          <p:cNvPr id="3" name="TextBox 2">
            <a:extLst>
              <a:ext uri="{FF2B5EF4-FFF2-40B4-BE49-F238E27FC236}">
                <a16:creationId xmlns:a16="http://schemas.microsoft.com/office/drawing/2014/main" id="{DD45E6D2-8AE2-8E42-85B3-37468F1C9AA7}"/>
              </a:ext>
            </a:extLst>
          </p:cNvPr>
          <p:cNvSpPr txBox="1"/>
          <p:nvPr/>
        </p:nvSpPr>
        <p:spPr>
          <a:xfrm>
            <a:off x="4567821" y="3562415"/>
            <a:ext cx="493685" cy="253916"/>
          </a:xfrm>
          <a:prstGeom prst="rect">
            <a:avLst/>
          </a:prstGeom>
          <a:noFill/>
        </p:spPr>
        <p:txBody>
          <a:bodyPr wrap="square" rtlCol="0">
            <a:spAutoFit/>
          </a:bodyPr>
          <a:lstStyle/>
          <a:p>
            <a:pPr algn="ctr"/>
            <a:r>
              <a:rPr lang="en-US" sz="1050" b="1">
                <a:solidFill>
                  <a:srgbClr val="0B4B72"/>
                </a:solidFill>
                <a:latin typeface="Lato Semibold" panose="020F0502020204030203" pitchFamily="34" charset="0"/>
              </a:rPr>
              <a:t>TM</a:t>
            </a:r>
            <a:endParaRPr lang="en-US" sz="1300" b="1">
              <a:solidFill>
                <a:srgbClr val="0B4B72"/>
              </a:solidFill>
              <a:latin typeface="Lato Semibold" panose="020F0502020204030203" pitchFamily="34" charset="0"/>
            </a:endParaRPr>
          </a:p>
        </p:txBody>
      </p:sp>
      <p:pic>
        <p:nvPicPr>
          <p:cNvPr id="2" name="Picture 1">
            <a:extLst>
              <a:ext uri="{FF2B5EF4-FFF2-40B4-BE49-F238E27FC236}">
                <a16:creationId xmlns:a16="http://schemas.microsoft.com/office/drawing/2014/main" id="{663B5037-8CA2-274C-881F-C7FA60EFD501}"/>
              </a:ext>
            </a:extLst>
          </p:cNvPr>
          <p:cNvPicPr>
            <a:picLocks noChangeAspect="1"/>
          </p:cNvPicPr>
          <p:nvPr/>
        </p:nvPicPr>
        <p:blipFill rotWithShape="1">
          <a:blip r:embed="rId4"/>
          <a:srcRect l="30909"/>
          <a:stretch/>
        </p:blipFill>
        <p:spPr>
          <a:xfrm>
            <a:off x="8097253" y="2827211"/>
            <a:ext cx="2775785" cy="1203579"/>
          </a:xfrm>
          <a:prstGeom prst="rect">
            <a:avLst/>
          </a:prstGeom>
        </p:spPr>
      </p:pic>
      <p:pic>
        <p:nvPicPr>
          <p:cNvPr id="10" name="CBP Seal">
            <a:extLst>
              <a:ext uri="{FF2B5EF4-FFF2-40B4-BE49-F238E27FC236}">
                <a16:creationId xmlns:a16="http://schemas.microsoft.com/office/drawing/2014/main" id="{FEB64E3D-CFC0-F64D-B765-3D0243C6E4E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12947" y="2472729"/>
            <a:ext cx="1477873" cy="1912541"/>
          </a:xfrm>
          <a:prstGeom prst="rect">
            <a:avLst/>
          </a:prstGeom>
        </p:spPr>
      </p:pic>
    </p:spTree>
    <p:extLst>
      <p:ext uri="{BB962C8B-B14F-4D97-AF65-F5344CB8AC3E}">
        <p14:creationId xmlns:p14="http://schemas.microsoft.com/office/powerpoint/2010/main" val="300866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393C-B8BC-FA21-3F60-7DBD38C9D31D}"/>
              </a:ext>
            </a:extLst>
          </p:cNvPr>
          <p:cNvSpPr>
            <a:spLocks noGrp="1"/>
          </p:cNvSpPr>
          <p:nvPr>
            <p:ph type="title"/>
          </p:nvPr>
        </p:nvSpPr>
        <p:spPr/>
        <p:txBody>
          <a:bodyPr/>
          <a:lstStyle/>
          <a:p>
            <a:r>
              <a:rPr lang="en-US" sz="6000" b="1">
                <a:solidFill>
                  <a:schemeClr val="bg1">
                    <a:lumMod val="50000"/>
                  </a:schemeClr>
                </a:solidFill>
                <a:latin typeface="Lato"/>
                <a:ea typeface="Lato"/>
                <a:cs typeface="Lato"/>
              </a:rPr>
              <a:t>CBP One – Traveler &gt; Air &gt; Advance Travel Authorization</a:t>
            </a:r>
          </a:p>
        </p:txBody>
      </p:sp>
      <p:sp>
        <p:nvSpPr>
          <p:cNvPr id="5" name="Text Placeholder 4">
            <a:extLst>
              <a:ext uri="{FF2B5EF4-FFF2-40B4-BE49-F238E27FC236}">
                <a16:creationId xmlns:a16="http://schemas.microsoft.com/office/drawing/2014/main" id="{EBD6B3C7-0397-A8EB-4417-B95DD170D8C8}"/>
              </a:ext>
            </a:extLst>
          </p:cNvPr>
          <p:cNvSpPr>
            <a:spLocks noGrp="1"/>
          </p:cNvSpPr>
          <p:nvPr>
            <p:ph type="body" idx="1"/>
          </p:nvPr>
        </p:nvSpPr>
        <p:spPr/>
        <p:txBody>
          <a:bodyPr/>
          <a:lstStyle/>
          <a:p>
            <a:r>
              <a:rPr lang="en-US"/>
              <a:t>Default flow, first-time user using an EPASSPORT (yes ECHIP)</a:t>
            </a:r>
          </a:p>
        </p:txBody>
      </p:sp>
    </p:spTree>
    <p:extLst>
      <p:ext uri="{BB962C8B-B14F-4D97-AF65-F5344CB8AC3E}">
        <p14:creationId xmlns:p14="http://schemas.microsoft.com/office/powerpoint/2010/main" val="256320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grpSp>
        <p:nvGrpSpPr>
          <p:cNvPr id="5" name="Group 4">
            <a:extLst>
              <a:ext uri="{FF2B5EF4-FFF2-40B4-BE49-F238E27FC236}">
                <a16:creationId xmlns:a16="http://schemas.microsoft.com/office/drawing/2014/main" id="{2D85B070-5F18-CB27-CDD3-301102BEC38B}"/>
              </a:ext>
            </a:extLst>
          </p:cNvPr>
          <p:cNvGrpSpPr/>
          <p:nvPr/>
        </p:nvGrpSpPr>
        <p:grpSpPr>
          <a:xfrm>
            <a:off x="2234659" y="806702"/>
            <a:ext cx="7722683" cy="5258453"/>
            <a:chOff x="184083" y="806702"/>
            <a:chExt cx="7722683" cy="5258453"/>
          </a:xfrm>
        </p:grpSpPr>
        <p:pic>
          <p:nvPicPr>
            <p:cNvPr id="16" name="Picture 15">
              <a:extLst>
                <a:ext uri="{FF2B5EF4-FFF2-40B4-BE49-F238E27FC236}">
                  <a16:creationId xmlns:a16="http://schemas.microsoft.com/office/drawing/2014/main" id="{ADDF6153-4A6C-D8EB-04E8-D8D495747C7F}"/>
                </a:ext>
              </a:extLst>
            </p:cNvPr>
            <p:cNvPicPr>
              <a:picLocks noChangeAspect="1"/>
            </p:cNvPicPr>
            <p:nvPr/>
          </p:nvPicPr>
          <p:blipFill>
            <a:blip r:embed="rId3"/>
            <a:srcRect/>
            <a:stretch/>
          </p:blipFill>
          <p:spPr>
            <a:xfrm>
              <a:off x="5285708" y="806702"/>
              <a:ext cx="2423158" cy="5246946"/>
            </a:xfrm>
            <a:prstGeom prst="rect">
              <a:avLst/>
            </a:prstGeom>
          </p:spPr>
        </p:pic>
        <p:pic>
          <p:nvPicPr>
            <p:cNvPr id="12" name="Picture 11">
              <a:extLst>
                <a:ext uri="{FF2B5EF4-FFF2-40B4-BE49-F238E27FC236}">
                  <a16:creationId xmlns:a16="http://schemas.microsoft.com/office/drawing/2014/main" id="{7E71EE28-7874-91F6-9614-7C60F82D8933}"/>
                </a:ext>
              </a:extLst>
            </p:cNvPr>
            <p:cNvPicPr>
              <a:picLocks noChangeAspect="1"/>
            </p:cNvPicPr>
            <p:nvPr/>
          </p:nvPicPr>
          <p:blipFill>
            <a:blip r:embed="rId4"/>
            <a:srcRect/>
            <a:stretch/>
          </p:blipFill>
          <p:spPr>
            <a:xfrm>
              <a:off x="381000" y="813956"/>
              <a:ext cx="2425122" cy="5251199"/>
            </a:xfrm>
            <a:prstGeom prst="rect">
              <a:avLst/>
            </a:prstGeom>
          </p:spPr>
        </p:pic>
        <p:sp>
          <p:nvSpPr>
            <p:cNvPr id="15" name="Rectangle 14">
              <a:extLst>
                <a:ext uri="{FF2B5EF4-FFF2-40B4-BE49-F238E27FC236}">
                  <a16:creationId xmlns:a16="http://schemas.microsoft.com/office/drawing/2014/main" id="{FC5F4763-8AEA-872F-B6CD-090FB187764D}"/>
                </a:ext>
              </a:extLst>
            </p:cNvPr>
            <p:cNvSpPr/>
            <p:nvPr/>
          </p:nvSpPr>
          <p:spPr>
            <a:xfrm>
              <a:off x="184083" y="3014910"/>
              <a:ext cx="2818958"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78CADB4-BCB0-CEED-CF9F-CAB08CE7F8A5}"/>
                </a:ext>
              </a:extLst>
            </p:cNvPr>
            <p:cNvSpPr/>
            <p:nvPr/>
          </p:nvSpPr>
          <p:spPr>
            <a:xfrm>
              <a:off x="6494580" y="5426490"/>
              <a:ext cx="1412186"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338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pic>
        <p:nvPicPr>
          <p:cNvPr id="5" name="Picture 4">
            <a:extLst>
              <a:ext uri="{FF2B5EF4-FFF2-40B4-BE49-F238E27FC236}">
                <a16:creationId xmlns:a16="http://schemas.microsoft.com/office/drawing/2014/main" id="{6D8BACA8-D75B-D46F-5BD4-0DB9B64CB154}"/>
              </a:ext>
            </a:extLst>
          </p:cNvPr>
          <p:cNvPicPr>
            <a:picLocks noChangeAspect="1"/>
          </p:cNvPicPr>
          <p:nvPr/>
        </p:nvPicPr>
        <p:blipFill>
          <a:blip r:embed="rId3"/>
          <a:srcRect/>
          <a:stretch/>
        </p:blipFill>
        <p:spPr>
          <a:xfrm>
            <a:off x="4883439" y="806704"/>
            <a:ext cx="2425118" cy="5251191"/>
          </a:xfrm>
          <a:prstGeom prst="rect">
            <a:avLst/>
          </a:prstGeom>
        </p:spPr>
      </p:pic>
      <p:pic>
        <p:nvPicPr>
          <p:cNvPr id="7" name="Picture 6">
            <a:extLst>
              <a:ext uri="{FF2B5EF4-FFF2-40B4-BE49-F238E27FC236}">
                <a16:creationId xmlns:a16="http://schemas.microsoft.com/office/drawing/2014/main" id="{0D4B9EDE-9E4C-A379-1B9D-E4581EB10633}"/>
              </a:ext>
            </a:extLst>
          </p:cNvPr>
          <p:cNvPicPr>
            <a:picLocks noChangeAspect="1"/>
          </p:cNvPicPr>
          <p:nvPr/>
        </p:nvPicPr>
        <p:blipFill>
          <a:blip r:embed="rId4"/>
          <a:srcRect/>
          <a:stretch/>
        </p:blipFill>
        <p:spPr>
          <a:xfrm>
            <a:off x="381000" y="813958"/>
            <a:ext cx="2425121" cy="5251195"/>
          </a:xfrm>
          <a:prstGeom prst="rect">
            <a:avLst/>
          </a:prstGeom>
        </p:spPr>
      </p:pic>
      <p:sp>
        <p:nvSpPr>
          <p:cNvPr id="11" name="TextBox 10">
            <a:extLst>
              <a:ext uri="{FF2B5EF4-FFF2-40B4-BE49-F238E27FC236}">
                <a16:creationId xmlns:a16="http://schemas.microsoft.com/office/drawing/2014/main" id="{FB84CC34-E1C0-234A-2FBB-376117D069C5}"/>
              </a:ext>
            </a:extLst>
          </p:cNvPr>
          <p:cNvSpPr txBox="1"/>
          <p:nvPr/>
        </p:nvSpPr>
        <p:spPr>
          <a:xfrm>
            <a:off x="5116284" y="6099958"/>
            <a:ext cx="1959428" cy="369332"/>
          </a:xfrm>
          <a:prstGeom prst="rect">
            <a:avLst/>
          </a:prstGeom>
          <a:noFill/>
        </p:spPr>
        <p:txBody>
          <a:bodyPr wrap="square" rtlCol="0">
            <a:spAutoFit/>
          </a:bodyPr>
          <a:lstStyle/>
          <a:p>
            <a:pPr algn="ctr"/>
            <a:r>
              <a:rPr lang="en-US" sz="900">
                <a:latin typeface="Lato" panose="020F0502020204030203" pitchFamily="34" charset="77"/>
              </a:rPr>
              <a:t>Pop-up appears if user has not filled out profile information prior.</a:t>
            </a:r>
          </a:p>
        </p:txBody>
      </p:sp>
      <p:sp>
        <p:nvSpPr>
          <p:cNvPr id="14" name="Rectangle 13">
            <a:extLst>
              <a:ext uri="{FF2B5EF4-FFF2-40B4-BE49-F238E27FC236}">
                <a16:creationId xmlns:a16="http://schemas.microsoft.com/office/drawing/2014/main" id="{B411DDCC-C42E-4E83-6CEF-1CDB8B4750C1}"/>
              </a:ext>
            </a:extLst>
          </p:cNvPr>
          <p:cNvSpPr/>
          <p:nvPr/>
        </p:nvSpPr>
        <p:spPr>
          <a:xfrm>
            <a:off x="179176" y="2541823"/>
            <a:ext cx="2818958" cy="1020773"/>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96329E7-42A2-FBC7-81EC-6C7305EE9C9B}"/>
              </a:ext>
            </a:extLst>
          </p:cNvPr>
          <p:cNvPicPr>
            <a:picLocks noChangeAspect="1"/>
          </p:cNvPicPr>
          <p:nvPr/>
        </p:nvPicPr>
        <p:blipFill>
          <a:blip r:embed="rId5"/>
          <a:srcRect/>
          <a:stretch/>
        </p:blipFill>
        <p:spPr>
          <a:xfrm>
            <a:off x="9399024" y="806703"/>
            <a:ext cx="2416695" cy="5246944"/>
          </a:xfrm>
          <a:prstGeom prst="rect">
            <a:avLst/>
          </a:prstGeom>
        </p:spPr>
      </p:pic>
      <p:sp>
        <p:nvSpPr>
          <p:cNvPr id="16" name="Rectangle 15">
            <a:extLst>
              <a:ext uri="{FF2B5EF4-FFF2-40B4-BE49-F238E27FC236}">
                <a16:creationId xmlns:a16="http://schemas.microsoft.com/office/drawing/2014/main" id="{8D4A2A80-A752-C0BF-61DB-B93C7CC32882}"/>
              </a:ext>
            </a:extLst>
          </p:cNvPr>
          <p:cNvSpPr/>
          <p:nvPr/>
        </p:nvSpPr>
        <p:spPr>
          <a:xfrm>
            <a:off x="6095998" y="3563386"/>
            <a:ext cx="1412186"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F7FFA3-DA1F-59D9-10FB-667D070D64D4}"/>
              </a:ext>
            </a:extLst>
          </p:cNvPr>
          <p:cNvSpPr/>
          <p:nvPr/>
        </p:nvSpPr>
        <p:spPr>
          <a:xfrm>
            <a:off x="9193863" y="5486400"/>
            <a:ext cx="2818958" cy="564897"/>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76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DF6153-4A6C-D8EB-04E8-D8D495747C7F}"/>
              </a:ext>
            </a:extLst>
          </p:cNvPr>
          <p:cNvPicPr>
            <a:picLocks noChangeAspect="1"/>
          </p:cNvPicPr>
          <p:nvPr/>
        </p:nvPicPr>
        <p:blipFill>
          <a:blip r:embed="rId3"/>
          <a:srcRect/>
          <a:stretch/>
        </p:blipFill>
        <p:spPr>
          <a:xfrm>
            <a:off x="9395793" y="806705"/>
            <a:ext cx="2423156" cy="5246940"/>
          </a:xfrm>
          <a:prstGeom prst="rect">
            <a:avLst/>
          </a:prstGeom>
        </p:spPr>
      </p:pic>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pic>
        <p:nvPicPr>
          <p:cNvPr id="6" name="Picture 5">
            <a:extLst>
              <a:ext uri="{FF2B5EF4-FFF2-40B4-BE49-F238E27FC236}">
                <a16:creationId xmlns:a16="http://schemas.microsoft.com/office/drawing/2014/main" id="{89980C3E-08C0-C14A-8448-DFD503CA2566}"/>
              </a:ext>
            </a:extLst>
          </p:cNvPr>
          <p:cNvPicPr>
            <a:picLocks noChangeAspect="1"/>
          </p:cNvPicPr>
          <p:nvPr/>
        </p:nvPicPr>
        <p:blipFill>
          <a:blip r:embed="rId4"/>
          <a:srcRect/>
          <a:stretch/>
        </p:blipFill>
        <p:spPr>
          <a:xfrm>
            <a:off x="4883439" y="806705"/>
            <a:ext cx="2425118" cy="5251188"/>
          </a:xfrm>
          <a:prstGeom prst="rect">
            <a:avLst/>
          </a:prstGeom>
        </p:spPr>
      </p:pic>
      <p:sp>
        <p:nvSpPr>
          <p:cNvPr id="2" name="Rectangle 1">
            <a:extLst>
              <a:ext uri="{FF2B5EF4-FFF2-40B4-BE49-F238E27FC236}">
                <a16:creationId xmlns:a16="http://schemas.microsoft.com/office/drawing/2014/main" id="{11A6D599-55F1-AA86-EF62-DC4A1613AE5E}"/>
              </a:ext>
            </a:extLst>
          </p:cNvPr>
          <p:cNvSpPr/>
          <p:nvPr/>
        </p:nvSpPr>
        <p:spPr>
          <a:xfrm>
            <a:off x="10607372" y="5464094"/>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D9A184-C07F-9D4C-27C4-1A5A6BAF9E80}"/>
              </a:ext>
            </a:extLst>
          </p:cNvPr>
          <p:cNvSpPr/>
          <p:nvPr/>
        </p:nvSpPr>
        <p:spPr>
          <a:xfrm>
            <a:off x="4686520" y="2089190"/>
            <a:ext cx="2818958"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96FC72-011F-1326-9015-98F7BFDA8C0C}"/>
              </a:ext>
            </a:extLst>
          </p:cNvPr>
          <p:cNvPicPr>
            <a:picLocks noChangeAspect="1"/>
          </p:cNvPicPr>
          <p:nvPr/>
        </p:nvPicPr>
        <p:blipFill>
          <a:blip r:embed="rId5"/>
          <a:srcRect/>
          <a:stretch/>
        </p:blipFill>
        <p:spPr>
          <a:xfrm>
            <a:off x="381000" y="813958"/>
            <a:ext cx="2425120" cy="5251195"/>
          </a:xfrm>
          <a:prstGeom prst="rect">
            <a:avLst/>
          </a:prstGeom>
        </p:spPr>
      </p:pic>
      <p:sp>
        <p:nvSpPr>
          <p:cNvPr id="8" name="Rectangle 7">
            <a:extLst>
              <a:ext uri="{FF2B5EF4-FFF2-40B4-BE49-F238E27FC236}">
                <a16:creationId xmlns:a16="http://schemas.microsoft.com/office/drawing/2014/main" id="{97A17395-391B-DA43-EB41-840CA019C9D5}"/>
              </a:ext>
            </a:extLst>
          </p:cNvPr>
          <p:cNvSpPr/>
          <p:nvPr/>
        </p:nvSpPr>
        <p:spPr>
          <a:xfrm>
            <a:off x="184083" y="1429706"/>
            <a:ext cx="2818958"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09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grpSp>
        <p:nvGrpSpPr>
          <p:cNvPr id="12" name="Group 11">
            <a:extLst>
              <a:ext uri="{FF2B5EF4-FFF2-40B4-BE49-F238E27FC236}">
                <a16:creationId xmlns:a16="http://schemas.microsoft.com/office/drawing/2014/main" id="{56B418BC-C260-76A4-F090-32382EDFC971}"/>
              </a:ext>
            </a:extLst>
          </p:cNvPr>
          <p:cNvGrpSpPr/>
          <p:nvPr/>
        </p:nvGrpSpPr>
        <p:grpSpPr>
          <a:xfrm>
            <a:off x="4883441" y="806704"/>
            <a:ext cx="2425118" cy="6078084"/>
            <a:chOff x="4883439" y="806704"/>
            <a:chExt cx="2425118" cy="6078084"/>
          </a:xfrm>
        </p:grpSpPr>
        <p:pic>
          <p:nvPicPr>
            <p:cNvPr id="6" name="Picture 5">
              <a:extLst>
                <a:ext uri="{FF2B5EF4-FFF2-40B4-BE49-F238E27FC236}">
                  <a16:creationId xmlns:a16="http://schemas.microsoft.com/office/drawing/2014/main" id="{89980C3E-08C0-C14A-8448-DFD503CA2566}"/>
                </a:ext>
              </a:extLst>
            </p:cNvPr>
            <p:cNvPicPr>
              <a:picLocks noChangeAspect="1"/>
            </p:cNvPicPr>
            <p:nvPr/>
          </p:nvPicPr>
          <p:blipFill>
            <a:blip r:embed="rId3"/>
            <a:srcRect/>
            <a:stretch/>
          </p:blipFill>
          <p:spPr>
            <a:xfrm>
              <a:off x="4883439" y="806704"/>
              <a:ext cx="2425118" cy="5251191"/>
            </a:xfrm>
            <a:prstGeom prst="rect">
              <a:avLst/>
            </a:prstGeom>
          </p:spPr>
        </p:pic>
        <p:sp>
          <p:nvSpPr>
            <p:cNvPr id="5" name="TextBox 4">
              <a:extLst>
                <a:ext uri="{FF2B5EF4-FFF2-40B4-BE49-F238E27FC236}">
                  <a16:creationId xmlns:a16="http://schemas.microsoft.com/office/drawing/2014/main" id="{F6EF5EA1-8B6B-C2EF-4B6D-261C0E54B6E1}"/>
                </a:ext>
              </a:extLst>
            </p:cNvPr>
            <p:cNvSpPr txBox="1"/>
            <p:nvPr/>
          </p:nvSpPr>
          <p:spPr>
            <a:xfrm>
              <a:off x="5116286" y="6099958"/>
              <a:ext cx="1959428" cy="784830"/>
            </a:xfrm>
            <a:prstGeom prst="rect">
              <a:avLst/>
            </a:prstGeom>
            <a:noFill/>
          </p:spPr>
          <p:txBody>
            <a:bodyPr wrap="square" rtlCol="0">
              <a:spAutoFit/>
            </a:bodyPr>
            <a:lstStyle/>
            <a:p>
              <a:pPr algn="ctr"/>
              <a:r>
                <a:rPr lang="en-US" sz="900">
                  <a:latin typeface="Lato" panose="020F0502020204030203" pitchFamily="34" charset="77"/>
                </a:rPr>
                <a:t>MRZ scanner detects if passport has an ECHIP or not.</a:t>
              </a:r>
            </a:p>
            <a:p>
              <a:pPr algn="ctr"/>
              <a:r>
                <a:rPr lang="en-US" sz="900">
                  <a:latin typeface="Lato" panose="020F0502020204030203" pitchFamily="34" charset="77"/>
                </a:rPr>
                <a:t>This passport DOES, so user is automatically directed to scan ECHIP.</a:t>
              </a:r>
            </a:p>
          </p:txBody>
        </p:sp>
      </p:grpSp>
      <p:grpSp>
        <p:nvGrpSpPr>
          <p:cNvPr id="14" name="Group 13">
            <a:extLst>
              <a:ext uri="{FF2B5EF4-FFF2-40B4-BE49-F238E27FC236}">
                <a16:creationId xmlns:a16="http://schemas.microsoft.com/office/drawing/2014/main" id="{DE5A3628-460D-40A7-FF81-B8CCA616F1A8}"/>
              </a:ext>
            </a:extLst>
          </p:cNvPr>
          <p:cNvGrpSpPr/>
          <p:nvPr/>
        </p:nvGrpSpPr>
        <p:grpSpPr>
          <a:xfrm>
            <a:off x="184081" y="813959"/>
            <a:ext cx="2818958" cy="5251193"/>
            <a:chOff x="184081" y="813959"/>
            <a:chExt cx="2818958" cy="5251193"/>
          </a:xfrm>
        </p:grpSpPr>
        <p:pic>
          <p:nvPicPr>
            <p:cNvPr id="9" name="Picture 8">
              <a:extLst>
                <a:ext uri="{FF2B5EF4-FFF2-40B4-BE49-F238E27FC236}">
                  <a16:creationId xmlns:a16="http://schemas.microsoft.com/office/drawing/2014/main" id="{34315CED-4761-1916-671B-4189B73A8C36}"/>
                </a:ext>
              </a:extLst>
            </p:cNvPr>
            <p:cNvPicPr>
              <a:picLocks noChangeAspect="1"/>
            </p:cNvPicPr>
            <p:nvPr/>
          </p:nvPicPr>
          <p:blipFill>
            <a:blip r:embed="rId4"/>
            <a:srcRect/>
            <a:stretch/>
          </p:blipFill>
          <p:spPr>
            <a:xfrm>
              <a:off x="381000" y="813959"/>
              <a:ext cx="2425120" cy="5251193"/>
            </a:xfrm>
            <a:prstGeom prst="rect">
              <a:avLst/>
            </a:prstGeom>
          </p:spPr>
        </p:pic>
        <p:sp>
          <p:nvSpPr>
            <p:cNvPr id="10" name="Rectangle 9">
              <a:extLst>
                <a:ext uri="{FF2B5EF4-FFF2-40B4-BE49-F238E27FC236}">
                  <a16:creationId xmlns:a16="http://schemas.microsoft.com/office/drawing/2014/main" id="{5C13A6A2-F954-6FE7-D672-52908E7DC951}"/>
                </a:ext>
              </a:extLst>
            </p:cNvPr>
            <p:cNvSpPr/>
            <p:nvPr/>
          </p:nvSpPr>
          <p:spPr>
            <a:xfrm>
              <a:off x="184081" y="1664955"/>
              <a:ext cx="2818958" cy="606906"/>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ADDF6153-4A6C-D8EB-04E8-D8D495747C7F}"/>
              </a:ext>
            </a:extLst>
          </p:cNvPr>
          <p:cNvPicPr>
            <a:picLocks noChangeAspect="1"/>
          </p:cNvPicPr>
          <p:nvPr/>
        </p:nvPicPr>
        <p:blipFill>
          <a:blip r:embed="rId5"/>
          <a:srcRect/>
          <a:stretch/>
        </p:blipFill>
        <p:spPr>
          <a:xfrm>
            <a:off x="9385880" y="806706"/>
            <a:ext cx="2423154" cy="5246938"/>
          </a:xfrm>
          <a:prstGeom prst="rect">
            <a:avLst/>
          </a:prstGeom>
        </p:spPr>
      </p:pic>
    </p:spTree>
    <p:extLst>
      <p:ext uri="{BB962C8B-B14F-4D97-AF65-F5344CB8AC3E}">
        <p14:creationId xmlns:p14="http://schemas.microsoft.com/office/powerpoint/2010/main" val="1254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grpSp>
        <p:nvGrpSpPr>
          <p:cNvPr id="11" name="Group 10">
            <a:extLst>
              <a:ext uri="{FF2B5EF4-FFF2-40B4-BE49-F238E27FC236}">
                <a16:creationId xmlns:a16="http://schemas.microsoft.com/office/drawing/2014/main" id="{6F799D71-904D-DCC9-3DC2-46B6A562CF2A}"/>
              </a:ext>
            </a:extLst>
          </p:cNvPr>
          <p:cNvGrpSpPr/>
          <p:nvPr/>
        </p:nvGrpSpPr>
        <p:grpSpPr>
          <a:xfrm>
            <a:off x="2533761" y="810840"/>
            <a:ext cx="7124478" cy="5254312"/>
            <a:chOff x="381000" y="810840"/>
            <a:chExt cx="7124478" cy="5254312"/>
          </a:xfrm>
        </p:grpSpPr>
        <p:pic>
          <p:nvPicPr>
            <p:cNvPr id="9" name="Picture 8">
              <a:extLst>
                <a:ext uri="{FF2B5EF4-FFF2-40B4-BE49-F238E27FC236}">
                  <a16:creationId xmlns:a16="http://schemas.microsoft.com/office/drawing/2014/main" id="{34315CED-4761-1916-671B-4189B73A8C36}"/>
                </a:ext>
              </a:extLst>
            </p:cNvPr>
            <p:cNvPicPr>
              <a:picLocks noChangeAspect="1"/>
            </p:cNvPicPr>
            <p:nvPr/>
          </p:nvPicPr>
          <p:blipFill>
            <a:blip r:embed="rId3"/>
            <a:srcRect/>
            <a:stretch/>
          </p:blipFill>
          <p:spPr>
            <a:xfrm>
              <a:off x="381000" y="813959"/>
              <a:ext cx="2425120" cy="5251193"/>
            </a:xfrm>
            <a:prstGeom prst="rect">
              <a:avLst/>
            </a:prstGeom>
          </p:spPr>
        </p:pic>
        <p:pic>
          <p:nvPicPr>
            <p:cNvPr id="2" name="Picture 1">
              <a:extLst>
                <a:ext uri="{FF2B5EF4-FFF2-40B4-BE49-F238E27FC236}">
                  <a16:creationId xmlns:a16="http://schemas.microsoft.com/office/drawing/2014/main" id="{1567D3F6-26FF-3E0A-E42D-125EFFF2B152}"/>
                </a:ext>
              </a:extLst>
            </p:cNvPr>
            <p:cNvPicPr>
              <a:picLocks noChangeAspect="1"/>
            </p:cNvPicPr>
            <p:nvPr/>
          </p:nvPicPr>
          <p:blipFill>
            <a:blip r:embed="rId4"/>
            <a:srcRect/>
            <a:stretch/>
          </p:blipFill>
          <p:spPr>
            <a:xfrm>
              <a:off x="4885348" y="810840"/>
              <a:ext cx="2425119" cy="5251192"/>
            </a:xfrm>
            <a:prstGeom prst="rect">
              <a:avLst/>
            </a:prstGeom>
          </p:spPr>
        </p:pic>
        <p:sp>
          <p:nvSpPr>
            <p:cNvPr id="7" name="Rectangle 6">
              <a:extLst>
                <a:ext uri="{FF2B5EF4-FFF2-40B4-BE49-F238E27FC236}">
                  <a16:creationId xmlns:a16="http://schemas.microsoft.com/office/drawing/2014/main" id="{B85C0076-FBBD-5B5F-A70C-F7E22B092D8D}"/>
                </a:ext>
              </a:extLst>
            </p:cNvPr>
            <p:cNvSpPr/>
            <p:nvPr/>
          </p:nvSpPr>
          <p:spPr>
            <a:xfrm>
              <a:off x="4686520" y="3612843"/>
              <a:ext cx="2818958" cy="683209"/>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36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D04AB09-D9BC-0B94-5AE7-DA1CEB273D8D}"/>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Placeholder 15">
            <a:extLst>
              <a:ext uri="{FF2B5EF4-FFF2-40B4-BE49-F238E27FC236}">
                <a16:creationId xmlns:a16="http://schemas.microsoft.com/office/drawing/2014/main" id="{29AB9E68-0971-D97F-594E-F80914DADE89}"/>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pic>
        <p:nvPicPr>
          <p:cNvPr id="10" name="Picture 9">
            <a:extLst>
              <a:ext uri="{FF2B5EF4-FFF2-40B4-BE49-F238E27FC236}">
                <a16:creationId xmlns:a16="http://schemas.microsoft.com/office/drawing/2014/main" id="{306C37BA-0450-5C9B-CAC2-147738238138}"/>
              </a:ext>
            </a:extLst>
          </p:cNvPr>
          <p:cNvPicPr>
            <a:picLocks noChangeAspect="1"/>
          </p:cNvPicPr>
          <p:nvPr/>
        </p:nvPicPr>
        <p:blipFill>
          <a:blip r:embed="rId4"/>
          <a:srcRect/>
          <a:stretch/>
        </p:blipFill>
        <p:spPr>
          <a:xfrm>
            <a:off x="4883439" y="806705"/>
            <a:ext cx="2425117" cy="5251188"/>
          </a:xfrm>
          <a:prstGeom prst="rect">
            <a:avLst/>
          </a:prstGeom>
        </p:spPr>
      </p:pic>
      <p:pic>
        <p:nvPicPr>
          <p:cNvPr id="11" name="Picture 10">
            <a:extLst>
              <a:ext uri="{FF2B5EF4-FFF2-40B4-BE49-F238E27FC236}">
                <a16:creationId xmlns:a16="http://schemas.microsoft.com/office/drawing/2014/main" id="{BBD3F805-4E21-D75C-1F21-49521A9A4357}"/>
              </a:ext>
            </a:extLst>
          </p:cNvPr>
          <p:cNvPicPr>
            <a:picLocks noChangeAspect="1"/>
          </p:cNvPicPr>
          <p:nvPr/>
        </p:nvPicPr>
        <p:blipFill>
          <a:blip r:embed="rId5"/>
          <a:srcRect/>
          <a:stretch/>
        </p:blipFill>
        <p:spPr>
          <a:xfrm>
            <a:off x="381000" y="813959"/>
            <a:ext cx="2425120" cy="5251193"/>
          </a:xfrm>
          <a:prstGeom prst="rect">
            <a:avLst/>
          </a:prstGeom>
        </p:spPr>
      </p:pic>
      <p:pic>
        <p:nvPicPr>
          <p:cNvPr id="3" name="Picture 2" descr="11 T_A_RATA.png">
            <a:extLst>
              <a:ext uri="{FF2B5EF4-FFF2-40B4-BE49-F238E27FC236}">
                <a16:creationId xmlns:a16="http://schemas.microsoft.com/office/drawing/2014/main" id="{D9E6FCC2-6518-0927-139D-D9BD284F77E3}"/>
              </a:ext>
            </a:extLst>
          </p:cNvPr>
          <p:cNvPicPr>
            <a:picLocks noChangeAspect="1"/>
          </p:cNvPicPr>
          <p:nvPr/>
        </p:nvPicPr>
        <p:blipFill>
          <a:blip r:embed="rId6"/>
          <a:srcRect/>
          <a:stretch/>
        </p:blipFill>
        <p:spPr>
          <a:xfrm>
            <a:off x="9395793" y="806706"/>
            <a:ext cx="2423155" cy="5246938"/>
          </a:xfrm>
          <a:prstGeom prst="rect">
            <a:avLst/>
          </a:prstGeom>
        </p:spPr>
      </p:pic>
      <p:sp>
        <p:nvSpPr>
          <p:cNvPr id="4" name="Rectangle 3">
            <a:extLst>
              <a:ext uri="{FF2B5EF4-FFF2-40B4-BE49-F238E27FC236}">
                <a16:creationId xmlns:a16="http://schemas.microsoft.com/office/drawing/2014/main" id="{E1EEE650-B03F-090A-ED6F-4C9B8582D331}"/>
              </a:ext>
            </a:extLst>
          </p:cNvPr>
          <p:cNvSpPr/>
          <p:nvPr/>
        </p:nvSpPr>
        <p:spPr>
          <a:xfrm>
            <a:off x="9179653" y="3774632"/>
            <a:ext cx="2855434"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91975"/>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D04AB09-D9BC-0B94-5AE7-DA1CEB273D8D}"/>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Placeholder 15">
            <a:extLst>
              <a:ext uri="{FF2B5EF4-FFF2-40B4-BE49-F238E27FC236}">
                <a16:creationId xmlns:a16="http://schemas.microsoft.com/office/drawing/2014/main" id="{29AB9E68-0971-D97F-594E-F80914DADE89}"/>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pic>
        <p:nvPicPr>
          <p:cNvPr id="10" name="Picture 9">
            <a:extLst>
              <a:ext uri="{FF2B5EF4-FFF2-40B4-BE49-F238E27FC236}">
                <a16:creationId xmlns:a16="http://schemas.microsoft.com/office/drawing/2014/main" id="{306C37BA-0450-5C9B-CAC2-147738238138}"/>
              </a:ext>
            </a:extLst>
          </p:cNvPr>
          <p:cNvPicPr>
            <a:picLocks noChangeAspect="1"/>
          </p:cNvPicPr>
          <p:nvPr/>
        </p:nvPicPr>
        <p:blipFill>
          <a:blip r:embed="rId3"/>
          <a:srcRect/>
          <a:stretch/>
        </p:blipFill>
        <p:spPr>
          <a:xfrm>
            <a:off x="4883439" y="806707"/>
            <a:ext cx="2425116" cy="5251184"/>
          </a:xfrm>
          <a:prstGeom prst="rect">
            <a:avLst/>
          </a:prstGeom>
        </p:spPr>
      </p:pic>
      <p:pic>
        <p:nvPicPr>
          <p:cNvPr id="11" name="Picture 10">
            <a:extLst>
              <a:ext uri="{FF2B5EF4-FFF2-40B4-BE49-F238E27FC236}">
                <a16:creationId xmlns:a16="http://schemas.microsoft.com/office/drawing/2014/main" id="{BBD3F805-4E21-D75C-1F21-49521A9A4357}"/>
              </a:ext>
            </a:extLst>
          </p:cNvPr>
          <p:cNvPicPr>
            <a:picLocks noChangeAspect="1"/>
          </p:cNvPicPr>
          <p:nvPr/>
        </p:nvPicPr>
        <p:blipFill>
          <a:blip r:embed="rId4"/>
          <a:srcRect/>
          <a:stretch/>
        </p:blipFill>
        <p:spPr>
          <a:xfrm>
            <a:off x="381000" y="816822"/>
            <a:ext cx="2260599" cy="5232535"/>
          </a:xfrm>
          <a:prstGeom prst="rect">
            <a:avLst/>
          </a:prstGeom>
        </p:spPr>
      </p:pic>
      <p:pic>
        <p:nvPicPr>
          <p:cNvPr id="3" name="Picture 2">
            <a:extLst>
              <a:ext uri="{FF2B5EF4-FFF2-40B4-BE49-F238E27FC236}">
                <a16:creationId xmlns:a16="http://schemas.microsoft.com/office/drawing/2014/main" id="{D9E6FCC2-6518-0927-139D-D9BD284F77E3}"/>
              </a:ext>
            </a:extLst>
          </p:cNvPr>
          <p:cNvPicPr>
            <a:picLocks noChangeAspect="1"/>
          </p:cNvPicPr>
          <p:nvPr/>
        </p:nvPicPr>
        <p:blipFill>
          <a:blip r:embed="rId5"/>
          <a:srcRect/>
          <a:stretch/>
        </p:blipFill>
        <p:spPr>
          <a:xfrm>
            <a:off x="9395793" y="806707"/>
            <a:ext cx="2423154" cy="5246936"/>
          </a:xfrm>
          <a:prstGeom prst="rect">
            <a:avLst/>
          </a:prstGeom>
        </p:spPr>
      </p:pic>
      <p:sp>
        <p:nvSpPr>
          <p:cNvPr id="2" name="Rectangle 1">
            <a:extLst>
              <a:ext uri="{FF2B5EF4-FFF2-40B4-BE49-F238E27FC236}">
                <a16:creationId xmlns:a16="http://schemas.microsoft.com/office/drawing/2014/main" id="{F15A9A66-0284-F54C-6E0C-D7D1C0584966}"/>
              </a:ext>
            </a:extLst>
          </p:cNvPr>
          <p:cNvSpPr/>
          <p:nvPr/>
        </p:nvSpPr>
        <p:spPr>
          <a:xfrm>
            <a:off x="1593559" y="5511274"/>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6A7ABE-975E-2E01-EEA9-41A3C5D16D29}"/>
              </a:ext>
            </a:extLst>
          </p:cNvPr>
          <p:cNvSpPr/>
          <p:nvPr/>
        </p:nvSpPr>
        <p:spPr>
          <a:xfrm>
            <a:off x="6095997" y="5472802"/>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AC97774-3B00-8494-BEBF-53B0D1F4DE36}"/>
              </a:ext>
            </a:extLst>
          </p:cNvPr>
          <p:cNvSpPr/>
          <p:nvPr/>
        </p:nvSpPr>
        <p:spPr>
          <a:xfrm>
            <a:off x="10598435" y="3556916"/>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9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D04AB09-D9BC-0B94-5AE7-DA1CEB273D8D}"/>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Placeholder 15">
            <a:extLst>
              <a:ext uri="{FF2B5EF4-FFF2-40B4-BE49-F238E27FC236}">
                <a16:creationId xmlns:a16="http://schemas.microsoft.com/office/drawing/2014/main" id="{29AB9E68-0971-D97F-594E-F80914DADE89}"/>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(with ECHIP)</a:t>
            </a:r>
            <a:endParaRPr lang="en-US" sz="1600" b="1">
              <a:solidFill>
                <a:schemeClr val="accent1">
                  <a:lumMod val="50000"/>
                </a:schemeClr>
              </a:solidFill>
              <a:cs typeface="Calibri"/>
            </a:endParaRPr>
          </a:p>
        </p:txBody>
      </p:sp>
      <p:pic>
        <p:nvPicPr>
          <p:cNvPr id="10" name="Picture 9">
            <a:extLst>
              <a:ext uri="{FF2B5EF4-FFF2-40B4-BE49-F238E27FC236}">
                <a16:creationId xmlns:a16="http://schemas.microsoft.com/office/drawing/2014/main" id="{306C37BA-0450-5C9B-CAC2-147738238138}"/>
              </a:ext>
            </a:extLst>
          </p:cNvPr>
          <p:cNvPicPr>
            <a:picLocks noChangeAspect="1"/>
          </p:cNvPicPr>
          <p:nvPr/>
        </p:nvPicPr>
        <p:blipFill>
          <a:blip r:embed="rId3"/>
          <a:srcRect/>
          <a:stretch/>
        </p:blipFill>
        <p:spPr>
          <a:xfrm>
            <a:off x="4883439" y="806707"/>
            <a:ext cx="2425115" cy="5251184"/>
          </a:xfrm>
          <a:prstGeom prst="rect">
            <a:avLst/>
          </a:prstGeom>
        </p:spPr>
      </p:pic>
      <p:pic>
        <p:nvPicPr>
          <p:cNvPr id="11" name="Picture 10">
            <a:extLst>
              <a:ext uri="{FF2B5EF4-FFF2-40B4-BE49-F238E27FC236}">
                <a16:creationId xmlns:a16="http://schemas.microsoft.com/office/drawing/2014/main" id="{BBD3F805-4E21-D75C-1F21-49521A9A4357}"/>
              </a:ext>
            </a:extLst>
          </p:cNvPr>
          <p:cNvPicPr>
            <a:picLocks noChangeAspect="1"/>
          </p:cNvPicPr>
          <p:nvPr/>
        </p:nvPicPr>
        <p:blipFill>
          <a:blip r:embed="rId4"/>
          <a:srcRect/>
          <a:stretch/>
        </p:blipFill>
        <p:spPr>
          <a:xfrm>
            <a:off x="519842" y="876951"/>
            <a:ext cx="2147434" cy="5125209"/>
          </a:xfrm>
          <a:prstGeom prst="rect">
            <a:avLst/>
          </a:prstGeom>
        </p:spPr>
      </p:pic>
      <p:sp>
        <p:nvSpPr>
          <p:cNvPr id="2" name="Rectangle 1">
            <a:extLst>
              <a:ext uri="{FF2B5EF4-FFF2-40B4-BE49-F238E27FC236}">
                <a16:creationId xmlns:a16="http://schemas.microsoft.com/office/drawing/2014/main" id="{F15A9A66-0284-F54C-6E0C-D7D1C0584966}"/>
              </a:ext>
            </a:extLst>
          </p:cNvPr>
          <p:cNvSpPr/>
          <p:nvPr/>
        </p:nvSpPr>
        <p:spPr>
          <a:xfrm>
            <a:off x="170417" y="5485330"/>
            <a:ext cx="2846284"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785C11-73DC-63D1-5ECC-51543D135B31}"/>
              </a:ext>
            </a:extLst>
          </p:cNvPr>
          <p:cNvSpPr txBox="1"/>
          <p:nvPr/>
        </p:nvSpPr>
        <p:spPr>
          <a:xfrm>
            <a:off x="5116286" y="6099958"/>
            <a:ext cx="1959428" cy="369332"/>
          </a:xfrm>
          <a:prstGeom prst="rect">
            <a:avLst/>
          </a:prstGeom>
          <a:noFill/>
        </p:spPr>
        <p:txBody>
          <a:bodyPr wrap="square" rtlCol="0">
            <a:spAutoFit/>
          </a:bodyPr>
          <a:lstStyle/>
          <a:p>
            <a:pPr algn="ctr"/>
            <a:r>
              <a:rPr lang="en-US" sz="900">
                <a:latin typeface="Lato" panose="020F0502020204030203" pitchFamily="34" charset="77"/>
              </a:rPr>
              <a:t>BACK should take the user back to the Air Traveler action list.</a:t>
            </a:r>
          </a:p>
        </p:txBody>
      </p:sp>
    </p:spTree>
    <p:extLst>
      <p:ext uri="{BB962C8B-B14F-4D97-AF65-F5344CB8AC3E}">
        <p14:creationId xmlns:p14="http://schemas.microsoft.com/office/powerpoint/2010/main" val="138343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7A6F-D328-6544-7A46-0B7A5120D776}"/>
              </a:ext>
            </a:extLst>
          </p:cNvPr>
          <p:cNvSpPr>
            <a:spLocks noGrp="1"/>
          </p:cNvSpPr>
          <p:nvPr>
            <p:ph type="ctrTitle"/>
          </p:nvPr>
        </p:nvSpPr>
        <p:spPr/>
        <p:txBody>
          <a:bodyPr/>
          <a:lstStyle/>
          <a:p>
            <a:r>
              <a:rPr lang="en-US" err="1"/>
              <a:t>Edgecase</a:t>
            </a:r>
            <a:r>
              <a:rPr lang="en-US"/>
              <a:t> 1</a:t>
            </a:r>
          </a:p>
        </p:txBody>
      </p:sp>
      <p:sp>
        <p:nvSpPr>
          <p:cNvPr id="3" name="Subtitle 2">
            <a:extLst>
              <a:ext uri="{FF2B5EF4-FFF2-40B4-BE49-F238E27FC236}">
                <a16:creationId xmlns:a16="http://schemas.microsoft.com/office/drawing/2014/main" id="{1A8B093B-AD3E-8B61-4AEA-231FAAE021A8}"/>
              </a:ext>
            </a:extLst>
          </p:cNvPr>
          <p:cNvSpPr>
            <a:spLocks noGrp="1"/>
          </p:cNvSpPr>
          <p:nvPr>
            <p:ph type="subTitle" idx="1"/>
          </p:nvPr>
        </p:nvSpPr>
        <p:spPr/>
        <p:txBody>
          <a:bodyPr vert="horz" lIns="91440" tIns="45720" rIns="91440" bIns="45720" rtlCol="0" anchor="t">
            <a:normAutofit/>
          </a:bodyPr>
          <a:lstStyle/>
          <a:p>
            <a:r>
              <a:rPr lang="en-US"/>
              <a:t>User selects “To learn more about Form I-134, CLICK HERE.”</a:t>
            </a:r>
          </a:p>
        </p:txBody>
      </p:sp>
    </p:spTree>
    <p:extLst>
      <p:ext uri="{BB962C8B-B14F-4D97-AF65-F5344CB8AC3E}">
        <p14:creationId xmlns:p14="http://schemas.microsoft.com/office/powerpoint/2010/main" val="167868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393C-B8BC-FA21-3F60-7DBD38C9D31D}"/>
              </a:ext>
            </a:extLst>
          </p:cNvPr>
          <p:cNvSpPr>
            <a:spLocks noGrp="1"/>
          </p:cNvSpPr>
          <p:nvPr>
            <p:ph type="title"/>
          </p:nvPr>
        </p:nvSpPr>
        <p:spPr/>
        <p:txBody>
          <a:bodyPr/>
          <a:lstStyle/>
          <a:p>
            <a:r>
              <a:rPr lang="en-US" sz="6000" b="1">
                <a:solidFill>
                  <a:schemeClr val="bg1">
                    <a:lumMod val="50000"/>
                  </a:schemeClr>
                </a:solidFill>
                <a:latin typeface="Lato"/>
                <a:ea typeface="Lato"/>
                <a:cs typeface="Lato"/>
              </a:rPr>
              <a:t>CBP One – Traveler &gt; Air &gt; Advance Travel Authorization</a:t>
            </a:r>
          </a:p>
        </p:txBody>
      </p:sp>
      <p:sp>
        <p:nvSpPr>
          <p:cNvPr id="5" name="Text Placeholder 4">
            <a:extLst>
              <a:ext uri="{FF2B5EF4-FFF2-40B4-BE49-F238E27FC236}">
                <a16:creationId xmlns:a16="http://schemas.microsoft.com/office/drawing/2014/main" id="{EBD6B3C7-0397-A8EB-4417-B95DD170D8C8}"/>
              </a:ext>
            </a:extLst>
          </p:cNvPr>
          <p:cNvSpPr>
            <a:spLocks noGrp="1"/>
          </p:cNvSpPr>
          <p:nvPr>
            <p:ph type="body" idx="1"/>
          </p:nvPr>
        </p:nvSpPr>
        <p:spPr/>
        <p:txBody>
          <a:bodyPr/>
          <a:lstStyle/>
          <a:p>
            <a:r>
              <a:rPr lang="en-US"/>
              <a:t>Default flow, first-time user using a NON-EPASSPORT (no ECHIP)</a:t>
            </a:r>
          </a:p>
        </p:txBody>
      </p:sp>
    </p:spTree>
    <p:extLst>
      <p:ext uri="{BB962C8B-B14F-4D97-AF65-F5344CB8AC3E}">
        <p14:creationId xmlns:p14="http://schemas.microsoft.com/office/powerpoint/2010/main" val="1449850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a:t>
            </a:r>
            <a:r>
              <a:rPr lang="en-US" sz="1600" b="1" err="1">
                <a:solidFill>
                  <a:schemeClr val="accent1">
                    <a:lumMod val="50000"/>
                  </a:schemeClr>
                </a:solidFill>
              </a:rPr>
              <a:t>Edgecase</a:t>
            </a:r>
            <a:r>
              <a:rPr lang="en-US" sz="1600" b="1">
                <a:solidFill>
                  <a:schemeClr val="accent1">
                    <a:lumMod val="50000"/>
                  </a:schemeClr>
                </a:solidFill>
              </a:rPr>
              <a:t> 1</a:t>
            </a:r>
            <a:endParaRPr lang="en-US" sz="1600" b="1">
              <a:solidFill>
                <a:schemeClr val="accent1">
                  <a:lumMod val="50000"/>
                </a:schemeClr>
              </a:solidFill>
              <a:cs typeface="Calibri"/>
            </a:endParaRPr>
          </a:p>
        </p:txBody>
      </p:sp>
      <p:grpSp>
        <p:nvGrpSpPr>
          <p:cNvPr id="5" name="Group 4">
            <a:extLst>
              <a:ext uri="{FF2B5EF4-FFF2-40B4-BE49-F238E27FC236}">
                <a16:creationId xmlns:a16="http://schemas.microsoft.com/office/drawing/2014/main" id="{BB9B05C9-1B43-DFB0-B59D-575342273B84}"/>
              </a:ext>
            </a:extLst>
          </p:cNvPr>
          <p:cNvGrpSpPr/>
          <p:nvPr/>
        </p:nvGrpSpPr>
        <p:grpSpPr>
          <a:xfrm>
            <a:off x="2632221" y="806705"/>
            <a:ext cx="6927557" cy="5258444"/>
            <a:chOff x="381000" y="806705"/>
            <a:chExt cx="6927557" cy="5258444"/>
          </a:xfrm>
        </p:grpSpPr>
        <p:pic>
          <p:nvPicPr>
            <p:cNvPr id="6" name="Picture 5">
              <a:extLst>
                <a:ext uri="{FF2B5EF4-FFF2-40B4-BE49-F238E27FC236}">
                  <a16:creationId xmlns:a16="http://schemas.microsoft.com/office/drawing/2014/main" id="{89980C3E-08C0-C14A-8448-DFD503CA2566}"/>
                </a:ext>
              </a:extLst>
            </p:cNvPr>
            <p:cNvPicPr>
              <a:picLocks noChangeAspect="1"/>
            </p:cNvPicPr>
            <p:nvPr/>
          </p:nvPicPr>
          <p:blipFill>
            <a:blip r:embed="rId4"/>
            <a:srcRect/>
            <a:stretch/>
          </p:blipFill>
          <p:spPr>
            <a:xfrm>
              <a:off x="4883439" y="806705"/>
              <a:ext cx="2425118" cy="5251188"/>
            </a:xfrm>
            <a:prstGeom prst="rect">
              <a:avLst/>
            </a:prstGeom>
          </p:spPr>
        </p:pic>
        <p:pic>
          <p:nvPicPr>
            <p:cNvPr id="12" name="Picture 11">
              <a:extLst>
                <a:ext uri="{FF2B5EF4-FFF2-40B4-BE49-F238E27FC236}">
                  <a16:creationId xmlns:a16="http://schemas.microsoft.com/office/drawing/2014/main" id="{7E71EE28-7874-91F6-9614-7C60F82D8933}"/>
                </a:ext>
              </a:extLst>
            </p:cNvPr>
            <p:cNvPicPr>
              <a:picLocks noChangeAspect="1"/>
            </p:cNvPicPr>
            <p:nvPr/>
          </p:nvPicPr>
          <p:blipFill>
            <a:blip r:embed="rId5"/>
            <a:srcRect/>
            <a:stretch/>
          </p:blipFill>
          <p:spPr>
            <a:xfrm>
              <a:off x="381000" y="813961"/>
              <a:ext cx="2425117" cy="5251188"/>
            </a:xfrm>
            <a:prstGeom prst="rect">
              <a:avLst/>
            </a:prstGeom>
          </p:spPr>
        </p:pic>
        <p:sp>
          <p:nvSpPr>
            <p:cNvPr id="15" name="Rectangle 14">
              <a:extLst>
                <a:ext uri="{FF2B5EF4-FFF2-40B4-BE49-F238E27FC236}">
                  <a16:creationId xmlns:a16="http://schemas.microsoft.com/office/drawing/2014/main" id="{FC5F4763-8AEA-872F-B6CD-090FB187764D}"/>
                </a:ext>
              </a:extLst>
            </p:cNvPr>
            <p:cNvSpPr/>
            <p:nvPr/>
          </p:nvSpPr>
          <p:spPr>
            <a:xfrm>
              <a:off x="1690255" y="2389040"/>
              <a:ext cx="1312786"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272806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7A6F-D328-6544-7A46-0B7A5120D776}"/>
              </a:ext>
            </a:extLst>
          </p:cNvPr>
          <p:cNvSpPr>
            <a:spLocks noGrp="1"/>
          </p:cNvSpPr>
          <p:nvPr>
            <p:ph type="ctrTitle"/>
          </p:nvPr>
        </p:nvSpPr>
        <p:spPr/>
        <p:txBody>
          <a:bodyPr/>
          <a:lstStyle/>
          <a:p>
            <a:r>
              <a:rPr lang="en-US" err="1"/>
              <a:t>Edgecase</a:t>
            </a:r>
            <a:r>
              <a:rPr lang="en-US"/>
              <a:t> 2</a:t>
            </a:r>
          </a:p>
        </p:txBody>
      </p:sp>
      <p:sp>
        <p:nvSpPr>
          <p:cNvPr id="3" name="Subtitle 2">
            <a:extLst>
              <a:ext uri="{FF2B5EF4-FFF2-40B4-BE49-F238E27FC236}">
                <a16:creationId xmlns:a16="http://schemas.microsoft.com/office/drawing/2014/main" id="{1A8B093B-AD3E-8B61-4AEA-231FAAE021A8}"/>
              </a:ext>
            </a:extLst>
          </p:cNvPr>
          <p:cNvSpPr>
            <a:spLocks noGrp="1"/>
          </p:cNvSpPr>
          <p:nvPr>
            <p:ph type="subTitle" idx="1"/>
          </p:nvPr>
        </p:nvSpPr>
        <p:spPr/>
        <p:txBody>
          <a:bodyPr>
            <a:normAutofit/>
          </a:bodyPr>
          <a:lstStyle/>
          <a:p>
            <a:r>
              <a:rPr lang="en-US"/>
              <a:t>Information issue upon submission.</a:t>
            </a:r>
          </a:p>
        </p:txBody>
      </p:sp>
    </p:spTree>
    <p:extLst>
      <p:ext uri="{BB962C8B-B14F-4D97-AF65-F5344CB8AC3E}">
        <p14:creationId xmlns:p14="http://schemas.microsoft.com/office/powerpoint/2010/main" val="242423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a:t>
            </a:r>
            <a:r>
              <a:rPr lang="en-US" sz="1600" b="1" err="1">
                <a:solidFill>
                  <a:schemeClr val="accent1">
                    <a:lumMod val="50000"/>
                  </a:schemeClr>
                </a:solidFill>
              </a:rPr>
              <a:t>Edgecase</a:t>
            </a:r>
            <a:r>
              <a:rPr lang="en-US" sz="1600" b="1">
                <a:solidFill>
                  <a:schemeClr val="accent1">
                    <a:lumMod val="50000"/>
                  </a:schemeClr>
                </a:solidFill>
              </a:rPr>
              <a:t> 2</a:t>
            </a:r>
            <a:endParaRPr lang="en-US" sz="1600" b="1">
              <a:solidFill>
                <a:schemeClr val="accent1">
                  <a:lumMod val="50000"/>
                </a:schemeClr>
              </a:solidFill>
              <a:cs typeface="Calibri"/>
            </a:endParaRPr>
          </a:p>
        </p:txBody>
      </p:sp>
      <p:pic>
        <p:nvPicPr>
          <p:cNvPr id="2" name="Picture 1">
            <a:extLst>
              <a:ext uri="{FF2B5EF4-FFF2-40B4-BE49-F238E27FC236}">
                <a16:creationId xmlns:a16="http://schemas.microsoft.com/office/drawing/2014/main" id="{AB601D34-D815-8BE2-CAA7-0A36526A4B66}"/>
              </a:ext>
            </a:extLst>
          </p:cNvPr>
          <p:cNvPicPr>
            <a:picLocks noChangeAspect="1"/>
          </p:cNvPicPr>
          <p:nvPr/>
        </p:nvPicPr>
        <p:blipFill>
          <a:blip r:embed="rId4"/>
          <a:srcRect/>
          <a:stretch/>
        </p:blipFill>
        <p:spPr>
          <a:xfrm>
            <a:off x="4886673" y="806709"/>
            <a:ext cx="2418647" cy="5251180"/>
          </a:xfrm>
          <a:prstGeom prst="rect">
            <a:avLst/>
          </a:prstGeom>
          <a:ln w="76200">
            <a:noFill/>
          </a:ln>
        </p:spPr>
      </p:pic>
      <p:pic>
        <p:nvPicPr>
          <p:cNvPr id="5" name="Picture 4">
            <a:extLst>
              <a:ext uri="{FF2B5EF4-FFF2-40B4-BE49-F238E27FC236}">
                <a16:creationId xmlns:a16="http://schemas.microsoft.com/office/drawing/2014/main" id="{01A34AAB-15E6-3172-D6B0-61779B0D8B45}"/>
              </a:ext>
            </a:extLst>
          </p:cNvPr>
          <p:cNvPicPr>
            <a:picLocks noChangeAspect="1"/>
          </p:cNvPicPr>
          <p:nvPr/>
        </p:nvPicPr>
        <p:blipFill>
          <a:blip r:embed="rId5"/>
          <a:srcRect/>
          <a:stretch/>
        </p:blipFill>
        <p:spPr>
          <a:xfrm>
            <a:off x="384027" y="972494"/>
            <a:ext cx="2263781" cy="4914946"/>
          </a:xfrm>
          <a:prstGeom prst="rect">
            <a:avLst/>
          </a:prstGeom>
          <a:ln w="76200">
            <a:noFill/>
          </a:ln>
        </p:spPr>
      </p:pic>
      <p:pic>
        <p:nvPicPr>
          <p:cNvPr id="6" name="Picture 5">
            <a:extLst>
              <a:ext uri="{FF2B5EF4-FFF2-40B4-BE49-F238E27FC236}">
                <a16:creationId xmlns:a16="http://schemas.microsoft.com/office/drawing/2014/main" id="{44344219-4462-ED7B-C712-C3BF5393D356}"/>
              </a:ext>
            </a:extLst>
          </p:cNvPr>
          <p:cNvPicPr>
            <a:picLocks noChangeAspect="1"/>
          </p:cNvPicPr>
          <p:nvPr/>
        </p:nvPicPr>
        <p:blipFill>
          <a:blip r:embed="rId6"/>
          <a:srcRect/>
          <a:stretch/>
        </p:blipFill>
        <p:spPr>
          <a:xfrm>
            <a:off x="9399024" y="813705"/>
            <a:ext cx="2416689" cy="5232939"/>
          </a:xfrm>
          <a:prstGeom prst="rect">
            <a:avLst/>
          </a:prstGeom>
          <a:ln w="76200">
            <a:noFill/>
          </a:ln>
        </p:spPr>
      </p:pic>
    </p:spTree>
    <p:extLst>
      <p:ext uri="{BB962C8B-B14F-4D97-AF65-F5344CB8AC3E}">
        <p14:creationId xmlns:p14="http://schemas.microsoft.com/office/powerpoint/2010/main" val="89815307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7A6F-D328-6544-7A46-0B7A5120D776}"/>
              </a:ext>
            </a:extLst>
          </p:cNvPr>
          <p:cNvSpPr>
            <a:spLocks noGrp="1"/>
          </p:cNvSpPr>
          <p:nvPr>
            <p:ph type="ctrTitle"/>
          </p:nvPr>
        </p:nvSpPr>
        <p:spPr/>
        <p:txBody>
          <a:bodyPr/>
          <a:lstStyle/>
          <a:p>
            <a:r>
              <a:rPr lang="en-US" err="1"/>
              <a:t>Edgecase</a:t>
            </a:r>
            <a:r>
              <a:rPr lang="en-US"/>
              <a:t> 3</a:t>
            </a:r>
          </a:p>
        </p:txBody>
      </p:sp>
      <p:sp>
        <p:nvSpPr>
          <p:cNvPr id="3" name="Subtitle 2">
            <a:extLst>
              <a:ext uri="{FF2B5EF4-FFF2-40B4-BE49-F238E27FC236}">
                <a16:creationId xmlns:a16="http://schemas.microsoft.com/office/drawing/2014/main" id="{1A8B093B-AD3E-8B61-4AEA-231FAAE021A8}"/>
              </a:ext>
            </a:extLst>
          </p:cNvPr>
          <p:cNvSpPr>
            <a:spLocks noGrp="1"/>
          </p:cNvSpPr>
          <p:nvPr>
            <p:ph type="subTitle" idx="1"/>
          </p:nvPr>
        </p:nvSpPr>
        <p:spPr/>
        <p:txBody>
          <a:bodyPr>
            <a:normAutofit/>
          </a:bodyPr>
          <a:lstStyle/>
          <a:p>
            <a:r>
              <a:rPr lang="en-US"/>
              <a:t>Liveness Detection fails.</a:t>
            </a:r>
          </a:p>
        </p:txBody>
      </p:sp>
    </p:spTree>
    <p:extLst>
      <p:ext uri="{BB962C8B-B14F-4D97-AF65-F5344CB8AC3E}">
        <p14:creationId xmlns:p14="http://schemas.microsoft.com/office/powerpoint/2010/main" val="4254664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a:t>
            </a:r>
            <a:r>
              <a:rPr lang="en-US" sz="1600" b="1" err="1">
                <a:solidFill>
                  <a:schemeClr val="accent1">
                    <a:lumMod val="50000"/>
                  </a:schemeClr>
                </a:solidFill>
              </a:rPr>
              <a:t>Edgecase</a:t>
            </a:r>
            <a:r>
              <a:rPr lang="en-US" sz="1600" b="1">
                <a:solidFill>
                  <a:schemeClr val="accent1">
                    <a:lumMod val="50000"/>
                  </a:schemeClr>
                </a:solidFill>
              </a:rPr>
              <a:t> 3</a:t>
            </a:r>
            <a:endParaRPr lang="en-US" sz="1600" b="1">
              <a:solidFill>
                <a:schemeClr val="accent1">
                  <a:lumMod val="50000"/>
                </a:schemeClr>
              </a:solidFill>
              <a:cs typeface="Calibri"/>
            </a:endParaRPr>
          </a:p>
        </p:txBody>
      </p:sp>
      <p:grpSp>
        <p:nvGrpSpPr>
          <p:cNvPr id="5" name="Group 4">
            <a:extLst>
              <a:ext uri="{FF2B5EF4-FFF2-40B4-BE49-F238E27FC236}">
                <a16:creationId xmlns:a16="http://schemas.microsoft.com/office/drawing/2014/main" id="{BB9B05C9-1B43-DFB0-B59D-575342273B84}"/>
              </a:ext>
            </a:extLst>
          </p:cNvPr>
          <p:cNvGrpSpPr/>
          <p:nvPr/>
        </p:nvGrpSpPr>
        <p:grpSpPr>
          <a:xfrm>
            <a:off x="2632221" y="806705"/>
            <a:ext cx="6927556" cy="5258447"/>
            <a:chOff x="381000" y="806705"/>
            <a:chExt cx="6927556" cy="5258447"/>
          </a:xfrm>
        </p:grpSpPr>
        <p:pic>
          <p:nvPicPr>
            <p:cNvPr id="6" name="Picture 5" descr="11.1.0 T_A_RATA.png">
              <a:extLst>
                <a:ext uri="{FF2B5EF4-FFF2-40B4-BE49-F238E27FC236}">
                  <a16:creationId xmlns:a16="http://schemas.microsoft.com/office/drawing/2014/main" id="{89980C3E-08C0-C14A-8448-DFD503CA2566}"/>
                </a:ext>
              </a:extLst>
            </p:cNvPr>
            <p:cNvPicPr>
              <a:picLocks noChangeAspect="1"/>
            </p:cNvPicPr>
            <p:nvPr/>
          </p:nvPicPr>
          <p:blipFill>
            <a:blip r:embed="rId4"/>
            <a:srcRect/>
            <a:stretch/>
          </p:blipFill>
          <p:spPr>
            <a:xfrm>
              <a:off x="4883439" y="806705"/>
              <a:ext cx="2425117" cy="5251188"/>
            </a:xfrm>
            <a:prstGeom prst="rect">
              <a:avLst/>
            </a:prstGeom>
          </p:spPr>
        </p:pic>
        <p:pic>
          <p:nvPicPr>
            <p:cNvPr id="12" name="Picture 11">
              <a:extLst>
                <a:ext uri="{FF2B5EF4-FFF2-40B4-BE49-F238E27FC236}">
                  <a16:creationId xmlns:a16="http://schemas.microsoft.com/office/drawing/2014/main" id="{7E71EE28-7874-91F6-9614-7C60F82D8933}"/>
                </a:ext>
              </a:extLst>
            </p:cNvPr>
            <p:cNvPicPr>
              <a:picLocks noChangeAspect="1"/>
            </p:cNvPicPr>
            <p:nvPr/>
          </p:nvPicPr>
          <p:blipFill>
            <a:blip r:embed="rId5"/>
            <a:srcRect/>
            <a:stretch/>
          </p:blipFill>
          <p:spPr>
            <a:xfrm>
              <a:off x="381000" y="813959"/>
              <a:ext cx="2425119" cy="5251193"/>
            </a:xfrm>
            <a:prstGeom prst="rect">
              <a:avLst/>
            </a:prstGeom>
          </p:spPr>
        </p:pic>
      </p:grpSp>
    </p:spTree>
    <p:extLst>
      <p:ext uri="{BB962C8B-B14F-4D97-AF65-F5344CB8AC3E}">
        <p14:creationId xmlns:p14="http://schemas.microsoft.com/office/powerpoint/2010/main" val="679845788"/>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7A6F-D328-6544-7A46-0B7A5120D776}"/>
              </a:ext>
            </a:extLst>
          </p:cNvPr>
          <p:cNvSpPr>
            <a:spLocks noGrp="1"/>
          </p:cNvSpPr>
          <p:nvPr>
            <p:ph type="ctrTitle"/>
          </p:nvPr>
        </p:nvSpPr>
        <p:spPr/>
        <p:txBody>
          <a:bodyPr/>
          <a:lstStyle/>
          <a:p>
            <a:r>
              <a:rPr lang="en-US" err="1"/>
              <a:t>Edgecase</a:t>
            </a:r>
            <a:r>
              <a:rPr lang="en-US"/>
              <a:t> 4</a:t>
            </a:r>
          </a:p>
        </p:txBody>
      </p:sp>
      <p:sp>
        <p:nvSpPr>
          <p:cNvPr id="3" name="Subtitle 2">
            <a:extLst>
              <a:ext uri="{FF2B5EF4-FFF2-40B4-BE49-F238E27FC236}">
                <a16:creationId xmlns:a16="http://schemas.microsoft.com/office/drawing/2014/main" id="{1A8B093B-AD3E-8B61-4AEA-231FAAE021A8}"/>
              </a:ext>
            </a:extLst>
          </p:cNvPr>
          <p:cNvSpPr>
            <a:spLocks noGrp="1"/>
          </p:cNvSpPr>
          <p:nvPr>
            <p:ph type="subTitle" idx="1"/>
          </p:nvPr>
        </p:nvSpPr>
        <p:spPr/>
        <p:txBody>
          <a:bodyPr>
            <a:normAutofit/>
          </a:bodyPr>
          <a:lstStyle/>
          <a:p>
            <a:r>
              <a:rPr lang="en-US"/>
              <a:t>ECHIP scan fails.</a:t>
            </a:r>
          </a:p>
        </p:txBody>
      </p:sp>
    </p:spTree>
    <p:extLst>
      <p:ext uri="{BB962C8B-B14F-4D97-AF65-F5344CB8AC3E}">
        <p14:creationId xmlns:p14="http://schemas.microsoft.com/office/powerpoint/2010/main" val="2448889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a:t>
            </a:r>
            <a:r>
              <a:rPr lang="en-US" sz="1600" b="1" err="1">
                <a:solidFill>
                  <a:schemeClr val="accent1">
                    <a:lumMod val="50000"/>
                  </a:schemeClr>
                </a:solidFill>
              </a:rPr>
              <a:t>Edgecase</a:t>
            </a:r>
            <a:r>
              <a:rPr lang="en-US" sz="1600" b="1">
                <a:solidFill>
                  <a:schemeClr val="accent1">
                    <a:lumMod val="50000"/>
                  </a:schemeClr>
                </a:solidFill>
              </a:rPr>
              <a:t> 4</a:t>
            </a:r>
            <a:endParaRPr lang="en-US" sz="1600" b="1">
              <a:solidFill>
                <a:schemeClr val="accent1">
                  <a:lumMod val="50000"/>
                </a:schemeClr>
              </a:solidFill>
              <a:cs typeface="Calibri"/>
            </a:endParaRPr>
          </a:p>
        </p:txBody>
      </p:sp>
      <p:pic>
        <p:nvPicPr>
          <p:cNvPr id="11" name="Picture 10">
            <a:extLst>
              <a:ext uri="{FF2B5EF4-FFF2-40B4-BE49-F238E27FC236}">
                <a16:creationId xmlns:a16="http://schemas.microsoft.com/office/drawing/2014/main" id="{EE0D7C0E-1179-DE04-318B-90EADDD577AD}"/>
              </a:ext>
            </a:extLst>
          </p:cNvPr>
          <p:cNvPicPr>
            <a:picLocks noChangeAspect="1"/>
          </p:cNvPicPr>
          <p:nvPr/>
        </p:nvPicPr>
        <p:blipFill>
          <a:blip r:embed="rId4"/>
          <a:srcRect/>
          <a:stretch/>
        </p:blipFill>
        <p:spPr>
          <a:xfrm>
            <a:off x="6965441" y="813964"/>
            <a:ext cx="2425116" cy="5251186"/>
          </a:xfrm>
          <a:prstGeom prst="rect">
            <a:avLst/>
          </a:prstGeom>
        </p:spPr>
      </p:pic>
      <p:pic>
        <p:nvPicPr>
          <p:cNvPr id="5" name="Picture 4">
            <a:extLst>
              <a:ext uri="{FF2B5EF4-FFF2-40B4-BE49-F238E27FC236}">
                <a16:creationId xmlns:a16="http://schemas.microsoft.com/office/drawing/2014/main" id="{E7AFD539-AC00-410D-8897-4FE085325323}"/>
              </a:ext>
            </a:extLst>
          </p:cNvPr>
          <p:cNvPicPr>
            <a:picLocks noChangeAspect="1"/>
          </p:cNvPicPr>
          <p:nvPr/>
        </p:nvPicPr>
        <p:blipFill>
          <a:blip r:embed="rId5"/>
          <a:srcRect/>
          <a:stretch/>
        </p:blipFill>
        <p:spPr>
          <a:xfrm>
            <a:off x="2700408" y="821083"/>
            <a:ext cx="2423154" cy="5246938"/>
          </a:xfrm>
          <a:prstGeom prst="rect">
            <a:avLst/>
          </a:prstGeom>
        </p:spPr>
      </p:pic>
    </p:spTree>
    <p:extLst>
      <p:ext uri="{BB962C8B-B14F-4D97-AF65-F5344CB8AC3E}">
        <p14:creationId xmlns:p14="http://schemas.microsoft.com/office/powerpoint/2010/main" val="172454270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(NO ECHIP)</a:t>
            </a:r>
            <a:endParaRPr lang="en-US" sz="1600" b="1">
              <a:solidFill>
                <a:schemeClr val="accent1">
                  <a:lumMod val="50000"/>
                </a:schemeClr>
              </a:solidFill>
              <a:cs typeface="Calibri"/>
            </a:endParaRPr>
          </a:p>
        </p:txBody>
      </p:sp>
      <p:grpSp>
        <p:nvGrpSpPr>
          <p:cNvPr id="5" name="Group 4">
            <a:extLst>
              <a:ext uri="{FF2B5EF4-FFF2-40B4-BE49-F238E27FC236}">
                <a16:creationId xmlns:a16="http://schemas.microsoft.com/office/drawing/2014/main" id="{2D85B070-5F18-CB27-CDD3-301102BEC38B}"/>
              </a:ext>
            </a:extLst>
          </p:cNvPr>
          <p:cNvGrpSpPr/>
          <p:nvPr/>
        </p:nvGrpSpPr>
        <p:grpSpPr>
          <a:xfrm>
            <a:off x="2234659" y="806702"/>
            <a:ext cx="7722683" cy="5258453"/>
            <a:chOff x="184083" y="806702"/>
            <a:chExt cx="7722683" cy="5258453"/>
          </a:xfrm>
        </p:grpSpPr>
        <p:pic>
          <p:nvPicPr>
            <p:cNvPr id="16" name="Picture 15">
              <a:extLst>
                <a:ext uri="{FF2B5EF4-FFF2-40B4-BE49-F238E27FC236}">
                  <a16:creationId xmlns:a16="http://schemas.microsoft.com/office/drawing/2014/main" id="{ADDF6153-4A6C-D8EB-04E8-D8D495747C7F}"/>
                </a:ext>
              </a:extLst>
            </p:cNvPr>
            <p:cNvPicPr>
              <a:picLocks noChangeAspect="1"/>
            </p:cNvPicPr>
            <p:nvPr/>
          </p:nvPicPr>
          <p:blipFill>
            <a:blip r:embed="rId3"/>
            <a:srcRect/>
            <a:stretch/>
          </p:blipFill>
          <p:spPr>
            <a:xfrm>
              <a:off x="5285708" y="806702"/>
              <a:ext cx="2423158" cy="5246946"/>
            </a:xfrm>
            <a:prstGeom prst="rect">
              <a:avLst/>
            </a:prstGeom>
          </p:spPr>
        </p:pic>
        <p:pic>
          <p:nvPicPr>
            <p:cNvPr id="12" name="Picture 11">
              <a:extLst>
                <a:ext uri="{FF2B5EF4-FFF2-40B4-BE49-F238E27FC236}">
                  <a16:creationId xmlns:a16="http://schemas.microsoft.com/office/drawing/2014/main" id="{7E71EE28-7874-91F6-9614-7C60F82D8933}"/>
                </a:ext>
              </a:extLst>
            </p:cNvPr>
            <p:cNvPicPr>
              <a:picLocks noChangeAspect="1"/>
            </p:cNvPicPr>
            <p:nvPr/>
          </p:nvPicPr>
          <p:blipFill>
            <a:blip r:embed="rId4"/>
            <a:srcRect/>
            <a:stretch/>
          </p:blipFill>
          <p:spPr>
            <a:xfrm>
              <a:off x="381000" y="813956"/>
              <a:ext cx="2425122" cy="5251199"/>
            </a:xfrm>
            <a:prstGeom prst="rect">
              <a:avLst/>
            </a:prstGeom>
          </p:spPr>
        </p:pic>
        <p:sp>
          <p:nvSpPr>
            <p:cNvPr id="15" name="Rectangle 14">
              <a:extLst>
                <a:ext uri="{FF2B5EF4-FFF2-40B4-BE49-F238E27FC236}">
                  <a16:creationId xmlns:a16="http://schemas.microsoft.com/office/drawing/2014/main" id="{FC5F4763-8AEA-872F-B6CD-090FB187764D}"/>
                </a:ext>
              </a:extLst>
            </p:cNvPr>
            <p:cNvSpPr/>
            <p:nvPr/>
          </p:nvSpPr>
          <p:spPr>
            <a:xfrm>
              <a:off x="184083" y="3014910"/>
              <a:ext cx="2818958"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78CADB4-BCB0-CEED-CF9F-CAB08CE7F8A5}"/>
                </a:ext>
              </a:extLst>
            </p:cNvPr>
            <p:cNvSpPr/>
            <p:nvPr/>
          </p:nvSpPr>
          <p:spPr>
            <a:xfrm>
              <a:off x="6494580" y="5426490"/>
              <a:ext cx="1412186"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19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(NO ECHIP)</a:t>
            </a:r>
            <a:endParaRPr lang="en-US" sz="1600" b="1">
              <a:solidFill>
                <a:schemeClr val="accent1">
                  <a:lumMod val="50000"/>
                </a:schemeClr>
              </a:solidFill>
              <a:cs typeface="Calibri"/>
            </a:endParaRPr>
          </a:p>
        </p:txBody>
      </p:sp>
      <p:pic>
        <p:nvPicPr>
          <p:cNvPr id="5" name="Picture 4">
            <a:extLst>
              <a:ext uri="{FF2B5EF4-FFF2-40B4-BE49-F238E27FC236}">
                <a16:creationId xmlns:a16="http://schemas.microsoft.com/office/drawing/2014/main" id="{F44CE970-5C0C-0234-DB89-7C8B80F6BC96}"/>
              </a:ext>
            </a:extLst>
          </p:cNvPr>
          <p:cNvPicPr>
            <a:picLocks noChangeAspect="1"/>
          </p:cNvPicPr>
          <p:nvPr/>
        </p:nvPicPr>
        <p:blipFill>
          <a:blip r:embed="rId3"/>
          <a:srcRect/>
          <a:stretch/>
        </p:blipFill>
        <p:spPr>
          <a:xfrm>
            <a:off x="4883439" y="806704"/>
            <a:ext cx="2425118" cy="5251191"/>
          </a:xfrm>
          <a:prstGeom prst="rect">
            <a:avLst/>
          </a:prstGeom>
        </p:spPr>
      </p:pic>
      <p:pic>
        <p:nvPicPr>
          <p:cNvPr id="7" name="Picture 6">
            <a:extLst>
              <a:ext uri="{FF2B5EF4-FFF2-40B4-BE49-F238E27FC236}">
                <a16:creationId xmlns:a16="http://schemas.microsoft.com/office/drawing/2014/main" id="{D02BB1F2-CB88-6B34-C169-DCF68577EE20}"/>
              </a:ext>
            </a:extLst>
          </p:cNvPr>
          <p:cNvPicPr>
            <a:picLocks noChangeAspect="1"/>
          </p:cNvPicPr>
          <p:nvPr/>
        </p:nvPicPr>
        <p:blipFill>
          <a:blip r:embed="rId4"/>
          <a:srcRect/>
          <a:stretch/>
        </p:blipFill>
        <p:spPr>
          <a:xfrm>
            <a:off x="381000" y="813958"/>
            <a:ext cx="2425121" cy="5251195"/>
          </a:xfrm>
          <a:prstGeom prst="rect">
            <a:avLst/>
          </a:prstGeom>
        </p:spPr>
      </p:pic>
      <p:sp>
        <p:nvSpPr>
          <p:cNvPr id="11" name="TextBox 10">
            <a:extLst>
              <a:ext uri="{FF2B5EF4-FFF2-40B4-BE49-F238E27FC236}">
                <a16:creationId xmlns:a16="http://schemas.microsoft.com/office/drawing/2014/main" id="{AC5F7F0A-0705-044A-315C-8C570BAF07AF}"/>
              </a:ext>
            </a:extLst>
          </p:cNvPr>
          <p:cNvSpPr txBox="1"/>
          <p:nvPr/>
        </p:nvSpPr>
        <p:spPr>
          <a:xfrm>
            <a:off x="5116284" y="6099958"/>
            <a:ext cx="1959428" cy="369332"/>
          </a:xfrm>
          <a:prstGeom prst="rect">
            <a:avLst/>
          </a:prstGeom>
          <a:noFill/>
        </p:spPr>
        <p:txBody>
          <a:bodyPr wrap="square" rtlCol="0">
            <a:spAutoFit/>
          </a:bodyPr>
          <a:lstStyle/>
          <a:p>
            <a:pPr algn="ctr"/>
            <a:r>
              <a:rPr lang="en-US" sz="900">
                <a:latin typeface="Lato" panose="020F0502020204030203" pitchFamily="34" charset="77"/>
              </a:rPr>
              <a:t>Pop-up appears if user has not filled out profile information prior.</a:t>
            </a:r>
          </a:p>
        </p:txBody>
      </p:sp>
      <p:sp>
        <p:nvSpPr>
          <p:cNvPr id="14" name="Rectangle 13">
            <a:extLst>
              <a:ext uri="{FF2B5EF4-FFF2-40B4-BE49-F238E27FC236}">
                <a16:creationId xmlns:a16="http://schemas.microsoft.com/office/drawing/2014/main" id="{7ED90547-C24E-4361-4047-C9A68E873855}"/>
              </a:ext>
            </a:extLst>
          </p:cNvPr>
          <p:cNvSpPr/>
          <p:nvPr/>
        </p:nvSpPr>
        <p:spPr>
          <a:xfrm>
            <a:off x="179176" y="2541823"/>
            <a:ext cx="2818958" cy="1020773"/>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39885C-CD8C-6738-F5CB-483212FDAE27}"/>
              </a:ext>
            </a:extLst>
          </p:cNvPr>
          <p:cNvPicPr>
            <a:picLocks noChangeAspect="1"/>
          </p:cNvPicPr>
          <p:nvPr/>
        </p:nvPicPr>
        <p:blipFill>
          <a:blip r:embed="rId5"/>
          <a:srcRect/>
          <a:stretch/>
        </p:blipFill>
        <p:spPr>
          <a:xfrm>
            <a:off x="9399024" y="806703"/>
            <a:ext cx="2416695" cy="5246944"/>
          </a:xfrm>
          <a:prstGeom prst="rect">
            <a:avLst/>
          </a:prstGeom>
        </p:spPr>
      </p:pic>
      <p:sp>
        <p:nvSpPr>
          <p:cNvPr id="16" name="Rectangle 15">
            <a:extLst>
              <a:ext uri="{FF2B5EF4-FFF2-40B4-BE49-F238E27FC236}">
                <a16:creationId xmlns:a16="http://schemas.microsoft.com/office/drawing/2014/main" id="{A9415ABC-8E79-8528-6BD2-8C84553CABF9}"/>
              </a:ext>
            </a:extLst>
          </p:cNvPr>
          <p:cNvSpPr/>
          <p:nvPr/>
        </p:nvSpPr>
        <p:spPr>
          <a:xfrm>
            <a:off x="6095998" y="3563386"/>
            <a:ext cx="1412186"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6AE5A3-3C94-BE96-5D4E-E6AFE8C286C0}"/>
              </a:ext>
            </a:extLst>
          </p:cNvPr>
          <p:cNvSpPr/>
          <p:nvPr/>
        </p:nvSpPr>
        <p:spPr>
          <a:xfrm>
            <a:off x="9193863" y="5486400"/>
            <a:ext cx="2818958" cy="564897"/>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11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DF6153-4A6C-D8EB-04E8-D8D495747C7F}"/>
              </a:ext>
            </a:extLst>
          </p:cNvPr>
          <p:cNvPicPr>
            <a:picLocks noChangeAspect="1"/>
          </p:cNvPicPr>
          <p:nvPr/>
        </p:nvPicPr>
        <p:blipFill>
          <a:blip r:embed="rId3"/>
          <a:srcRect/>
          <a:stretch/>
        </p:blipFill>
        <p:spPr>
          <a:xfrm>
            <a:off x="9395793" y="806705"/>
            <a:ext cx="2423156" cy="5246940"/>
          </a:xfrm>
          <a:prstGeom prst="rect">
            <a:avLst/>
          </a:prstGeom>
        </p:spPr>
      </p:pic>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(NO ECHIP)</a:t>
            </a:r>
            <a:endParaRPr lang="en-US" sz="1600" b="1">
              <a:solidFill>
                <a:schemeClr val="accent1">
                  <a:lumMod val="50000"/>
                </a:schemeClr>
              </a:solidFill>
              <a:cs typeface="Calibri"/>
            </a:endParaRPr>
          </a:p>
        </p:txBody>
      </p:sp>
      <p:pic>
        <p:nvPicPr>
          <p:cNvPr id="6" name="Picture 5">
            <a:extLst>
              <a:ext uri="{FF2B5EF4-FFF2-40B4-BE49-F238E27FC236}">
                <a16:creationId xmlns:a16="http://schemas.microsoft.com/office/drawing/2014/main" id="{89980C3E-08C0-C14A-8448-DFD503CA2566}"/>
              </a:ext>
            </a:extLst>
          </p:cNvPr>
          <p:cNvPicPr>
            <a:picLocks noChangeAspect="1"/>
          </p:cNvPicPr>
          <p:nvPr/>
        </p:nvPicPr>
        <p:blipFill>
          <a:blip r:embed="rId4"/>
          <a:srcRect/>
          <a:stretch/>
        </p:blipFill>
        <p:spPr>
          <a:xfrm>
            <a:off x="4883439" y="806705"/>
            <a:ext cx="2425118" cy="5251188"/>
          </a:xfrm>
          <a:prstGeom prst="rect">
            <a:avLst/>
          </a:prstGeom>
        </p:spPr>
      </p:pic>
      <p:sp>
        <p:nvSpPr>
          <p:cNvPr id="2" name="Rectangle 1">
            <a:extLst>
              <a:ext uri="{FF2B5EF4-FFF2-40B4-BE49-F238E27FC236}">
                <a16:creationId xmlns:a16="http://schemas.microsoft.com/office/drawing/2014/main" id="{11A6D599-55F1-AA86-EF62-DC4A1613AE5E}"/>
              </a:ext>
            </a:extLst>
          </p:cNvPr>
          <p:cNvSpPr/>
          <p:nvPr/>
        </p:nvSpPr>
        <p:spPr>
          <a:xfrm>
            <a:off x="10607372" y="5464094"/>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D9A184-C07F-9D4C-27C4-1A5A6BAF9E80}"/>
              </a:ext>
            </a:extLst>
          </p:cNvPr>
          <p:cNvSpPr/>
          <p:nvPr/>
        </p:nvSpPr>
        <p:spPr>
          <a:xfrm>
            <a:off x="4686520" y="2082244"/>
            <a:ext cx="2818958"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823860-1CB4-1413-8EED-3B39E4D6D0BF}"/>
              </a:ext>
            </a:extLst>
          </p:cNvPr>
          <p:cNvPicPr>
            <a:picLocks noChangeAspect="1"/>
          </p:cNvPicPr>
          <p:nvPr/>
        </p:nvPicPr>
        <p:blipFill>
          <a:blip r:embed="rId5"/>
          <a:srcRect/>
          <a:stretch/>
        </p:blipFill>
        <p:spPr>
          <a:xfrm>
            <a:off x="381000" y="813958"/>
            <a:ext cx="2425120" cy="5251195"/>
          </a:xfrm>
          <a:prstGeom prst="rect">
            <a:avLst/>
          </a:prstGeom>
        </p:spPr>
      </p:pic>
      <p:sp>
        <p:nvSpPr>
          <p:cNvPr id="8" name="Rectangle 7">
            <a:extLst>
              <a:ext uri="{FF2B5EF4-FFF2-40B4-BE49-F238E27FC236}">
                <a16:creationId xmlns:a16="http://schemas.microsoft.com/office/drawing/2014/main" id="{E374011F-57BD-A480-9E30-F8BBABA07823}"/>
              </a:ext>
            </a:extLst>
          </p:cNvPr>
          <p:cNvSpPr/>
          <p:nvPr/>
        </p:nvSpPr>
        <p:spPr>
          <a:xfrm>
            <a:off x="184083" y="1429706"/>
            <a:ext cx="2818958"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69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DF6153-4A6C-D8EB-04E8-D8D495747C7F}"/>
              </a:ext>
            </a:extLst>
          </p:cNvPr>
          <p:cNvPicPr>
            <a:picLocks noChangeAspect="1"/>
          </p:cNvPicPr>
          <p:nvPr/>
        </p:nvPicPr>
        <p:blipFill>
          <a:blip r:embed="rId3"/>
          <a:srcRect/>
          <a:stretch/>
        </p:blipFill>
        <p:spPr>
          <a:xfrm>
            <a:off x="9346205" y="802052"/>
            <a:ext cx="2425118" cy="5251190"/>
          </a:xfrm>
          <a:prstGeom prst="rect">
            <a:avLst/>
          </a:prstGeom>
        </p:spPr>
      </p:pic>
      <p:cxnSp>
        <p:nvCxnSpPr>
          <p:cNvPr id="3" name="Straight Connector 2">
            <a:extLst>
              <a:ext uri="{FF2B5EF4-FFF2-40B4-BE49-F238E27FC236}">
                <a16:creationId xmlns:a16="http://schemas.microsoft.com/office/drawing/2014/main" id="{4AD5D787-1F8B-914F-928E-614A435C8754}"/>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15">
            <a:extLst>
              <a:ext uri="{FF2B5EF4-FFF2-40B4-BE49-F238E27FC236}">
                <a16:creationId xmlns:a16="http://schemas.microsoft.com/office/drawing/2014/main" id="{B5EB5A70-70F0-E74A-9153-CD600C519575}"/>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(NO ECHIP)</a:t>
            </a:r>
            <a:endParaRPr lang="en-US" sz="1600" b="1">
              <a:solidFill>
                <a:schemeClr val="accent1">
                  <a:lumMod val="50000"/>
                </a:schemeClr>
              </a:solidFill>
              <a:cs typeface="Calibri"/>
            </a:endParaRPr>
          </a:p>
        </p:txBody>
      </p:sp>
      <p:pic>
        <p:nvPicPr>
          <p:cNvPr id="6" name="Picture 5">
            <a:extLst>
              <a:ext uri="{FF2B5EF4-FFF2-40B4-BE49-F238E27FC236}">
                <a16:creationId xmlns:a16="http://schemas.microsoft.com/office/drawing/2014/main" id="{89980C3E-08C0-C14A-8448-DFD503CA2566}"/>
              </a:ext>
            </a:extLst>
          </p:cNvPr>
          <p:cNvPicPr>
            <a:picLocks noChangeAspect="1"/>
          </p:cNvPicPr>
          <p:nvPr/>
        </p:nvPicPr>
        <p:blipFill>
          <a:blip r:embed="rId4"/>
          <a:srcRect/>
          <a:stretch/>
        </p:blipFill>
        <p:spPr>
          <a:xfrm>
            <a:off x="4883439" y="806704"/>
            <a:ext cx="2425118" cy="5251191"/>
          </a:xfrm>
          <a:prstGeom prst="rect">
            <a:avLst/>
          </a:prstGeom>
        </p:spPr>
      </p:pic>
      <p:pic>
        <p:nvPicPr>
          <p:cNvPr id="7" name="Picture 6">
            <a:extLst>
              <a:ext uri="{FF2B5EF4-FFF2-40B4-BE49-F238E27FC236}">
                <a16:creationId xmlns:a16="http://schemas.microsoft.com/office/drawing/2014/main" id="{0C38A40E-848E-8636-995D-37477F389A7E}"/>
              </a:ext>
            </a:extLst>
          </p:cNvPr>
          <p:cNvPicPr>
            <a:picLocks noChangeAspect="1"/>
          </p:cNvPicPr>
          <p:nvPr/>
        </p:nvPicPr>
        <p:blipFill>
          <a:blip r:embed="rId5"/>
          <a:srcRect/>
          <a:stretch/>
        </p:blipFill>
        <p:spPr>
          <a:xfrm>
            <a:off x="381000" y="813959"/>
            <a:ext cx="2425120" cy="5251193"/>
          </a:xfrm>
          <a:prstGeom prst="rect">
            <a:avLst/>
          </a:prstGeom>
        </p:spPr>
      </p:pic>
      <p:sp>
        <p:nvSpPr>
          <p:cNvPr id="2" name="Rectangle 1">
            <a:extLst>
              <a:ext uri="{FF2B5EF4-FFF2-40B4-BE49-F238E27FC236}">
                <a16:creationId xmlns:a16="http://schemas.microsoft.com/office/drawing/2014/main" id="{19E01566-8701-3198-4BCB-D69E506DC1DA}"/>
              </a:ext>
            </a:extLst>
          </p:cNvPr>
          <p:cNvSpPr/>
          <p:nvPr/>
        </p:nvSpPr>
        <p:spPr>
          <a:xfrm>
            <a:off x="184081" y="1664955"/>
            <a:ext cx="2818958" cy="606906"/>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89A9A9-8607-8978-D86D-0DBC5ACA20CA}"/>
              </a:ext>
            </a:extLst>
          </p:cNvPr>
          <p:cNvSpPr txBox="1"/>
          <p:nvPr/>
        </p:nvSpPr>
        <p:spPr>
          <a:xfrm>
            <a:off x="5116286" y="6099958"/>
            <a:ext cx="1959428" cy="784830"/>
          </a:xfrm>
          <a:prstGeom prst="rect">
            <a:avLst/>
          </a:prstGeom>
          <a:noFill/>
        </p:spPr>
        <p:txBody>
          <a:bodyPr wrap="square" rtlCol="0">
            <a:spAutoFit/>
          </a:bodyPr>
          <a:lstStyle/>
          <a:p>
            <a:pPr algn="ctr"/>
            <a:r>
              <a:rPr lang="en-US" sz="900">
                <a:latin typeface="Lato" panose="020F0502020204030203" pitchFamily="34" charset="77"/>
              </a:rPr>
              <a:t>MRZ scanner detects if passport has an ECHIP or not.</a:t>
            </a:r>
          </a:p>
          <a:p>
            <a:pPr algn="ctr"/>
            <a:r>
              <a:rPr lang="en-US" sz="900">
                <a:latin typeface="Lato" panose="020F0502020204030203" pitchFamily="34" charset="77"/>
              </a:rPr>
              <a:t>This passport does NOT, so backend needs to gather passport photo of traveler.</a:t>
            </a:r>
          </a:p>
        </p:txBody>
      </p:sp>
      <p:sp>
        <p:nvSpPr>
          <p:cNvPr id="9" name="Rectangle 8">
            <a:extLst>
              <a:ext uri="{FF2B5EF4-FFF2-40B4-BE49-F238E27FC236}">
                <a16:creationId xmlns:a16="http://schemas.microsoft.com/office/drawing/2014/main" id="{775AF954-6589-549B-7DBF-13237834BBD8}"/>
              </a:ext>
            </a:extLst>
          </p:cNvPr>
          <p:cNvSpPr/>
          <p:nvPr/>
        </p:nvSpPr>
        <p:spPr>
          <a:xfrm>
            <a:off x="9197892" y="3671292"/>
            <a:ext cx="2818958" cy="606906"/>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88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D04AB09-D9BC-0B94-5AE7-DA1CEB273D8D}"/>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Placeholder 15">
            <a:extLst>
              <a:ext uri="{FF2B5EF4-FFF2-40B4-BE49-F238E27FC236}">
                <a16:creationId xmlns:a16="http://schemas.microsoft.com/office/drawing/2014/main" id="{29AB9E68-0971-D97F-594E-F80914DADE89}"/>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(NO ECHIP)</a:t>
            </a:r>
            <a:endParaRPr lang="en-US" sz="1600" b="1">
              <a:solidFill>
                <a:schemeClr val="accent1">
                  <a:lumMod val="50000"/>
                </a:schemeClr>
              </a:solidFill>
              <a:cs typeface="Calibri"/>
            </a:endParaRPr>
          </a:p>
        </p:txBody>
      </p:sp>
      <p:pic>
        <p:nvPicPr>
          <p:cNvPr id="10" name="Picture 9">
            <a:extLst>
              <a:ext uri="{FF2B5EF4-FFF2-40B4-BE49-F238E27FC236}">
                <a16:creationId xmlns:a16="http://schemas.microsoft.com/office/drawing/2014/main" id="{306C37BA-0450-5C9B-CAC2-147738238138}"/>
              </a:ext>
            </a:extLst>
          </p:cNvPr>
          <p:cNvPicPr>
            <a:picLocks noChangeAspect="1"/>
          </p:cNvPicPr>
          <p:nvPr/>
        </p:nvPicPr>
        <p:blipFill>
          <a:blip r:embed="rId3"/>
          <a:srcRect/>
          <a:stretch/>
        </p:blipFill>
        <p:spPr>
          <a:xfrm>
            <a:off x="4883439" y="806705"/>
            <a:ext cx="2425117" cy="5251188"/>
          </a:xfrm>
          <a:prstGeom prst="rect">
            <a:avLst/>
          </a:prstGeom>
        </p:spPr>
      </p:pic>
      <p:pic>
        <p:nvPicPr>
          <p:cNvPr id="11" name="Picture 10">
            <a:extLst>
              <a:ext uri="{FF2B5EF4-FFF2-40B4-BE49-F238E27FC236}">
                <a16:creationId xmlns:a16="http://schemas.microsoft.com/office/drawing/2014/main" id="{BBD3F805-4E21-D75C-1F21-49521A9A4357}"/>
              </a:ext>
            </a:extLst>
          </p:cNvPr>
          <p:cNvPicPr>
            <a:picLocks noChangeAspect="1"/>
          </p:cNvPicPr>
          <p:nvPr/>
        </p:nvPicPr>
        <p:blipFill>
          <a:blip r:embed="rId4"/>
          <a:srcRect/>
          <a:stretch/>
        </p:blipFill>
        <p:spPr>
          <a:xfrm>
            <a:off x="381000" y="813959"/>
            <a:ext cx="2425120" cy="5251193"/>
          </a:xfrm>
          <a:prstGeom prst="rect">
            <a:avLst/>
          </a:prstGeom>
        </p:spPr>
      </p:pic>
      <p:pic>
        <p:nvPicPr>
          <p:cNvPr id="3" name="Picture 2" descr="11 T_A_RATA.png">
            <a:extLst>
              <a:ext uri="{FF2B5EF4-FFF2-40B4-BE49-F238E27FC236}">
                <a16:creationId xmlns:a16="http://schemas.microsoft.com/office/drawing/2014/main" id="{D9E6FCC2-6518-0927-139D-D9BD284F77E3}"/>
              </a:ext>
            </a:extLst>
          </p:cNvPr>
          <p:cNvPicPr>
            <a:picLocks noChangeAspect="1"/>
          </p:cNvPicPr>
          <p:nvPr/>
        </p:nvPicPr>
        <p:blipFill>
          <a:blip r:embed="rId5"/>
          <a:srcRect/>
          <a:stretch/>
        </p:blipFill>
        <p:spPr>
          <a:xfrm>
            <a:off x="9395793" y="806706"/>
            <a:ext cx="2423155" cy="5246938"/>
          </a:xfrm>
          <a:prstGeom prst="rect">
            <a:avLst/>
          </a:prstGeom>
        </p:spPr>
      </p:pic>
      <p:sp>
        <p:nvSpPr>
          <p:cNvPr id="4" name="Rectangle 3">
            <a:extLst>
              <a:ext uri="{FF2B5EF4-FFF2-40B4-BE49-F238E27FC236}">
                <a16:creationId xmlns:a16="http://schemas.microsoft.com/office/drawing/2014/main" id="{E1EEE650-B03F-090A-ED6F-4C9B8582D331}"/>
              </a:ext>
            </a:extLst>
          </p:cNvPr>
          <p:cNvSpPr/>
          <p:nvPr/>
        </p:nvSpPr>
        <p:spPr>
          <a:xfrm>
            <a:off x="9179653" y="3774632"/>
            <a:ext cx="2855434"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28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D04AB09-D9BC-0B94-5AE7-DA1CEB273D8D}"/>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Placeholder 15">
            <a:extLst>
              <a:ext uri="{FF2B5EF4-FFF2-40B4-BE49-F238E27FC236}">
                <a16:creationId xmlns:a16="http://schemas.microsoft.com/office/drawing/2014/main" id="{29AB9E68-0971-D97F-594E-F80914DADE89}"/>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(NO ECHIP)</a:t>
            </a:r>
            <a:endParaRPr lang="en-US" sz="1600" b="1">
              <a:solidFill>
                <a:schemeClr val="accent1">
                  <a:lumMod val="50000"/>
                </a:schemeClr>
              </a:solidFill>
              <a:cs typeface="Calibri"/>
            </a:endParaRPr>
          </a:p>
        </p:txBody>
      </p:sp>
      <p:pic>
        <p:nvPicPr>
          <p:cNvPr id="10" name="Picture 9">
            <a:extLst>
              <a:ext uri="{FF2B5EF4-FFF2-40B4-BE49-F238E27FC236}">
                <a16:creationId xmlns:a16="http://schemas.microsoft.com/office/drawing/2014/main" id="{306C37BA-0450-5C9B-CAC2-147738238138}"/>
              </a:ext>
            </a:extLst>
          </p:cNvPr>
          <p:cNvPicPr>
            <a:picLocks noChangeAspect="1"/>
          </p:cNvPicPr>
          <p:nvPr/>
        </p:nvPicPr>
        <p:blipFill>
          <a:blip r:embed="rId3"/>
          <a:srcRect/>
          <a:stretch/>
        </p:blipFill>
        <p:spPr>
          <a:xfrm>
            <a:off x="4883439" y="806707"/>
            <a:ext cx="2425116" cy="5251184"/>
          </a:xfrm>
          <a:prstGeom prst="rect">
            <a:avLst/>
          </a:prstGeom>
        </p:spPr>
      </p:pic>
      <p:pic>
        <p:nvPicPr>
          <p:cNvPr id="11" name="Picture 10">
            <a:extLst>
              <a:ext uri="{FF2B5EF4-FFF2-40B4-BE49-F238E27FC236}">
                <a16:creationId xmlns:a16="http://schemas.microsoft.com/office/drawing/2014/main" id="{BBD3F805-4E21-D75C-1F21-49521A9A4357}"/>
              </a:ext>
            </a:extLst>
          </p:cNvPr>
          <p:cNvPicPr>
            <a:picLocks noChangeAspect="1"/>
          </p:cNvPicPr>
          <p:nvPr/>
        </p:nvPicPr>
        <p:blipFill>
          <a:blip r:embed="rId4"/>
          <a:srcRect/>
          <a:stretch/>
        </p:blipFill>
        <p:spPr>
          <a:xfrm>
            <a:off x="381000" y="803011"/>
            <a:ext cx="2269835" cy="5253913"/>
          </a:xfrm>
          <a:prstGeom prst="rect">
            <a:avLst/>
          </a:prstGeom>
        </p:spPr>
      </p:pic>
      <p:pic>
        <p:nvPicPr>
          <p:cNvPr id="3" name="Picture 2">
            <a:extLst>
              <a:ext uri="{FF2B5EF4-FFF2-40B4-BE49-F238E27FC236}">
                <a16:creationId xmlns:a16="http://schemas.microsoft.com/office/drawing/2014/main" id="{D9E6FCC2-6518-0927-139D-D9BD284F77E3}"/>
              </a:ext>
            </a:extLst>
          </p:cNvPr>
          <p:cNvPicPr>
            <a:picLocks noChangeAspect="1"/>
          </p:cNvPicPr>
          <p:nvPr/>
        </p:nvPicPr>
        <p:blipFill>
          <a:blip r:embed="rId5"/>
          <a:srcRect/>
          <a:stretch/>
        </p:blipFill>
        <p:spPr>
          <a:xfrm>
            <a:off x="9395793" y="806707"/>
            <a:ext cx="2423154" cy="5246936"/>
          </a:xfrm>
          <a:prstGeom prst="rect">
            <a:avLst/>
          </a:prstGeom>
        </p:spPr>
      </p:pic>
      <p:sp>
        <p:nvSpPr>
          <p:cNvPr id="2" name="Rectangle 1">
            <a:extLst>
              <a:ext uri="{FF2B5EF4-FFF2-40B4-BE49-F238E27FC236}">
                <a16:creationId xmlns:a16="http://schemas.microsoft.com/office/drawing/2014/main" id="{F15A9A66-0284-F54C-6E0C-D7D1C0584966}"/>
              </a:ext>
            </a:extLst>
          </p:cNvPr>
          <p:cNvSpPr/>
          <p:nvPr/>
        </p:nvSpPr>
        <p:spPr>
          <a:xfrm>
            <a:off x="1593559" y="5492420"/>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6A7ABE-975E-2E01-EEA9-41A3C5D16D29}"/>
              </a:ext>
            </a:extLst>
          </p:cNvPr>
          <p:cNvSpPr/>
          <p:nvPr/>
        </p:nvSpPr>
        <p:spPr>
          <a:xfrm>
            <a:off x="6095997" y="5472802"/>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AC97774-3B00-8494-BEBF-53B0D1F4DE36}"/>
              </a:ext>
            </a:extLst>
          </p:cNvPr>
          <p:cNvSpPr/>
          <p:nvPr/>
        </p:nvSpPr>
        <p:spPr>
          <a:xfrm>
            <a:off x="10598435" y="3556916"/>
            <a:ext cx="1409479"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32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D04AB09-D9BC-0B94-5AE7-DA1CEB273D8D}"/>
              </a:ext>
            </a:extLst>
          </p:cNvPr>
          <p:cNvCxnSpPr/>
          <p:nvPr/>
        </p:nvCxnSpPr>
        <p:spPr>
          <a:xfrm>
            <a:off x="450127" y="416344"/>
            <a:ext cx="15979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Placeholder 15">
            <a:extLst>
              <a:ext uri="{FF2B5EF4-FFF2-40B4-BE49-F238E27FC236}">
                <a16:creationId xmlns:a16="http://schemas.microsoft.com/office/drawing/2014/main" id="{29AB9E68-0971-D97F-594E-F80914DADE89}"/>
              </a:ext>
            </a:extLst>
          </p:cNvPr>
          <p:cNvSpPr txBox="1">
            <a:spLocks/>
          </p:cNvSpPr>
          <p:nvPr/>
        </p:nvSpPr>
        <p:spPr>
          <a:xfrm>
            <a:off x="373047" y="431600"/>
            <a:ext cx="9881555" cy="385223"/>
          </a:xfrm>
          <a:prstGeom prst="rect">
            <a:avLst/>
          </a:prstGeom>
        </p:spPr>
        <p:txBody>
          <a:bodyPr vert="horz" lIns="91440" tIns="45720" rIns="91440" bIns="45720" rtlCol="0" anchor="t">
            <a:normAutofit/>
          </a:bodyPr>
          <a:lstStyle>
            <a:defPPr>
              <a:defRPr lang="en-US"/>
            </a:defPPr>
            <a:lvl1pPr marL="0" indent="0" algn="ctr" defTabSz="457200" rtl="0" eaLnBrk="1" latinLnBrk="0" hangingPunct="1">
              <a:buNone/>
              <a:defRPr sz="2400" kern="1200">
                <a:solidFill>
                  <a:srgbClr val="001F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chemeClr val="accent1">
                    <a:lumMod val="50000"/>
                  </a:schemeClr>
                </a:solidFill>
              </a:rPr>
              <a:t>CBP One </a:t>
            </a:r>
            <a:r>
              <a:rPr lang="en-US" sz="1600" b="1">
                <a:solidFill>
                  <a:schemeClr val="accent1">
                    <a:lumMod val="50000"/>
                  </a:schemeClr>
                </a:solidFill>
              </a:rPr>
              <a:t>– Traveler &gt; Air &gt;  Advance Travel Authorization: Request Advance Travel Authorization (NO ECHIP)</a:t>
            </a:r>
            <a:endParaRPr lang="en-US" sz="1600" b="1">
              <a:solidFill>
                <a:schemeClr val="accent1">
                  <a:lumMod val="50000"/>
                </a:schemeClr>
              </a:solidFill>
              <a:cs typeface="Calibri"/>
            </a:endParaRPr>
          </a:p>
        </p:txBody>
      </p:sp>
      <p:pic>
        <p:nvPicPr>
          <p:cNvPr id="10" name="Picture 9">
            <a:extLst>
              <a:ext uri="{FF2B5EF4-FFF2-40B4-BE49-F238E27FC236}">
                <a16:creationId xmlns:a16="http://schemas.microsoft.com/office/drawing/2014/main" id="{306C37BA-0450-5C9B-CAC2-147738238138}"/>
              </a:ext>
            </a:extLst>
          </p:cNvPr>
          <p:cNvPicPr>
            <a:picLocks noChangeAspect="1"/>
          </p:cNvPicPr>
          <p:nvPr/>
        </p:nvPicPr>
        <p:blipFill>
          <a:blip r:embed="rId3"/>
          <a:srcRect/>
          <a:stretch/>
        </p:blipFill>
        <p:spPr>
          <a:xfrm>
            <a:off x="4883439" y="806707"/>
            <a:ext cx="2425115" cy="5251184"/>
          </a:xfrm>
          <a:prstGeom prst="rect">
            <a:avLst/>
          </a:prstGeom>
        </p:spPr>
      </p:pic>
      <p:pic>
        <p:nvPicPr>
          <p:cNvPr id="11" name="Picture 10">
            <a:extLst>
              <a:ext uri="{FF2B5EF4-FFF2-40B4-BE49-F238E27FC236}">
                <a16:creationId xmlns:a16="http://schemas.microsoft.com/office/drawing/2014/main" id="{BBD3F805-4E21-D75C-1F21-49521A9A4357}"/>
              </a:ext>
            </a:extLst>
          </p:cNvPr>
          <p:cNvPicPr>
            <a:picLocks noChangeAspect="1"/>
          </p:cNvPicPr>
          <p:nvPr/>
        </p:nvPicPr>
        <p:blipFill>
          <a:blip r:embed="rId4"/>
          <a:srcRect/>
          <a:stretch/>
        </p:blipFill>
        <p:spPr>
          <a:xfrm>
            <a:off x="519842" y="876951"/>
            <a:ext cx="2147434" cy="5125209"/>
          </a:xfrm>
          <a:prstGeom prst="rect">
            <a:avLst/>
          </a:prstGeom>
        </p:spPr>
      </p:pic>
      <p:sp>
        <p:nvSpPr>
          <p:cNvPr id="2" name="Rectangle 1">
            <a:extLst>
              <a:ext uri="{FF2B5EF4-FFF2-40B4-BE49-F238E27FC236}">
                <a16:creationId xmlns:a16="http://schemas.microsoft.com/office/drawing/2014/main" id="{F15A9A66-0284-F54C-6E0C-D7D1C0584966}"/>
              </a:ext>
            </a:extLst>
          </p:cNvPr>
          <p:cNvSpPr/>
          <p:nvPr/>
        </p:nvSpPr>
        <p:spPr>
          <a:xfrm>
            <a:off x="170417" y="5485330"/>
            <a:ext cx="2846284" cy="399442"/>
          </a:xfrm>
          <a:prstGeom prst="rect">
            <a:avLst/>
          </a:prstGeom>
          <a:noFill/>
          <a:ln w="28575">
            <a:solidFill>
              <a:srgbClr val="BD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785C11-73DC-63D1-5ECC-51543D135B31}"/>
              </a:ext>
            </a:extLst>
          </p:cNvPr>
          <p:cNvSpPr txBox="1"/>
          <p:nvPr/>
        </p:nvSpPr>
        <p:spPr>
          <a:xfrm>
            <a:off x="5116286" y="6099958"/>
            <a:ext cx="1959428" cy="369332"/>
          </a:xfrm>
          <a:prstGeom prst="rect">
            <a:avLst/>
          </a:prstGeom>
          <a:noFill/>
        </p:spPr>
        <p:txBody>
          <a:bodyPr wrap="square" rtlCol="0">
            <a:spAutoFit/>
          </a:bodyPr>
          <a:lstStyle/>
          <a:p>
            <a:pPr algn="ctr"/>
            <a:r>
              <a:rPr lang="en-US" sz="900">
                <a:latin typeface="Lato" panose="020F0502020204030203" pitchFamily="34" charset="77"/>
              </a:rPr>
              <a:t>BACK should take the user back to the Air Traveler action list.</a:t>
            </a:r>
          </a:p>
        </p:txBody>
      </p:sp>
    </p:spTree>
    <p:extLst>
      <p:ext uri="{BB962C8B-B14F-4D97-AF65-F5344CB8AC3E}">
        <p14:creationId xmlns:p14="http://schemas.microsoft.com/office/powerpoint/2010/main" val="54710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0689a34-f7cb-4762-ab39-0ac10869d4f4">
      <UserInfo>
        <DisplayName>MORRISON, AMANDA C ( CTR )</DisplayName>
        <AccountId>37</AccountId>
        <AccountType/>
      </UserInfo>
      <UserInfo>
        <DisplayName>CASHWELL, BRITNEY N (CTR)</DisplayName>
        <AccountId>19</AccountId>
        <AccountType/>
      </UserInfo>
      <UserInfo>
        <DisplayName>BEITZEL, BRIANNA M (CTR)</DisplayName>
        <AccountId>15</AccountId>
        <AccountType/>
      </UserInfo>
      <UserInfo>
        <DisplayName>YOON, EUN Y. (CTR)</DisplayName>
        <AccountId>28</AccountId>
        <AccountType/>
      </UserInfo>
    </SharedWithUsers>
    <lcf76f155ced4ddcb4097134ff3c332f xmlns="44f37a38-dc4b-41e5-bae8-865565fd8f6f">
      <Terms xmlns="http://schemas.microsoft.com/office/infopath/2007/PartnerControls"/>
    </lcf76f155ced4ddcb4097134ff3c332f>
    <TaxCatchAll xmlns="80689a34-f7cb-4762-ab39-0ac10869d4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187058CB37B4A9CD92E386DAD8706" ma:contentTypeVersion="13" ma:contentTypeDescription="Create a new document." ma:contentTypeScope="" ma:versionID="7fe673b7f40141b540b68ed1072380a5">
  <xsd:schema xmlns:xsd="http://www.w3.org/2001/XMLSchema" xmlns:xs="http://www.w3.org/2001/XMLSchema" xmlns:p="http://schemas.microsoft.com/office/2006/metadata/properties" xmlns:ns2="44f37a38-dc4b-41e5-bae8-865565fd8f6f" xmlns:ns3="80689a34-f7cb-4762-ab39-0ac10869d4f4" targetNamespace="http://schemas.microsoft.com/office/2006/metadata/properties" ma:root="true" ma:fieldsID="e0064a220108e7d1bd547b5a0f0d26bf" ns2:_="" ns3:_="">
    <xsd:import namespace="44f37a38-dc4b-41e5-bae8-865565fd8f6f"/>
    <xsd:import namespace="80689a34-f7cb-4762-ab39-0ac10869d4f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37a38-dc4b-41e5-bae8-865565fd8f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5b410f2-7b71-4bcf-a015-f75040213cf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689a34-f7cb-4762-ab39-0ac10869d4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647fba6-38bb-4319-9463-8c7b62759807}" ma:internalName="TaxCatchAll" ma:showField="CatchAllData" ma:web="80689a34-f7cb-4762-ab39-0ac10869d4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30F7-56EB-4007-A1E8-ECE6F6A6084D}">
  <ds:schemaRefs>
    <ds:schemaRef ds:uri="http://schemas.microsoft.com/sharepoint/v3/contenttype/forms"/>
  </ds:schemaRefs>
</ds:datastoreItem>
</file>

<file path=customXml/itemProps2.xml><?xml version="1.0" encoding="utf-8"?>
<ds:datastoreItem xmlns:ds="http://schemas.openxmlformats.org/officeDocument/2006/customXml" ds:itemID="{3B16F69C-5173-43B6-A56F-8FE15EF8F437}">
  <ds:schemaRefs>
    <ds:schemaRef ds:uri="http://schemas.microsoft.com/office/2006/documentManagement/types"/>
    <ds:schemaRef ds:uri="http://purl.org/dc/elements/1.1/"/>
    <ds:schemaRef ds:uri="44f37a38-dc4b-41e5-bae8-865565fd8f6f"/>
    <ds:schemaRef ds:uri="http://schemas.microsoft.com/office/infopath/2007/PartnerControls"/>
    <ds:schemaRef ds:uri="http://purl.org/dc/terms/"/>
    <ds:schemaRef ds:uri="http://www.w3.org/XML/1998/namespace"/>
    <ds:schemaRef ds:uri="http://schemas.openxmlformats.org/package/2006/metadata/core-properties"/>
    <ds:schemaRef ds:uri="80689a34-f7cb-4762-ab39-0ac10869d4f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B528B79-08B3-4751-A07E-2311C5A9B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f37a38-dc4b-41e5-bae8-865565fd8f6f"/>
    <ds:schemaRef ds:uri="80689a34-f7cb-4762-ab39-0ac10869d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555</Words>
  <Application>Microsoft Office PowerPoint</Application>
  <PresentationFormat>Widescreen</PresentationFormat>
  <Paragraphs>65</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Lato</vt:lpstr>
      <vt:lpstr>Lato Semibold</vt:lpstr>
      <vt:lpstr>Office Theme</vt:lpstr>
      <vt:lpstr>PowerPoint Presentation</vt:lpstr>
      <vt:lpstr>CBP One – Traveler &gt; Air &gt; Advance Travel 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CBP One – Traveler &gt; Air &gt; Advance Travel 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Edgecase 1</vt:lpstr>
      <vt:lpstr>PowerPoint Presentation</vt:lpstr>
      <vt:lpstr>Edgecase 2</vt:lpstr>
      <vt:lpstr>PowerPoint Presentation</vt:lpstr>
      <vt:lpstr>Edgecase 3</vt:lpstr>
      <vt:lpstr>PowerPoint Presentation</vt:lpstr>
      <vt:lpstr>Edgecase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Tram</dc:creator>
  <cp:lastModifiedBy>WILLIAMS, SHADE</cp:lastModifiedBy>
  <cp:revision>2</cp:revision>
  <dcterms:created xsi:type="dcterms:W3CDTF">2020-05-20T02:30:39Z</dcterms:created>
  <dcterms:modified xsi:type="dcterms:W3CDTF">2024-05-17T13:44:01Z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0x010100CFC187058CB37B4A9CD92E386DAD8706</vt:lpwstr>
  </property>
</Properties>
</file>