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9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3" r:id="rId31"/>
    <p:sldId id="290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7"/>
            <a:ext cx="12191999" cy="685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12192000" cy="6970069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1861" y="3051684"/>
            <a:ext cx="71870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4194044" y="2008684"/>
            <a:ext cx="0" cy="24050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2669" y="2270914"/>
            <a:ext cx="2242000" cy="18458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6355" y="6003939"/>
            <a:ext cx="1656811" cy="59429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19848" y="2257017"/>
            <a:ext cx="7872153" cy="702080"/>
          </a:xfrm>
        </p:spPr>
        <p:txBody>
          <a:bodyPr anchor="t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1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_Pattern_Orange_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1838" r="3432"/>
          <a:stretch/>
        </p:blipFill>
        <p:spPr>
          <a:xfrm>
            <a:off x="0" y="0"/>
            <a:ext cx="12192000" cy="6873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221944" y="1758253"/>
            <a:ext cx="1712833" cy="123516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7816" y="3094699"/>
            <a:ext cx="8467016" cy="702080"/>
          </a:xfrm>
        </p:spPr>
        <p:txBody>
          <a:bodyPr anchor="t"/>
          <a:lstStyle>
            <a:lvl1pPr algn="ctr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7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C_Pattern_Purpl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1223" r="14304" b="2060"/>
          <a:stretch/>
        </p:blipFill>
        <p:spPr>
          <a:xfrm>
            <a:off x="1" y="0"/>
            <a:ext cx="12352495" cy="6948278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221944" y="1758253"/>
            <a:ext cx="1712833" cy="123516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7816" y="3094699"/>
            <a:ext cx="8467016" cy="702080"/>
          </a:xfrm>
        </p:spPr>
        <p:txBody>
          <a:bodyPr anchor="t"/>
          <a:lstStyle>
            <a:lvl1pPr algn="ctr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0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77" y="-122111"/>
            <a:ext cx="12626171" cy="710222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95375" y="-122111"/>
            <a:ext cx="12626169" cy="7102222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221944" y="1758253"/>
            <a:ext cx="1712833" cy="123516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27816" y="3094699"/>
            <a:ext cx="8467016" cy="702080"/>
          </a:xfrm>
        </p:spPr>
        <p:txBody>
          <a:bodyPr anchor="t"/>
          <a:lstStyle>
            <a:lvl1pPr algn="ctr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2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C_Pattern_Tea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2" r="2292" b="1260"/>
          <a:stretch/>
        </p:blipFill>
        <p:spPr>
          <a:xfrm>
            <a:off x="7200198" y="1"/>
            <a:ext cx="5010853" cy="6948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0933" y="1580397"/>
            <a:ext cx="4011084" cy="5055676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212833" cy="6858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00933" y="453808"/>
            <a:ext cx="4141332" cy="702080"/>
          </a:xfrm>
        </p:spPr>
        <p:txBody>
          <a:bodyPr anchor="t"/>
          <a:lstStyle>
            <a:lvl1pPr algn="l"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47464" y="651429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Gotham Bold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4C8650D-2731-EB4D-91B3-08755909720E}" type="slidenum">
              <a:rPr lang="en-US" sz="1200" smtClean="0">
                <a:solidFill>
                  <a:prstClr val="white"/>
                </a:solidFill>
              </a:rPr>
              <a:pPr algn="r"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8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C_Pattern_Orange_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8" t="1027" r="-52"/>
          <a:stretch/>
        </p:blipFill>
        <p:spPr>
          <a:xfrm>
            <a:off x="7200197" y="-56748"/>
            <a:ext cx="5494336" cy="6929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765" y="1367530"/>
            <a:ext cx="4011084" cy="5271645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212833" cy="6858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66057" y="453808"/>
            <a:ext cx="4141332" cy="702080"/>
          </a:xfrm>
        </p:spPr>
        <p:txBody>
          <a:bodyPr anchor="t"/>
          <a:lstStyle>
            <a:lvl1pPr algn="l"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66057" y="683770"/>
            <a:ext cx="4011084" cy="5271645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“Click to edit Master text”</a:t>
            </a:r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71323" y="714297"/>
            <a:ext cx="5576083" cy="506712"/>
          </a:xfrm>
        </p:spPr>
        <p:txBody>
          <a:bodyPr anchor="t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91040" y="1308295"/>
            <a:ext cx="5556365" cy="398275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" name="Picture 1" descr="PC_Pattern_Teal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2" r="2292" b="1260"/>
          <a:stretch/>
        </p:blipFill>
        <p:spPr>
          <a:xfrm>
            <a:off x="7200198" y="1"/>
            <a:ext cx="5010853" cy="6948475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47464" y="651429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Gotham Bold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4C8650D-2731-EB4D-91B3-08755909720E}" type="slidenum">
              <a:rPr lang="en-US" sz="1200" smtClean="0">
                <a:solidFill>
                  <a:prstClr val="white"/>
                </a:solidFill>
              </a:rPr>
              <a:pPr algn="r"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4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_Pattern_Orange_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8" t="1027" r="-52"/>
          <a:stretch/>
        </p:blipFill>
        <p:spPr>
          <a:xfrm>
            <a:off x="7200197" y="-56748"/>
            <a:ext cx="5494336" cy="6929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66057" y="683770"/>
            <a:ext cx="4011084" cy="5271645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“Click to edit Master text”</a:t>
            </a:r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71323" y="714297"/>
            <a:ext cx="5576083" cy="506712"/>
          </a:xfrm>
        </p:spPr>
        <p:txBody>
          <a:bodyPr anchor="t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91040" y="1308295"/>
            <a:ext cx="5556365" cy="398275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9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2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_Pattern_Teal_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89553"/>
          <a:stretch/>
        </p:blipFill>
        <p:spPr>
          <a:xfrm>
            <a:off x="0" y="-1"/>
            <a:ext cx="911883" cy="6949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14023" y="714297"/>
            <a:ext cx="9954973" cy="570920"/>
          </a:xfrm>
        </p:spPr>
        <p:txBody>
          <a:bodyPr anchor="t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33739" y="1308295"/>
            <a:ext cx="9919772" cy="448742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7063" y="6169515"/>
            <a:ext cx="1308621" cy="46808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464" y="6514298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otham Bold" pitchFamily="50" charset="0"/>
              </a:defRPr>
            </a:lvl1pPr>
          </a:lstStyle>
          <a:p>
            <a:fld id="{E4C8650D-2731-EB4D-91B3-0875590972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9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_Pattern_Orange_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8" r="64432"/>
          <a:stretch/>
        </p:blipFill>
        <p:spPr>
          <a:xfrm>
            <a:off x="-1" y="0"/>
            <a:ext cx="911884" cy="6929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14023" y="721856"/>
            <a:ext cx="9954973" cy="570920"/>
          </a:xfrm>
        </p:spPr>
        <p:txBody>
          <a:bodyPr anchor="t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33739" y="1308295"/>
            <a:ext cx="9919772" cy="448742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7063" y="6169515"/>
            <a:ext cx="1308621" cy="4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9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26" name="Picture Placeholder 2"/>
          <p:cNvSpPr>
            <a:spLocks noGrp="1"/>
          </p:cNvSpPr>
          <p:nvPr>
            <p:ph type="pic" idx="1"/>
          </p:nvPr>
        </p:nvSpPr>
        <p:spPr>
          <a:xfrm>
            <a:off x="658552" y="411820"/>
            <a:ext cx="5245587" cy="25224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idx="13"/>
          </p:nvPr>
        </p:nvSpPr>
        <p:spPr>
          <a:xfrm>
            <a:off x="6186904" y="411820"/>
            <a:ext cx="5384765" cy="60230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14"/>
          </p:nvPr>
        </p:nvSpPr>
        <p:spPr>
          <a:xfrm>
            <a:off x="658552" y="3125784"/>
            <a:ext cx="5245587" cy="330904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22400" y="6274051"/>
            <a:ext cx="2844800" cy="365125"/>
          </a:xfrm>
        </p:spPr>
        <p:txBody>
          <a:bodyPr/>
          <a:lstStyle/>
          <a:p>
            <a:fld id="{C00C14A9-C4CF-DB40-A6AA-59530B781F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27" name="Picture Placeholder 2"/>
          <p:cNvSpPr>
            <a:spLocks noGrp="1"/>
          </p:cNvSpPr>
          <p:nvPr>
            <p:ph type="pic" idx="13"/>
          </p:nvPr>
        </p:nvSpPr>
        <p:spPr>
          <a:xfrm>
            <a:off x="933462" y="444380"/>
            <a:ext cx="5058069" cy="287676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933462" y="3532786"/>
            <a:ext cx="5058069" cy="288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295443" y="444380"/>
            <a:ext cx="5058069" cy="287676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6295443" y="3532786"/>
            <a:ext cx="5058069" cy="288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147" y="6186227"/>
            <a:ext cx="1254117" cy="449846"/>
          </a:xfrm>
          <a:prstGeom prst="rect">
            <a:avLst/>
          </a:prstGeom>
        </p:spPr>
      </p:pic>
      <p:sp>
        <p:nvSpPr>
          <p:cNvPr id="26" name="Picture Placeholder 2"/>
          <p:cNvSpPr>
            <a:spLocks noGrp="1"/>
          </p:cNvSpPr>
          <p:nvPr>
            <p:ph type="pic" idx="1"/>
          </p:nvPr>
        </p:nvSpPr>
        <p:spPr>
          <a:xfrm>
            <a:off x="658552" y="411820"/>
            <a:ext cx="5245587" cy="25224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idx="13"/>
          </p:nvPr>
        </p:nvSpPr>
        <p:spPr>
          <a:xfrm>
            <a:off x="6186904" y="411820"/>
            <a:ext cx="5384765" cy="60230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14"/>
          </p:nvPr>
        </p:nvSpPr>
        <p:spPr>
          <a:xfrm>
            <a:off x="658552" y="3125784"/>
            <a:ext cx="5245587" cy="330904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3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3CAE-4081-42D1-AE92-997139FA8BA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070E-B93D-49EF-9DF7-26ADA512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00C14A9-C4CF-DB40-A6AA-59530B781F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247464" y="651429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Gotham Bold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4C8650D-2731-EB4D-91B3-08755909720E}" type="slidenum">
              <a:rPr lang="en-US" sz="1200" smtClean="0">
                <a:solidFill>
                  <a:prstClr val="black"/>
                </a:solidFill>
              </a:rPr>
              <a:pPr algn="r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9926" y="2278635"/>
            <a:ext cx="9790924" cy="7020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Peace Corps Returned Volunteer Impact Survey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Survey Instrument – Screen Captures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8 (bottom)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675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3120" y="61671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9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097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10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210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11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23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12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718"/>
            <a:ext cx="12192000" cy="5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3120" y="6167120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13 (Top)</a:t>
            </a:r>
            <a:endParaRPr lang="en-US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146"/>
            <a:ext cx="12192000" cy="51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13 (bottom)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793"/>
            <a:ext cx="12192000" cy="51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93120" y="6167120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14 </a:t>
            </a:r>
            <a:endParaRPr lang="en-US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185"/>
            <a:ext cx="12192000" cy="50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15 (top)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892"/>
            <a:ext cx="12192000" cy="50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3120" y="6167120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15 (</a:t>
            </a:r>
            <a:r>
              <a:rPr lang="en-US" sz="1000" b="1" dirty="0" smtClean="0"/>
              <a:t>middle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384"/>
            <a:ext cx="12192000" cy="50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5520" y="63195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923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3120" y="616712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15 </a:t>
            </a:r>
            <a:r>
              <a:rPr lang="en-US" sz="1000" b="1" dirty="0" smtClean="0"/>
              <a:t>(bottom)</a:t>
            </a:r>
            <a:endParaRPr lang="en-US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99"/>
            <a:ext cx="12192000" cy="50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16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685"/>
            <a:ext cx="12192000" cy="51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93120" y="616712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798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18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685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3120" y="616712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19</a:t>
            </a:r>
            <a:r>
              <a:rPr lang="en-US" sz="1000" b="1" dirty="0" smtClean="0"/>
              <a:t> </a:t>
            </a:r>
            <a:r>
              <a:rPr lang="en-US" sz="1000" b="1" dirty="0" smtClean="0"/>
              <a:t>(top)</a:t>
            </a:r>
            <a:endParaRPr lang="en-US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314"/>
            <a:ext cx="12139136" cy="52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19</a:t>
            </a:r>
            <a:r>
              <a:rPr lang="en-US" sz="1000" b="1" dirty="0" smtClean="0"/>
              <a:t> </a:t>
            </a:r>
            <a:r>
              <a:rPr lang="en-US" sz="1000" b="1" dirty="0" smtClean="0"/>
              <a:t>(bottom)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405"/>
            <a:ext cx="12192000" cy="51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20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188"/>
            <a:ext cx="12192000" cy="51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21 (top)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526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21 (bottom)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853"/>
            <a:ext cx="12192000" cy="50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3120" y="616712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22</a:t>
            </a:r>
            <a:endParaRPr lang="en-US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206"/>
            <a:ext cx="12192000" cy="50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4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3120" y="61671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2</a:t>
            </a:r>
            <a:endParaRPr lang="en-US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720"/>
            <a:ext cx="12192000" cy="52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24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5520" y="631952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23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538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</a:t>
            </a:r>
            <a:r>
              <a:rPr lang="en-US" sz="1000" b="1" dirty="0" smtClean="0"/>
              <a:t>24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603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3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0022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046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3120" y="61671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5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849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6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919"/>
            <a:ext cx="12192000" cy="51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7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701"/>
            <a:ext cx="12192000" cy="51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120" y="6167120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Screen 8 (top)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7"/>
            <a:ext cx="12192000" cy="505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101</Words>
  <Application>Microsoft Office PowerPoint</Application>
  <PresentationFormat>Widescreen</PresentationFormat>
  <Paragraphs>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Gotham Bold</vt:lpstr>
      <vt:lpstr>Office Theme</vt:lpstr>
      <vt:lpstr>5_Office Theme</vt:lpstr>
      <vt:lpstr>Peace Corps Returned Volunteer Impact Survey  Online Survey Instrument – Screen Captures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Peace Corps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Cristal, Ryan</dc:creator>
  <cp:lastModifiedBy>Duarte, Daisy</cp:lastModifiedBy>
  <cp:revision>15</cp:revision>
  <dcterms:created xsi:type="dcterms:W3CDTF">2019-10-29T17:22:15Z</dcterms:created>
  <dcterms:modified xsi:type="dcterms:W3CDTF">2020-04-06T14:44:07Z</dcterms:modified>
</cp:coreProperties>
</file>