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3978-FCA1-9611-78A0-45859DC6D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8DA59-BEC9-1962-EAA7-6B050A51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EBB4-45C8-6F80-3BAE-C196B4F9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D63B-4ECA-1094-2FB4-8058E54B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B1736-864C-9384-E702-7C0C68EE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8332-D49F-FB79-7F35-E53B98AC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22122-1ACE-E355-1B00-8B6EF577B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CF985-B52F-AE5C-B6F5-C5DB7829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C30F-D2F3-6ED8-2865-B8744A47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158E-D471-1BDC-428E-A2C38C32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52C95-C87B-0718-0640-8F69DF7DD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13426-3EB1-EB8B-C184-FF2F41D82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261BA-D970-BBBA-BB80-0AC321A6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BB1B-EFBB-88BB-CF2F-F62CF72E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88899-959E-3D07-FCE0-3FB8FE47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2606-49D7-8721-A88D-6162E799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081A-553B-AA93-DA25-30E4A41B8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0E77-0A64-B791-510F-45DE2A03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C6120-CF83-4AE8-63D7-BBCF6D27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89244-AD2F-B8C9-7B1F-5416A1E5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1EBE-0F67-7F49-8329-62B9BE88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A1E91-C43F-06C0-3E34-DC50DB95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B952-FAF8-1243-D7D1-2941F9C3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28E79-DCE0-B941-E21C-31220596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E94DF-ED30-4444-EEA2-DE3CAF3A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9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B7EF-9BCD-F145-E6BE-A1413931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B247-4CFC-2D1F-70F3-7970F0809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B6479-0D17-18C9-5D13-DFBF85878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81BB8-E172-9953-A17F-D02E2AA0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8CB2F-47E8-B0D7-ACCB-286C57BC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CB796-34D7-4BA5-7CC7-817CD2D3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35D2-92AD-833C-B438-F4052458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8A379-F167-66C2-94FF-E4511530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CB1BE-31F9-F477-3491-5E4DEF70B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9DBEE-C680-DADB-110B-6B797C20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EEAA2-4C31-24E9-1B87-BEEF6429D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DC453-7B00-7FF4-EA75-38AD0B83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CF840-856B-157A-5584-2AB359F5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8FF21-FA5A-FBD8-7A8A-523F0714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7114-EA04-07BC-5F73-781D69C9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3AE5B-F5DA-FD30-365D-84093C37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EC84B-DAF5-5990-83A8-0EAE7124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03948-BFBE-D858-958F-53BC4334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18DB9-704B-B1BB-A634-EDF0B114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D6F53-6545-7EB1-C375-401DB5F6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CF9A-AD7E-EEB2-7FE1-D78FAB77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7D0B-6947-0C50-44D5-FB4A36E8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4B00-330C-F960-85C1-64D5ABCF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26152-3690-8876-EC47-8EE0B80E3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F3719-BD86-119C-33D1-32298C09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CB3F-316E-070A-F567-D98E5FBB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D861F-1FFD-5E68-1DD0-8B0D16B2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F8B8-1E8F-A247-E749-F86C01FB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C9E1A-3B35-8353-5810-A1DA0429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76DA7-5F40-D183-3155-4BD7D9992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DAFF5-E50A-D89B-81A9-9CB5AC96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C8CA2-AB6E-CA7F-FF70-728885E4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5F97D-81FB-AE7A-7F8F-31BFC89F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435AB-2642-6588-F887-3AEBA12E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9B09E-E9AA-494D-0754-D03287EB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FFC5-7DE0-3649-DBE2-2E63F3171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0673B4-AF46-E245-8A53-26A92CA23B6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DCCE-9F8D-34F3-8BD5-357898DCC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5032A-63FE-5FDD-5DC6-0339ADED5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7A7DA0-39AB-0948-86E3-6ED94566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0D778-5B4F-C3E1-0705-047AA59F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21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Form (simplified)</a:t>
            </a:r>
          </a:p>
        </p:txBody>
      </p:sp>
    </p:spTree>
    <p:extLst>
      <p:ext uri="{BB962C8B-B14F-4D97-AF65-F5344CB8AC3E}">
        <p14:creationId xmlns:p14="http://schemas.microsoft.com/office/powerpoint/2010/main" val="169524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6D16D-073C-B644-5146-4124564F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7" y="0"/>
            <a:ext cx="10730827" cy="68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F932F-38D4-5E69-F268-684CB136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0" y="0"/>
            <a:ext cx="10752925" cy="68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2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84C6F-7D80-FB84-B752-75FD3546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2" y="286586"/>
            <a:ext cx="11962356" cy="6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56CC0-24B8-D81D-087A-E54ECB0A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51" y="-1"/>
            <a:ext cx="10966523" cy="68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A98FE-2212-B9A0-169C-1B216D48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0070"/>
            <a:ext cx="12336419" cy="64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1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AF559-865A-0A77-DDE8-BFEBC8AC9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5" y="-1"/>
            <a:ext cx="11359641" cy="66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8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1730FF-476D-0FFF-74E9-7E8E56A9B9FC}"/>
              </a:ext>
            </a:extLst>
          </p:cNvPr>
          <p:cNvGrpSpPr/>
          <p:nvPr/>
        </p:nvGrpSpPr>
        <p:grpSpPr>
          <a:xfrm>
            <a:off x="645870" y="0"/>
            <a:ext cx="10900259" cy="6858001"/>
            <a:chOff x="645870" y="0"/>
            <a:chExt cx="10900259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015F0F-294B-1D40-F939-C2BF7E6BA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804"/>
            <a:stretch/>
          </p:blipFill>
          <p:spPr>
            <a:xfrm>
              <a:off x="645870" y="0"/>
              <a:ext cx="10900259" cy="4885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1A94EF-8685-11CD-A342-A47324070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1111"/>
            <a:stretch/>
          </p:blipFill>
          <p:spPr>
            <a:xfrm>
              <a:off x="1057255" y="4885151"/>
              <a:ext cx="9817359" cy="1972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33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20DD1-4B07-D8C8-8C93-CCB589B3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84" y="187890"/>
            <a:ext cx="10737632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6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F5376-E5A8-8874-80A2-A02B8B26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9" y="148317"/>
            <a:ext cx="11978902" cy="65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7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4F1E4-9A23-7A44-8B93-8528C5C7C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2" y="-1"/>
            <a:ext cx="12064577" cy="69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6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2166D-58E8-CC5D-E900-08273F58E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12"/>
          <a:stretch/>
        </p:blipFill>
        <p:spPr>
          <a:xfrm>
            <a:off x="804335" y="87681"/>
            <a:ext cx="10444037" cy="67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0D778-5B4F-C3E1-0705-047AA59F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21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Form (expanded)</a:t>
            </a:r>
          </a:p>
        </p:txBody>
      </p:sp>
    </p:spTree>
    <p:extLst>
      <p:ext uri="{BB962C8B-B14F-4D97-AF65-F5344CB8AC3E}">
        <p14:creationId xmlns:p14="http://schemas.microsoft.com/office/powerpoint/2010/main" val="412112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54FAE-7003-1D90-6263-3E5895C7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3" y="-1"/>
            <a:ext cx="10778163" cy="67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2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D0F58-6353-AB31-14BE-BE565EBF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0" y="0"/>
            <a:ext cx="11252781" cy="67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3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9E73B-6325-AFB4-0054-A44C4933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31" y="0"/>
            <a:ext cx="10921743" cy="68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8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08421-C41F-C3BF-9413-DF0CE39B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59" y="-1"/>
            <a:ext cx="10835359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Form (simplified)</vt:lpstr>
      <vt:lpstr>PowerPoint Presentation</vt:lpstr>
      <vt:lpstr>PowerPoint Presentation</vt:lpstr>
      <vt:lpstr>PowerPoint Presentation</vt:lpstr>
      <vt:lpstr>Form (expanded)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(simplified)</dc:title>
  <dc:creator>Santos, Danielle R. (Fed)</dc:creator>
  <cp:lastModifiedBy>Dumas, Sheleen (Federal)</cp:lastModifiedBy>
  <cp:revision>2</cp:revision>
  <dcterms:created xsi:type="dcterms:W3CDTF">2024-04-10T17:59:05Z</dcterms:created>
  <dcterms:modified xsi:type="dcterms:W3CDTF">2024-06-05T12:40:21Z</dcterms:modified>
</cp:coreProperties>
</file>