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94" r:id="rId6"/>
    <p:sldId id="290" r:id="rId7"/>
    <p:sldId id="291" r:id="rId8"/>
    <p:sldId id="293" r:id="rId9"/>
    <p:sldId id="292" r:id="rId10"/>
    <p:sldId id="260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0" r:id="rId29"/>
    <p:sldId id="281" r:id="rId30"/>
    <p:sldId id="279" r:id="rId31"/>
    <p:sldId id="283" r:id="rId32"/>
    <p:sldId id="284" r:id="rId33"/>
    <p:sldId id="285" r:id="rId34"/>
    <p:sldId id="286" r:id="rId35"/>
    <p:sldId id="264" r:id="rId36"/>
    <p:sldId id="288" r:id="rId37"/>
    <p:sldId id="257" r:id="rId38"/>
    <p:sldId id="258" r:id="rId39"/>
    <p:sldId id="25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4C3F0-E456-43C1-AE54-452A435D0E8F}" v="1" dt="2024-06-11T19:13:28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58031-4DBC-9A26-5EBC-69EB22B3A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02049-8CA0-93B4-8971-5A33F8C06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39067-6F9B-B13C-6209-726CD9EFC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69E9-A1F7-48CA-8E45-426B9B23100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671D8-D5C8-462F-5E4A-212A3A6D2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48945-EA75-78FA-D42D-BB43779F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48E3-50B7-4C67-95B7-B3877CBF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2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D4374-9961-B147-7010-3C7CF401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06BF1-C7BD-4E9E-2C72-8D51AD2B5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DCACA-D28E-FCA8-8B85-70612BC5E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69E9-A1F7-48CA-8E45-426B9B23100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5C6B9-8A47-98C9-926A-C98C8177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19E15-E365-5584-8709-68AD37129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48E3-50B7-4C67-95B7-B3877CBF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1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1B59F-0F3F-1303-5B03-4C7370C56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813D8-061C-382E-03AC-F2D2B510F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729EF-71C5-3538-26C6-5EDD1253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69E9-A1F7-48CA-8E45-426B9B23100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692CC-FCA2-E893-A688-278A2BB8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7819E-7CA9-0BFB-3015-DD083671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48E3-50B7-4C67-95B7-B3877CBF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9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95941-3562-7760-500B-2CE4253B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1EFBE-A723-91BC-8F65-68C942E80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2DEB9-3103-977C-339E-0BDB1C61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69E9-A1F7-48CA-8E45-426B9B23100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590CF-4C4E-B47C-07C4-D8CA647A0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840EB-E6BE-D9AE-539F-2DDC7D6B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48E3-50B7-4C67-95B7-B3877CBF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0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429C-EE11-3E03-9997-DDD7E2779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BE4EF-C632-DF03-9513-8045665E9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A528E-14B6-0862-F0D1-41D560CED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69E9-A1F7-48CA-8E45-426B9B23100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A58AA-7C1F-95FF-42A4-ADD7F9E93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02106-AC99-6EA2-0414-997DDD76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48E3-50B7-4C67-95B7-B3877CBF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9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0F058-EA6C-473C-9D1C-E9A690851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E8688-7094-159C-3058-1143CDCDA2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0ABFA-8E49-83EC-1757-CC4A9A3FA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F92E2-3CEF-8BD2-3B4B-9D04DBAEE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69E9-A1F7-48CA-8E45-426B9B23100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C1CB2-DB46-E498-841E-586A5B1E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35804-8137-4110-C08B-E2D5CD98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48E3-50B7-4C67-95B7-B3877CBF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4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363D4-9989-B187-C43A-867D9B84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1F968-23CA-0819-C16A-043D8C8B7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B2EA8-6A0D-A0DB-9179-C437BADC7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54C27C-E615-B487-04BA-383B58B02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81ABA-6434-8C98-949B-7C1739F87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57BCE-B9AA-05FB-0A0F-E2D8781A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69E9-A1F7-48CA-8E45-426B9B23100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C373C8-8947-CBC3-8E90-B125BCB2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A212E-F45B-9D6A-E951-4E059A73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48E3-50B7-4C67-95B7-B3877CBF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3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CBCCD-9FEE-D6B1-15C1-9E876CAD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EA25B-11C8-EB81-A0E2-1F18E75B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69E9-A1F7-48CA-8E45-426B9B23100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7709A-1054-580D-0DD0-B84C5A7A3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77F7F-6514-58F5-4271-073EA5EC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48E3-50B7-4C67-95B7-B3877CBF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2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BFCA5-D9EA-6961-CCEE-C71F7FA9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69E9-A1F7-48CA-8E45-426B9B23100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22C81-9B07-C4FB-C9C5-523274661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76FFB-8CF3-75B7-F073-B0E3D498B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48E3-50B7-4C67-95B7-B3877CBF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3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B8632-15CD-9753-C286-0095340B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43834-CB9B-BB75-DB8D-B3BDE31F0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A29AA-4011-95E6-46C9-3021D4E6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E7E8E-9F80-C2AF-8A45-40D680484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69E9-A1F7-48CA-8E45-426B9B23100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77AAE-27BA-70D1-6075-E4C29ACF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13FB5-424C-D8D4-E61F-A33AEA21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48E3-50B7-4C67-95B7-B3877CBF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9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AA03-15D3-4802-23F6-66DA651C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B71352-2784-F910-6BF6-CDDD9D8B0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824CA-802E-2C77-C544-093D71E50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ABDCA-D6EE-49AF-DE10-62B16ACE0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69E9-A1F7-48CA-8E45-426B9B23100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93AF-E658-4294-F41A-D138FBCE9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72708-62B8-2276-D6CE-BEB54582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48E3-50B7-4C67-95B7-B3877CBF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CEF51B-CA27-6EB6-EA2E-6E28B64C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9180E-6C16-7F8D-CAD0-D781A7ED9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B625B-3A2C-AE24-DCCF-7640BD6D7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A069E9-A1F7-48CA-8E45-426B9B23100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5E328-979C-C865-E2EE-E3A317EC5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A3C3C-DC2A-AB76-1D33-4DA3C8EF7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5348E3-50B7-4C67-95B7-B3877CBF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7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B5520-E728-E3DE-F597-8F4C6C3A38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Screen Captures</a:t>
            </a:r>
          </a:p>
        </p:txBody>
      </p:sp>
    </p:spTree>
    <p:extLst>
      <p:ext uri="{BB962C8B-B14F-4D97-AF65-F5344CB8AC3E}">
        <p14:creationId xmlns:p14="http://schemas.microsoft.com/office/powerpoint/2010/main" val="1239043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1522-69C2-49BF-FA68-37E90734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Assistance and Cohort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A5D1A6-A981-E721-AEE4-EF530A8F2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34762"/>
            <a:ext cx="10515600" cy="3933064"/>
          </a:xfrm>
        </p:spPr>
      </p:pic>
    </p:spTree>
    <p:extLst>
      <p:ext uri="{BB962C8B-B14F-4D97-AF65-F5344CB8AC3E}">
        <p14:creationId xmlns:p14="http://schemas.microsoft.com/office/powerpoint/2010/main" val="3156481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1522-69C2-49BF-FA68-37E90734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Assistance and Individual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A9B6120-0820-92EE-8E06-ED82893CA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5716" y="1825625"/>
            <a:ext cx="8860568" cy="4351338"/>
          </a:xfrm>
        </p:spPr>
      </p:pic>
    </p:spTree>
    <p:extLst>
      <p:ext uri="{BB962C8B-B14F-4D97-AF65-F5344CB8AC3E}">
        <p14:creationId xmlns:p14="http://schemas.microsoft.com/office/powerpoint/2010/main" val="381146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001CA-5E5E-0463-78FE-62BF0A158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Assistance and Individual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9E028C-BAF8-0CD7-96FF-4F2AD85FD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011" y="1825625"/>
            <a:ext cx="8789978" cy="4351338"/>
          </a:xfrm>
        </p:spPr>
      </p:pic>
    </p:spTree>
    <p:extLst>
      <p:ext uri="{BB962C8B-B14F-4D97-AF65-F5344CB8AC3E}">
        <p14:creationId xmlns:p14="http://schemas.microsoft.com/office/powerpoint/2010/main" val="3721389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0D3A-08EC-EA4A-F0ED-76BEEA613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Event/Outcome-Networking Events-Awardee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0F5798-91DA-EA5B-A8BD-59D8865A3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660" y="1825625"/>
            <a:ext cx="8670680" cy="4351338"/>
          </a:xfrm>
        </p:spPr>
      </p:pic>
    </p:spTree>
    <p:extLst>
      <p:ext uri="{BB962C8B-B14F-4D97-AF65-F5344CB8AC3E}">
        <p14:creationId xmlns:p14="http://schemas.microsoft.com/office/powerpoint/2010/main" val="3629167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0D3A-08EC-EA4A-F0ED-76BEEA613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Event/Outcome-Networking Events-Another Entity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B4EB7F6-3664-EA40-8590-5DB5D07F8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410" y="1825625"/>
            <a:ext cx="9207179" cy="4351338"/>
          </a:xfrm>
        </p:spPr>
      </p:pic>
    </p:spTree>
    <p:extLst>
      <p:ext uri="{BB962C8B-B14F-4D97-AF65-F5344CB8AC3E}">
        <p14:creationId xmlns:p14="http://schemas.microsoft.com/office/powerpoint/2010/main" val="955720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0D3A-08EC-EA4A-F0ED-76BEEA613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Event/Outcome-Networking Events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EACE84-2B83-3DFB-FFBF-296B9470F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987" y="1825625"/>
            <a:ext cx="8846025" cy="4351338"/>
          </a:xfrm>
        </p:spPr>
      </p:pic>
    </p:spTree>
    <p:extLst>
      <p:ext uri="{BB962C8B-B14F-4D97-AF65-F5344CB8AC3E}">
        <p14:creationId xmlns:p14="http://schemas.microsoft.com/office/powerpoint/2010/main" val="2968445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0D3A-08EC-EA4A-F0ED-76BEEA613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Event/Outcome-Capital Pitch-Awardee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E9AFF9-5610-98C3-8A95-612C0778A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2120" y="1825625"/>
            <a:ext cx="9187759" cy="4351338"/>
          </a:xfrm>
        </p:spPr>
      </p:pic>
    </p:spTree>
    <p:extLst>
      <p:ext uri="{BB962C8B-B14F-4D97-AF65-F5344CB8AC3E}">
        <p14:creationId xmlns:p14="http://schemas.microsoft.com/office/powerpoint/2010/main" val="13113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0D3A-08EC-EA4A-F0ED-76BEEA613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Event/Outcome-Capital Pitch-Another Entity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83CC24-3134-6DFA-7FD5-287F40AE6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698" y="1825625"/>
            <a:ext cx="9178603" cy="4351338"/>
          </a:xfrm>
        </p:spPr>
      </p:pic>
    </p:spTree>
    <p:extLst>
      <p:ext uri="{BB962C8B-B14F-4D97-AF65-F5344CB8AC3E}">
        <p14:creationId xmlns:p14="http://schemas.microsoft.com/office/powerpoint/2010/main" val="421996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0D3A-08EC-EA4A-F0ED-76BEEA613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Event/Outcome-Capital Pitch-Another Entity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83CC24-3134-6DFA-7FD5-287F40AE6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698" y="1825625"/>
            <a:ext cx="9178603" cy="4351338"/>
          </a:xfrm>
        </p:spPr>
      </p:pic>
    </p:spTree>
    <p:extLst>
      <p:ext uri="{BB962C8B-B14F-4D97-AF65-F5344CB8AC3E}">
        <p14:creationId xmlns:p14="http://schemas.microsoft.com/office/powerpoint/2010/main" val="3035694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5AA1C-532C-B332-3671-5C019CDF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Event/Outcome- Capital Pitch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9A84B3-D137-D381-294C-FAE105C74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7052"/>
            <a:ext cx="10515600" cy="4088483"/>
          </a:xfrm>
        </p:spPr>
      </p:pic>
    </p:spTree>
    <p:extLst>
      <p:ext uri="{BB962C8B-B14F-4D97-AF65-F5344CB8AC3E}">
        <p14:creationId xmlns:p14="http://schemas.microsoft.com/office/powerpoint/2010/main" val="354465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1522-69C2-49BF-FA68-37E90734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burden statement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7E5DE1-DFCE-A4A0-47FE-BF2F6C3ED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4" y="1491080"/>
            <a:ext cx="6023786" cy="4900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88E0DB-3DE7-272E-3FF3-89B3DAC78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329" y="1491079"/>
            <a:ext cx="6045457" cy="490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87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6ED00-047F-73AD-8A03-CF0DFE8E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Event/Outcome- Capital Raised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37E13C-0A87-0249-98E3-EE57636E0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056" y="1825625"/>
            <a:ext cx="9977888" cy="4351338"/>
          </a:xfrm>
        </p:spPr>
      </p:pic>
    </p:spTree>
    <p:extLst>
      <p:ext uri="{BB962C8B-B14F-4D97-AF65-F5344CB8AC3E}">
        <p14:creationId xmlns:p14="http://schemas.microsoft.com/office/powerpoint/2010/main" val="2262557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E4214-E142-84D0-2C79-D1ABA6924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Outcome- Capital Raised- Another Entity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4A1004-0456-FFD0-988D-472AA3A63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701" y="1825625"/>
            <a:ext cx="9212598" cy="4351338"/>
          </a:xfrm>
        </p:spPr>
      </p:pic>
    </p:spTree>
    <p:extLst>
      <p:ext uri="{BB962C8B-B14F-4D97-AF65-F5344CB8AC3E}">
        <p14:creationId xmlns:p14="http://schemas.microsoft.com/office/powerpoint/2010/main" val="1002913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B3E9-324E-6C7A-B595-20CF1F72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Outcome- Capital Raised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760FDE-7000-4B7C-6AE7-085B1D662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1722"/>
            <a:ext cx="10515600" cy="171694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0D9B96-B590-B4C3-92E5-D6A794C48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7182"/>
            <a:ext cx="12192000" cy="271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84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B3E9-324E-6C7A-B595-20CF1F72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Outcome- Capital Raised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A6FD69-D246-612F-8BE7-8719850D1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34702"/>
            <a:ext cx="10515600" cy="2933183"/>
          </a:xfrm>
        </p:spPr>
      </p:pic>
    </p:spTree>
    <p:extLst>
      <p:ext uri="{BB962C8B-B14F-4D97-AF65-F5344CB8AC3E}">
        <p14:creationId xmlns:p14="http://schemas.microsoft.com/office/powerpoint/2010/main" val="747721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B3E9-324E-6C7A-B595-20CF1F72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Outcome- Capital Raised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EF88D3-64AA-8A54-C992-AE5AFF226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03330"/>
            <a:ext cx="10515600" cy="3795928"/>
          </a:xfrm>
        </p:spPr>
      </p:pic>
    </p:spTree>
    <p:extLst>
      <p:ext uri="{BB962C8B-B14F-4D97-AF65-F5344CB8AC3E}">
        <p14:creationId xmlns:p14="http://schemas.microsoft.com/office/powerpoint/2010/main" val="1991317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B3E9-324E-6C7A-B595-20CF1F72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Scaled- Another Entity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827FBF-CB35-4F73-AA26-E98F65E20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139" y="1825625"/>
            <a:ext cx="9193721" cy="4351338"/>
          </a:xfrm>
        </p:spPr>
      </p:pic>
    </p:spTree>
    <p:extLst>
      <p:ext uri="{BB962C8B-B14F-4D97-AF65-F5344CB8AC3E}">
        <p14:creationId xmlns:p14="http://schemas.microsoft.com/office/powerpoint/2010/main" val="3059429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B3E9-324E-6C7A-B595-20CF1F72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Scaled- Another Entity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D5ACEB-A870-B782-70B0-9C1253525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6371"/>
            <a:ext cx="10515600" cy="4069845"/>
          </a:xfrm>
        </p:spPr>
      </p:pic>
    </p:spTree>
    <p:extLst>
      <p:ext uri="{BB962C8B-B14F-4D97-AF65-F5344CB8AC3E}">
        <p14:creationId xmlns:p14="http://schemas.microsoft.com/office/powerpoint/2010/main" val="304735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B3E9-324E-6C7A-B595-20CF1F72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Formed- Awardee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7D0E4E0-7BE2-02D6-CAFF-F13AC2220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9439" y="1825625"/>
            <a:ext cx="9733122" cy="4351338"/>
          </a:xfrm>
        </p:spPr>
      </p:pic>
    </p:spTree>
    <p:extLst>
      <p:ext uri="{BB962C8B-B14F-4D97-AF65-F5344CB8AC3E}">
        <p14:creationId xmlns:p14="http://schemas.microsoft.com/office/powerpoint/2010/main" val="4191164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B3E9-324E-6C7A-B595-20CF1F72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Formed- Another Entity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9EC0C0-097D-FB22-E916-1AF07A660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554" y="1825625"/>
            <a:ext cx="9222892" cy="4351338"/>
          </a:xfrm>
        </p:spPr>
      </p:pic>
    </p:spTree>
    <p:extLst>
      <p:ext uri="{BB962C8B-B14F-4D97-AF65-F5344CB8AC3E}">
        <p14:creationId xmlns:p14="http://schemas.microsoft.com/office/powerpoint/2010/main" val="2495021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B3E9-324E-6C7A-B595-20CF1F72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Formed- Awardee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7A2A9B-E709-08C6-AFD5-A79B1DF4F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97371"/>
            <a:ext cx="10515600" cy="3807846"/>
          </a:xfrm>
        </p:spPr>
      </p:pic>
    </p:spTree>
    <p:extLst>
      <p:ext uri="{BB962C8B-B14F-4D97-AF65-F5344CB8AC3E}">
        <p14:creationId xmlns:p14="http://schemas.microsoft.com/office/powerpoint/2010/main" val="339860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1522-69C2-49BF-FA68-37E90734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Client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D868F5-F168-8D50-3346-B687C5F39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521067"/>
            <a:ext cx="10515600" cy="960454"/>
          </a:xfrm>
        </p:spPr>
      </p:pic>
    </p:spTree>
    <p:extLst>
      <p:ext uri="{BB962C8B-B14F-4D97-AF65-F5344CB8AC3E}">
        <p14:creationId xmlns:p14="http://schemas.microsoft.com/office/powerpoint/2010/main" val="4263616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B3E9-324E-6C7A-B595-20CF1F72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Formed- Another Entity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C2A174-2897-F63A-22B8-8CE78BD8E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906" y="1825625"/>
            <a:ext cx="9404187" cy="4351338"/>
          </a:xfrm>
        </p:spPr>
      </p:pic>
    </p:spTree>
    <p:extLst>
      <p:ext uri="{BB962C8B-B14F-4D97-AF65-F5344CB8AC3E}">
        <p14:creationId xmlns:p14="http://schemas.microsoft.com/office/powerpoint/2010/main" val="1377832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B3E9-324E-6C7A-B595-20CF1F72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Formed- Another Entity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F2B39D-DC8D-8012-E702-0FF661FC0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30818"/>
            <a:ext cx="10515600" cy="3140952"/>
          </a:xfrm>
        </p:spPr>
      </p:pic>
    </p:spTree>
    <p:extLst>
      <p:ext uri="{BB962C8B-B14F-4D97-AF65-F5344CB8AC3E}">
        <p14:creationId xmlns:p14="http://schemas.microsoft.com/office/powerpoint/2010/main" val="1661685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1522-69C2-49BF-FA68-37E90734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Service Review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F5F13F0-0FB9-C822-84B4-A8C31C7E0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19454"/>
            <a:ext cx="10515600" cy="3563680"/>
          </a:xfrm>
        </p:spPr>
      </p:pic>
    </p:spTree>
    <p:extLst>
      <p:ext uri="{BB962C8B-B14F-4D97-AF65-F5344CB8AC3E}">
        <p14:creationId xmlns:p14="http://schemas.microsoft.com/office/powerpoint/2010/main" val="3163222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1522-69C2-49BF-FA68-37E90734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Service Success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36AF71-4189-AEDF-3A6A-1C150E400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240766"/>
            <a:ext cx="10515600" cy="1521055"/>
          </a:xfrm>
        </p:spPr>
      </p:pic>
    </p:spTree>
    <p:extLst>
      <p:ext uri="{BB962C8B-B14F-4D97-AF65-F5344CB8AC3E}">
        <p14:creationId xmlns:p14="http://schemas.microsoft.com/office/powerpoint/2010/main" val="1639409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1522-69C2-49BF-FA68-37E90734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Technical Assistance</a:t>
            </a:r>
          </a:p>
        </p:txBody>
      </p:sp>
      <p:pic>
        <p:nvPicPr>
          <p:cNvPr id="4" name="Content Placeholder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CDF5FC6-F0B8-EB28-49D0-76E9BB05C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4918" y="1825625"/>
            <a:ext cx="89821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8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1522-69C2-49BF-FA68-37E90734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Technical Assistance</a:t>
            </a:r>
          </a:p>
        </p:txBody>
      </p:sp>
      <p:pic>
        <p:nvPicPr>
          <p:cNvPr id="8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AECE739-70D8-4730-7CAD-695CA161B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7115" y="1825625"/>
            <a:ext cx="72177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79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1522-69C2-49BF-FA68-37E90734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Technical Assistance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8F6EB73-35E2-D9B2-E9FB-C7868DF35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33134"/>
            <a:ext cx="10515600" cy="21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7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1522-69C2-49BF-FA68-37E90734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Client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3D351E4-DB2C-95B5-5D09-892B1EE46C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386277"/>
            <a:ext cx="10490216" cy="4869668"/>
          </a:xfrm>
        </p:spPr>
      </p:pic>
    </p:spTree>
    <p:extLst>
      <p:ext uri="{BB962C8B-B14F-4D97-AF65-F5344CB8AC3E}">
        <p14:creationId xmlns:p14="http://schemas.microsoft.com/office/powerpoint/2010/main" val="341409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1522-69C2-49BF-FA68-37E90734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Client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D1805C2-524E-9525-BCAD-9BA616761F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1488822"/>
            <a:ext cx="9518964" cy="4474468"/>
          </a:xfrm>
        </p:spPr>
      </p:pic>
    </p:spTree>
    <p:extLst>
      <p:ext uri="{BB962C8B-B14F-4D97-AF65-F5344CB8AC3E}">
        <p14:creationId xmlns:p14="http://schemas.microsoft.com/office/powerpoint/2010/main" val="55263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1522-69C2-49BF-FA68-37E90734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Client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A6A5F75-B7DE-C878-3059-CC331A078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545" y="1465001"/>
            <a:ext cx="10515600" cy="1546895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CF1BB0-5638-2022-8CAC-05B17A3C1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6457"/>
            <a:ext cx="12192000" cy="252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0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1522-69C2-49BF-FA68-37E90734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Service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29ACF6B-627A-3835-F5FA-B595F9ECD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6428" y="1825625"/>
            <a:ext cx="55591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2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1522-69C2-49BF-FA68-37E90734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Assistance and Cohort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05A1E1D-D08B-DE45-8ED1-971CB72A1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294" y="1825625"/>
            <a:ext cx="9169411" cy="4351338"/>
          </a:xfrm>
        </p:spPr>
      </p:pic>
    </p:spTree>
    <p:extLst>
      <p:ext uri="{BB962C8B-B14F-4D97-AF65-F5344CB8AC3E}">
        <p14:creationId xmlns:p14="http://schemas.microsoft.com/office/powerpoint/2010/main" val="2402435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1522-69C2-49BF-FA68-37E90734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Assistance and Cohort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6A5703-DCE9-BD51-CAE3-07A79EF1A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59345"/>
            <a:ext cx="10515600" cy="2683897"/>
          </a:xfrm>
        </p:spPr>
      </p:pic>
    </p:spTree>
    <p:extLst>
      <p:ext uri="{BB962C8B-B14F-4D97-AF65-F5344CB8AC3E}">
        <p14:creationId xmlns:p14="http://schemas.microsoft.com/office/powerpoint/2010/main" val="3801815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29b0d6-dfed-4750-8bb4-033351381a7c" xsi:nil="true"/>
    <lcf76f155ced4ddcb4097134ff3c332f xmlns="026b3618-a641-443f-abd0-058f22fe9a2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5AFADE9957704DBCA6E6062EA3D91E" ma:contentTypeVersion="15" ma:contentTypeDescription="Create a new document." ma:contentTypeScope="" ma:versionID="a44550a415a8dc825aacd187783332d8">
  <xsd:schema xmlns:xsd="http://www.w3.org/2001/XMLSchema" xmlns:xs="http://www.w3.org/2001/XMLSchema" xmlns:p="http://schemas.microsoft.com/office/2006/metadata/properties" xmlns:ns2="026b3618-a641-443f-abd0-058f22fe9a28" xmlns:ns3="cb29b0d6-dfed-4750-8bb4-033351381a7c" targetNamespace="http://schemas.microsoft.com/office/2006/metadata/properties" ma:root="true" ma:fieldsID="57941d18f0e0065a5202e2ce8e21ed48" ns2:_="" ns3:_="">
    <xsd:import namespace="026b3618-a641-443f-abd0-058f22fe9a28"/>
    <xsd:import namespace="cb29b0d6-dfed-4750-8bb4-033351381a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6b3618-a641-443f-abd0-058f22fe9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0d4ad75-a42b-4783-84ed-a698db182b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9b0d6-dfed-4750-8bb4-033351381a7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3c00237-efb1-401e-b608-c26afa101353}" ma:internalName="TaxCatchAll" ma:showField="CatchAllData" ma:web="cb29b0d6-dfed-4750-8bb4-033351381a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0F006C-FF68-4B6A-9DC6-214841E853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C7922E-62AE-4B7C-85FB-723C2E6D9B29}">
  <ds:schemaRefs>
    <ds:schemaRef ds:uri="http://schemas.microsoft.com/office/2006/metadata/properties"/>
    <ds:schemaRef ds:uri="http://schemas.microsoft.com/office/infopath/2007/PartnerControls"/>
    <ds:schemaRef ds:uri="cb29b0d6-dfed-4750-8bb4-033351381a7c"/>
    <ds:schemaRef ds:uri="026b3618-a641-443f-abd0-058f22fe9a28"/>
  </ds:schemaRefs>
</ds:datastoreItem>
</file>

<file path=customXml/itemProps3.xml><?xml version="1.0" encoding="utf-8"?>
<ds:datastoreItem xmlns:ds="http://schemas.openxmlformats.org/officeDocument/2006/customXml" ds:itemID="{8477E756-1526-469A-8233-44959B27D1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6b3618-a641-443f-abd0-058f22fe9a28"/>
    <ds:schemaRef ds:uri="cb29b0d6-dfed-4750-8bb4-033351381a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131</Words>
  <Application>Microsoft Office PowerPoint</Application>
  <PresentationFormat>Widescreen</PresentationFormat>
  <Paragraphs>36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Aptos</vt:lpstr>
      <vt:lpstr>Aptos Display</vt:lpstr>
      <vt:lpstr>Arial</vt:lpstr>
      <vt:lpstr>Office Theme</vt:lpstr>
      <vt:lpstr>Screen Captures</vt:lpstr>
      <vt:lpstr>Public burden statement</vt:lpstr>
      <vt:lpstr>New Client</vt:lpstr>
      <vt:lpstr>New Client</vt:lpstr>
      <vt:lpstr>New Client</vt:lpstr>
      <vt:lpstr>New Client</vt:lpstr>
      <vt:lpstr>New Service</vt:lpstr>
      <vt:lpstr>Technical Assistance and Cohort</vt:lpstr>
      <vt:lpstr>Technical Assistance and Cohort</vt:lpstr>
      <vt:lpstr>Technical Assistance and Cohort</vt:lpstr>
      <vt:lpstr>Technical Assistance and Individual</vt:lpstr>
      <vt:lpstr>Technical Assistance and Individual</vt:lpstr>
      <vt:lpstr>Event/Outcome-Networking Events-Awardee</vt:lpstr>
      <vt:lpstr>Event/Outcome-Networking Events-Another Entity</vt:lpstr>
      <vt:lpstr>Event/Outcome-Networking Events</vt:lpstr>
      <vt:lpstr>Event/Outcome-Capital Pitch-Awardee</vt:lpstr>
      <vt:lpstr>Event/Outcome-Capital Pitch-Another Entity</vt:lpstr>
      <vt:lpstr>Event/Outcome-Capital Pitch-Another Entity</vt:lpstr>
      <vt:lpstr>Event/Outcome- Capital Pitch</vt:lpstr>
      <vt:lpstr>Event/Outcome- Capital Raised</vt:lpstr>
      <vt:lpstr>Event Outcome- Capital Raised- Another Entity</vt:lpstr>
      <vt:lpstr>Event Outcome- Capital Raised</vt:lpstr>
      <vt:lpstr>Event Outcome- Capital Raised</vt:lpstr>
      <vt:lpstr>Event Outcome- Capital Raised</vt:lpstr>
      <vt:lpstr>Business Scaled- Another Entity</vt:lpstr>
      <vt:lpstr>Business Scaled- Another Entity</vt:lpstr>
      <vt:lpstr>Business Formed- Awardee</vt:lpstr>
      <vt:lpstr>Business Formed- Another Entity</vt:lpstr>
      <vt:lpstr>Business Formed- Awardee</vt:lpstr>
      <vt:lpstr>Business Formed- Another Entity</vt:lpstr>
      <vt:lpstr>Business Formed- Another Entity</vt:lpstr>
      <vt:lpstr>New Service Review</vt:lpstr>
      <vt:lpstr>New Service Success</vt:lpstr>
      <vt:lpstr>End Technical Assistance</vt:lpstr>
      <vt:lpstr>End Technical Assistance</vt:lpstr>
      <vt:lpstr>End Technical Assistance</vt:lpstr>
    </vt:vector>
  </TitlesOfParts>
  <Company>U.S. Department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Jones, Donnielle (Contractor)</dc:creator>
  <cp:lastModifiedBy>Dumas, Sheleen (Federal)</cp:lastModifiedBy>
  <cp:revision>3</cp:revision>
  <dcterms:created xsi:type="dcterms:W3CDTF">2024-06-05T15:56:15Z</dcterms:created>
  <dcterms:modified xsi:type="dcterms:W3CDTF">2024-06-11T19:24:28Z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0x010100625AFADE9957704DBCA6E6062EA3D91E</vt:lpwstr>
  </property>
</Properties>
</file>