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4" r:id="rId3"/>
    <p:sldId id="283" r:id="rId4"/>
    <p:sldId id="282" r:id="rId5"/>
    <p:sldId id="281" r:id="rId6"/>
    <p:sldId id="280" r:id="rId7"/>
    <p:sldId id="279" r:id="rId8"/>
    <p:sldId id="278" r:id="rId9"/>
    <p:sldId id="286" r:id="rId10"/>
    <p:sldId id="285" r:id="rId11"/>
    <p:sldId id="288" r:id="rId12"/>
    <p:sldId id="287" r:id="rId13"/>
    <p:sldId id="289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630-207C-2187-5DEA-195783435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7CD62-EE3F-1635-4964-DE9156427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88E7-1BC9-6D55-4C91-561B77A3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3BF9-840B-85AD-D79D-3E4C570F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BE22D-488C-C34B-13F9-9C68C699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1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08C3-8430-2E49-DC18-814D286D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A9AD5-F3F0-CA62-0821-BFD8B1493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7B4E-7FC6-1B3D-72A2-6F901BB0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15B4-4769-3934-29E7-98253B0E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D2375-1436-AA39-3B3B-1900E927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0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A44F9-6CB2-2726-8BE5-C9202E396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5F36E-9001-5F7A-C21B-BE2874E5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AF4B8-F864-39BD-8FE8-4A45E514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FDAFC-6E63-204A-6EBC-64F2040A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A7C5-DC63-FC9F-5918-12807C71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2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0D52-7431-C4DA-1D72-0956FC49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68B5F-6561-C54E-9806-F155F6A5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5589-566F-E860-40F5-C407FB39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7EAEF-90DB-9E6A-993A-E18C66B5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1ADD2-8E0B-55A3-BBC1-8E6C7A0C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5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017A-6D67-1155-7F9B-85FD41CB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1FB94-65E5-BB00-72EB-29C4C0FD5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AB97B-30DE-1041-4A82-E7503A2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10A6-7DCA-4F7B-F180-685B184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EAE0E-7523-66CC-68EE-FA3D5CBA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5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050A-EAAC-7D63-FA0F-6B133620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E2AC7-3D82-6407-81D8-DAEB1FC08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1DFC9-BFF8-B0DB-C0A2-80C51EDF1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6C725-C058-269E-005B-79AC7204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9E503-5B39-15B9-4A52-3AE72245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86CC2-9870-1CB1-96A5-2AD70210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6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512D-5F77-FB6D-A025-5BC8E743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2CED4-032E-18D7-A6AA-63587F8E0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9670B-1C3E-96B9-2FE8-A481F5739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942C0-733B-EC02-ED06-A20BBC705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C9C77-B012-86D8-E7EB-805699A84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B110B-D6E9-6B79-32EC-0B06DE52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15054-0F63-70EB-C4A2-8B182C9B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C9FE4-2DB0-DA16-881A-8310CDFE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8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8250-71C9-2D26-BB37-EBCBA558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1CEF2-ABCD-7FB8-1672-8F2B09FE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28855-ED98-D55A-DD47-BE9E1811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A86E6-A6B1-1DA4-2853-963FB704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6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68FD8-809D-39FA-6838-54C360B4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6924B-6F64-C5FB-F12B-5CC3859C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D0F42-A38C-E771-AF7E-69ECCB0D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8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B25C0-E0AE-D955-D248-339AC68C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45E6-95DB-989C-B14E-223B7CC7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08348-21A4-3AB4-8512-D23D38066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0FE4A-D440-008C-3978-3AE56DC2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24E3D-B00C-2742-8A52-F2FFACC6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7B2BB-3894-3F7C-4AE9-8C80F3C9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3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CBB1-B05E-02F4-F0E3-B30CD0D2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5159E-38EC-2DFC-8A6D-21C331841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D9FAC-6F32-C9F7-098D-B329321CC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6B2E6-9BB6-19D3-66C5-0EDD3DC0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ACAE9-6CDE-9191-EB58-6F11BE0B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D145F-2762-00D0-EFA7-FAF9F172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8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E76B0-218B-D9B4-6529-C5CB061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0CD9F-9691-174C-80B5-86E02D660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B54F-6291-A751-A090-68A791EC9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50D3-6A84-497E-AFFC-5195F2D964EB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563DD-AD91-046F-DBB3-109D91655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3ABAB-6120-40EF-AF51-511F046D0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232CC-63A2-16CB-80A4-748EDE0F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32863"/>
            <a:ext cx="9945488" cy="679227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17FF11-80C8-6E6F-D775-9A64C9D4EA73}"/>
              </a:ext>
            </a:extLst>
          </p:cNvPr>
          <p:cNvSpPr/>
          <p:nvPr/>
        </p:nvSpPr>
        <p:spPr>
          <a:xfrm>
            <a:off x="7325356" y="290512"/>
            <a:ext cx="1875794" cy="46196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A54A651-37B3-D972-08BF-DD8ED3667DB4}"/>
              </a:ext>
            </a:extLst>
          </p:cNvPr>
          <p:cNvSpPr/>
          <p:nvPr/>
        </p:nvSpPr>
        <p:spPr>
          <a:xfrm>
            <a:off x="6347797" y="340518"/>
            <a:ext cx="84772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C126D-D809-B46B-7556-825967F0A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47" y="642548"/>
            <a:ext cx="7563906" cy="557290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CEAA94-37EC-91EF-F244-01E2748F7E17}"/>
              </a:ext>
            </a:extLst>
          </p:cNvPr>
          <p:cNvSpPr/>
          <p:nvPr/>
        </p:nvSpPr>
        <p:spPr>
          <a:xfrm>
            <a:off x="6947867" y="5805875"/>
            <a:ext cx="529258" cy="3905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339D860-A032-967F-0AB0-5580713A0FD3}"/>
              </a:ext>
            </a:extLst>
          </p:cNvPr>
          <p:cNvSpPr/>
          <p:nvPr/>
        </p:nvSpPr>
        <p:spPr>
          <a:xfrm rot="10800000">
            <a:off x="7583339" y="5805875"/>
            <a:ext cx="84772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0D6CB-115E-C78E-D12A-7A7362B07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13" y="0"/>
            <a:ext cx="6087257" cy="67151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8F2640-F65F-4C6A-9245-C9D5402AED4E}"/>
              </a:ext>
            </a:extLst>
          </p:cNvPr>
          <p:cNvSpPr/>
          <p:nvPr/>
        </p:nvSpPr>
        <p:spPr>
          <a:xfrm>
            <a:off x="6652592" y="6410324"/>
            <a:ext cx="529258" cy="3905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33AA3EB-B5B8-6F2F-73E6-0C680ECCF1BE}"/>
              </a:ext>
            </a:extLst>
          </p:cNvPr>
          <p:cNvSpPr/>
          <p:nvPr/>
        </p:nvSpPr>
        <p:spPr>
          <a:xfrm rot="10800000">
            <a:off x="7288064" y="6410324"/>
            <a:ext cx="84772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2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6A7EB-0625-4483-691C-7D15A4A6A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63" y="194811"/>
            <a:ext cx="7516274" cy="64683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4816D2-8718-470F-2647-62EA9073F97A}"/>
              </a:ext>
            </a:extLst>
          </p:cNvPr>
          <p:cNvSpPr/>
          <p:nvPr/>
        </p:nvSpPr>
        <p:spPr>
          <a:xfrm>
            <a:off x="6957392" y="5505449"/>
            <a:ext cx="529258" cy="3905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FA8CD78-F04B-196C-9FE3-59B5A19C4D91}"/>
              </a:ext>
            </a:extLst>
          </p:cNvPr>
          <p:cNvSpPr/>
          <p:nvPr/>
        </p:nvSpPr>
        <p:spPr>
          <a:xfrm rot="10800000">
            <a:off x="7592864" y="5505449"/>
            <a:ext cx="84772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18023-D10A-FAF4-E4E7-F5D059B5C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36" y="109074"/>
            <a:ext cx="7535327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17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C9DC9-95CB-92AD-F06C-652F3683B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992" y="0"/>
            <a:ext cx="7003608" cy="66579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EFD28A-EF3E-E892-879E-DE23164E8EAF}"/>
              </a:ext>
            </a:extLst>
          </p:cNvPr>
          <p:cNvSpPr/>
          <p:nvPr/>
        </p:nvSpPr>
        <p:spPr>
          <a:xfrm>
            <a:off x="6719267" y="6286498"/>
            <a:ext cx="700708" cy="3714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E2A568F-BF51-226C-A593-E9B0B916234B}"/>
              </a:ext>
            </a:extLst>
          </p:cNvPr>
          <p:cNvSpPr/>
          <p:nvPr/>
        </p:nvSpPr>
        <p:spPr>
          <a:xfrm rot="10800000">
            <a:off x="7526189" y="6267450"/>
            <a:ext cx="84772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60920-3566-70FD-9A64-882A6568E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67" y="1428471"/>
            <a:ext cx="8888065" cy="400105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6800E0-ED1F-C8AC-4ABC-47728DBECFE0}"/>
              </a:ext>
            </a:extLst>
          </p:cNvPr>
          <p:cNvSpPr/>
          <p:nvPr/>
        </p:nvSpPr>
        <p:spPr>
          <a:xfrm>
            <a:off x="1651967" y="4319587"/>
            <a:ext cx="847725" cy="44053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B410B3F-01D8-27A5-DE8B-99A20493024C}"/>
              </a:ext>
            </a:extLst>
          </p:cNvPr>
          <p:cNvSpPr/>
          <p:nvPr/>
        </p:nvSpPr>
        <p:spPr>
          <a:xfrm>
            <a:off x="674408" y="4369593"/>
            <a:ext cx="84772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0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D0B76-4559-7DC5-1844-5D3C2FF46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24" y="0"/>
            <a:ext cx="8531352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7051D9-AAF6-50FA-FF04-5B5459546FFC}"/>
              </a:ext>
            </a:extLst>
          </p:cNvPr>
          <p:cNvSpPr/>
          <p:nvPr/>
        </p:nvSpPr>
        <p:spPr>
          <a:xfrm>
            <a:off x="1737692" y="6081712"/>
            <a:ext cx="847725" cy="44053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DD8214C-89CA-391F-9CAF-469862A9E2DB}"/>
              </a:ext>
            </a:extLst>
          </p:cNvPr>
          <p:cNvSpPr/>
          <p:nvPr/>
        </p:nvSpPr>
        <p:spPr>
          <a:xfrm>
            <a:off x="760133" y="6131718"/>
            <a:ext cx="84772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61F217-E286-CBD3-8DEA-2B93AE6E2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14" y="413916"/>
            <a:ext cx="8926171" cy="603016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61623C-86C6-F5A1-35F5-E9FDCB461DBC}"/>
              </a:ext>
            </a:extLst>
          </p:cNvPr>
          <p:cNvSpPr/>
          <p:nvPr/>
        </p:nvSpPr>
        <p:spPr>
          <a:xfrm>
            <a:off x="2080592" y="3567112"/>
            <a:ext cx="1729408" cy="44053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E3BF8E3-5F9B-0F8B-B5C5-0269DF1DC61D}"/>
              </a:ext>
            </a:extLst>
          </p:cNvPr>
          <p:cNvSpPr/>
          <p:nvPr/>
        </p:nvSpPr>
        <p:spPr>
          <a:xfrm>
            <a:off x="1103033" y="3617118"/>
            <a:ext cx="84772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794E7-47CD-BC9D-5034-7C5DB257E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072" y="0"/>
            <a:ext cx="766385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294D0F-8EE0-9DFA-4590-E4FA5FEAAC33}"/>
              </a:ext>
            </a:extLst>
          </p:cNvPr>
          <p:cNvSpPr/>
          <p:nvPr/>
        </p:nvSpPr>
        <p:spPr>
          <a:xfrm>
            <a:off x="5576267" y="5729288"/>
            <a:ext cx="1557958" cy="3905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CC85503-F495-6FDD-E69C-62B9A018ADAA}"/>
              </a:ext>
            </a:extLst>
          </p:cNvPr>
          <p:cNvSpPr/>
          <p:nvPr/>
        </p:nvSpPr>
        <p:spPr>
          <a:xfrm rot="10800000">
            <a:off x="7259489" y="5729288"/>
            <a:ext cx="84772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1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7EBC9D-D7F5-43EB-5A41-F28BD5656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61" y="0"/>
            <a:ext cx="6603740" cy="66770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EAC4E4-EA0A-C352-4CAF-421A721ED737}"/>
              </a:ext>
            </a:extLst>
          </p:cNvPr>
          <p:cNvSpPr/>
          <p:nvPr/>
        </p:nvSpPr>
        <p:spPr>
          <a:xfrm>
            <a:off x="6366842" y="6296024"/>
            <a:ext cx="529258" cy="3905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2B1BB6F-1DB2-81C3-F9CC-0182B5A40F01}"/>
              </a:ext>
            </a:extLst>
          </p:cNvPr>
          <p:cNvSpPr/>
          <p:nvPr/>
        </p:nvSpPr>
        <p:spPr>
          <a:xfrm rot="10800000">
            <a:off x="7002314" y="6296024"/>
            <a:ext cx="84772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6345D-AD8F-C59E-09DE-F7AFA142A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332943"/>
            <a:ext cx="7697274" cy="619211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669BA4-62E2-084F-E725-9E4B1A60C743}"/>
              </a:ext>
            </a:extLst>
          </p:cNvPr>
          <p:cNvSpPr/>
          <p:nvPr/>
        </p:nvSpPr>
        <p:spPr>
          <a:xfrm>
            <a:off x="6985967" y="5191124"/>
            <a:ext cx="529258" cy="3905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874CBDE-2931-DB37-C04D-97BA7CF1CFB9}"/>
              </a:ext>
            </a:extLst>
          </p:cNvPr>
          <p:cNvSpPr/>
          <p:nvPr/>
        </p:nvSpPr>
        <p:spPr>
          <a:xfrm rot="10800000">
            <a:off x="7621439" y="5191124"/>
            <a:ext cx="84772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5A7E3-9115-720D-0DC5-6BE0B9FB2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245" y="0"/>
            <a:ext cx="6815509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04EA88-3966-DDFC-E165-8AAFA5E53F43}"/>
              </a:ext>
            </a:extLst>
          </p:cNvPr>
          <p:cNvSpPr/>
          <p:nvPr/>
        </p:nvSpPr>
        <p:spPr>
          <a:xfrm>
            <a:off x="6833567" y="5619749"/>
            <a:ext cx="529258" cy="3905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88D870B-79F2-2C09-0783-A6A4A81D802C}"/>
              </a:ext>
            </a:extLst>
          </p:cNvPr>
          <p:cNvSpPr/>
          <p:nvPr/>
        </p:nvSpPr>
        <p:spPr>
          <a:xfrm rot="10800000">
            <a:off x="7469039" y="5619749"/>
            <a:ext cx="84772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A3A30-5BE2-D136-B653-8284F154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36" y="170995"/>
            <a:ext cx="7535327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Carpenter</dc:creator>
  <cp:lastModifiedBy>Kevit, William Z CTR OSD DoD CIO</cp:lastModifiedBy>
  <cp:revision>10</cp:revision>
  <dcterms:created xsi:type="dcterms:W3CDTF">2022-06-30T21:57:32Z</dcterms:created>
  <dcterms:modified xsi:type="dcterms:W3CDTF">2024-09-17T13:25:19Z</dcterms:modified>
</cp:coreProperties>
</file>