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sldIdLst>
    <p:sldId id="280" r:id="rId6"/>
    <p:sldId id="281" r:id="rId7"/>
    <p:sldId id="299" r:id="rId8"/>
    <p:sldId id="282" r:id="rId9"/>
    <p:sldId id="283" r:id="rId10"/>
    <p:sldId id="284" r:id="rId11"/>
    <p:sldId id="285" r:id="rId12"/>
    <p:sldId id="286" r:id="rId13"/>
    <p:sldId id="297" r:id="rId14"/>
    <p:sldId id="298" r:id="rId15"/>
    <p:sldId id="287" r:id="rId16"/>
    <p:sldId id="288" r:id="rId17"/>
    <p:sldId id="289" r:id="rId18"/>
    <p:sldId id="290" r:id="rId19"/>
    <p:sldId id="292" r:id="rId20"/>
    <p:sldId id="293" r:id="rId21"/>
    <p:sldId id="291" r:id="rId22"/>
    <p:sldId id="294" r:id="rId23"/>
    <p:sldId id="261" r:id="rId24"/>
    <p:sldId id="259" r:id="rId25"/>
    <p:sldId id="295" r:id="rId26"/>
    <p:sldId id="258" r:id="rId27"/>
    <p:sldId id="260" r:id="rId28"/>
    <p:sldId id="296" r:id="rId29"/>
    <p:sldId id="273" r:id="rId30"/>
    <p:sldId id="272" r:id="rId3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31" y="3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FA4A6-05BE-4D57-A083-D6A6CF5BB09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4155D-A6EE-4B8C-AB1C-057530EB3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3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F483-ED16-4145-8E5B-5DED728BAC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7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F483-ED16-4145-8E5B-5DED728BAC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F483-ED16-4145-8E5B-5DED728BAC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F483-ED16-4145-8E5B-5DED728BAC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DF483-ED16-4145-8E5B-5DED728BAC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1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9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1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5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1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8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1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56D0B-83E6-4EE1-8824-9F68491B56E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8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56D0B-83E6-4EE1-8824-9F68491B56E5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F40C1-0259-40C0-ACAB-8FF1B4E3D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" y="136357"/>
            <a:ext cx="913597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"/>
            <a:ext cx="9144000" cy="127001"/>
          </a:xfrm>
          <a:prstGeom prst="rect">
            <a:avLst/>
          </a:prstGeom>
          <a:solidFill>
            <a:srgbClr val="FFD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6026727"/>
            <a:ext cx="9144000" cy="837041"/>
          </a:xfrm>
          <a:prstGeom prst="rect">
            <a:avLst/>
          </a:prstGeom>
        </p:spPr>
      </p:pic>
      <p:pic>
        <p:nvPicPr>
          <p:cNvPr id="11" name="Picture 10" descr="do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5" y="341995"/>
            <a:ext cx="1403350" cy="1390650"/>
          </a:xfrm>
          <a:prstGeom prst="rect">
            <a:avLst/>
          </a:prstGeom>
        </p:spPr>
      </p:pic>
      <p:pic>
        <p:nvPicPr>
          <p:cNvPr id="12" name="Picture 11" descr="dmd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7" y="361640"/>
            <a:ext cx="1325776" cy="1351395"/>
          </a:xfrm>
          <a:prstGeom prst="rect">
            <a:avLst/>
          </a:prstGeom>
        </p:spPr>
      </p:pic>
      <p:pic>
        <p:nvPicPr>
          <p:cNvPr id="13" name="Picture 12" descr="odn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5" y="5506227"/>
            <a:ext cx="1098005" cy="1092005"/>
          </a:xfrm>
          <a:prstGeom prst="rect">
            <a:avLst/>
          </a:prstGeom>
        </p:spPr>
      </p:pic>
      <p:pic>
        <p:nvPicPr>
          <p:cNvPr id="14" name="Picture 13" descr="army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23" y="5513021"/>
            <a:ext cx="1085212" cy="1085212"/>
          </a:xfrm>
          <a:prstGeom prst="rect">
            <a:avLst/>
          </a:prstGeom>
        </p:spPr>
      </p:pic>
      <p:pic>
        <p:nvPicPr>
          <p:cNvPr id="16" name="Picture 15" descr="navy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73" y="5513979"/>
            <a:ext cx="1103063" cy="1097068"/>
          </a:xfrm>
          <a:prstGeom prst="rect">
            <a:avLst/>
          </a:prstGeom>
        </p:spPr>
      </p:pic>
      <p:pic>
        <p:nvPicPr>
          <p:cNvPr id="17" name="Picture 16" descr="af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85" y="5513979"/>
            <a:ext cx="1090275" cy="1090275"/>
          </a:xfrm>
          <a:prstGeom prst="rect">
            <a:avLst/>
          </a:prstGeom>
        </p:spPr>
      </p:pic>
      <p:pic>
        <p:nvPicPr>
          <p:cNvPr id="18" name="Picture 17" descr="usmc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58" y="5510555"/>
            <a:ext cx="1081812" cy="1093700"/>
          </a:xfrm>
          <a:prstGeom prst="rect">
            <a:avLst/>
          </a:prstGeom>
        </p:spPr>
      </p:pic>
      <p:pic>
        <p:nvPicPr>
          <p:cNvPr id="19" name="Picture 18" descr="dl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5507187"/>
            <a:ext cx="893242" cy="10970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89467" y="56714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UNCLASSIFIED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89467" y="6584153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UNCLASSIFIED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08890" y="1416419"/>
            <a:ext cx="7772400" cy="29179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 Black"/>
                <a:cs typeface="Arial Black"/>
              </a:rPr>
              <a:t>Defense Biometric Identification System</a:t>
            </a:r>
          </a:p>
          <a:p>
            <a:r>
              <a:rPr lang="en-US" dirty="0">
                <a:solidFill>
                  <a:schemeClr val="bg1"/>
                </a:solidFill>
                <a:latin typeface="Arial Black"/>
                <a:cs typeface="Arial Black"/>
              </a:rPr>
              <a:t>(DBIDS)</a:t>
            </a:r>
          </a:p>
          <a:p>
            <a:endParaRPr lang="en-US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r>
              <a:rPr lang="en-US" dirty="0">
                <a:solidFill>
                  <a:schemeClr val="bg1"/>
                </a:solidFill>
                <a:latin typeface="Arial Black"/>
                <a:cs typeface="Arial Black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008723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Search-Resul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12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Inf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43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Info-edi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246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Contac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70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Contact-Ad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083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Visitiors-Pa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985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Visitiors-Pass-Print-Preview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439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45" y="998682"/>
            <a:ext cx="9144000" cy="127001"/>
          </a:xfrm>
          <a:prstGeom prst="rect">
            <a:avLst/>
          </a:prstGeom>
          <a:solidFill>
            <a:srgbClr val="005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/>
          <a:srcRect t="49794" b="49794"/>
          <a:stretch>
            <a:fillRect/>
          </a:stretch>
        </p:blipFill>
        <p:spPr>
          <a:xfrm rot="10800000" flipH="1">
            <a:off x="1" y="0"/>
            <a:ext cx="9155544" cy="108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97917"/>
            <a:ext cx="8229600" cy="822180"/>
          </a:xfrm>
          <a:noFill/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/>
                <a:cs typeface="Arial Black"/>
              </a:rPr>
              <a:t>Official Workstation - Vehicle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6026727"/>
            <a:ext cx="9144000" cy="837041"/>
          </a:xfrm>
          <a:prstGeom prst="rect">
            <a:avLst/>
          </a:prstGeom>
        </p:spPr>
      </p:pic>
      <p:pic>
        <p:nvPicPr>
          <p:cNvPr id="11" name="Picture 10" descr="dbid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1" y="6208480"/>
            <a:ext cx="2182086" cy="591794"/>
          </a:xfrm>
          <a:prstGeom prst="rect">
            <a:avLst/>
          </a:prstGeom>
        </p:spPr>
      </p:pic>
      <p:pic>
        <p:nvPicPr>
          <p:cNvPr id="12" name="Picture 11" descr="d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79" y="6183898"/>
            <a:ext cx="599814" cy="594386"/>
          </a:xfrm>
          <a:prstGeom prst="rect">
            <a:avLst/>
          </a:prstGeom>
        </p:spPr>
      </p:pic>
      <p:pic>
        <p:nvPicPr>
          <p:cNvPr id="13" name="Picture 12" descr="dmdc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91" y="6183898"/>
            <a:ext cx="580575" cy="5917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9467" y="6584153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UNCLASSIFIED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9467" y="56714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UNCLASSIFIED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1"/>
            <a:ext cx="9144000" cy="127001"/>
          </a:xfrm>
          <a:prstGeom prst="rect">
            <a:avLst/>
          </a:prstGeom>
          <a:solidFill>
            <a:srgbClr val="FFD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" y="1224384"/>
            <a:ext cx="859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2000" dirty="0">
              <a:solidFill>
                <a:srgbClr val="000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24494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will be DOD application for provisioned users to register applicants from specific DOD computers.</a:t>
            </a:r>
          </a:p>
          <a:p>
            <a:endParaRPr lang="en-US" dirty="0"/>
          </a:p>
          <a:p>
            <a:r>
              <a:rPr lang="en-US" dirty="0"/>
              <a:t>Continue to next slide for Vehicle registration </a:t>
            </a:r>
          </a:p>
        </p:txBody>
      </p:sp>
    </p:spTree>
    <p:extLst>
      <p:ext uri="{BB962C8B-B14F-4D97-AF65-F5344CB8AC3E}">
        <p14:creationId xmlns:p14="http://schemas.microsoft.com/office/powerpoint/2010/main" val="821552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Auto-Searc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694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Auto-Resul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82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45" y="998682"/>
            <a:ext cx="9144000" cy="127001"/>
          </a:xfrm>
          <a:prstGeom prst="rect">
            <a:avLst/>
          </a:prstGeom>
          <a:solidFill>
            <a:srgbClr val="005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/>
          <a:srcRect t="49794" b="49794"/>
          <a:stretch>
            <a:fillRect/>
          </a:stretch>
        </p:blipFill>
        <p:spPr>
          <a:xfrm rot="10800000" flipH="1">
            <a:off x="1" y="0"/>
            <a:ext cx="9155544" cy="108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97917"/>
            <a:ext cx="8229600" cy="822180"/>
          </a:xfrm>
          <a:noFill/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/>
                <a:cs typeface="Arial Black"/>
              </a:rPr>
              <a:t>Self Registration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6026727"/>
            <a:ext cx="9144000" cy="837041"/>
          </a:xfrm>
          <a:prstGeom prst="rect">
            <a:avLst/>
          </a:prstGeom>
        </p:spPr>
      </p:pic>
      <p:pic>
        <p:nvPicPr>
          <p:cNvPr id="11" name="Picture 10" descr="dbid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1" y="6208480"/>
            <a:ext cx="2182086" cy="591794"/>
          </a:xfrm>
          <a:prstGeom prst="rect">
            <a:avLst/>
          </a:prstGeom>
        </p:spPr>
      </p:pic>
      <p:pic>
        <p:nvPicPr>
          <p:cNvPr id="12" name="Picture 11" descr="d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79" y="6183898"/>
            <a:ext cx="599814" cy="594386"/>
          </a:xfrm>
          <a:prstGeom prst="rect">
            <a:avLst/>
          </a:prstGeom>
        </p:spPr>
      </p:pic>
      <p:pic>
        <p:nvPicPr>
          <p:cNvPr id="13" name="Picture 12" descr="dmdc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91" y="6183898"/>
            <a:ext cx="580575" cy="5917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9467" y="6584153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UNCLASSIFIED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9467" y="56714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UNCLASSIFIED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1"/>
            <a:ext cx="9144000" cy="127001"/>
          </a:xfrm>
          <a:prstGeom prst="rect">
            <a:avLst/>
          </a:prstGeom>
          <a:solidFill>
            <a:srgbClr val="FFD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" y="1224384"/>
            <a:ext cx="859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2000" dirty="0">
              <a:solidFill>
                <a:srgbClr val="000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24494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will be an open web application for anyone to pre register from any internet computer.</a:t>
            </a:r>
          </a:p>
          <a:p>
            <a:endParaRPr lang="en-US" dirty="0"/>
          </a:p>
          <a:p>
            <a:r>
              <a:rPr lang="en-US" dirty="0"/>
              <a:t>Continue next slide</a:t>
            </a:r>
          </a:p>
        </p:txBody>
      </p:sp>
    </p:spTree>
    <p:extLst>
      <p:ext uri="{BB962C8B-B14F-4D97-AF65-F5344CB8AC3E}">
        <p14:creationId xmlns:p14="http://schemas.microsoft.com/office/powerpoint/2010/main" val="4095041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Auto-Inf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891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Auto-Associati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29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Auto-Association-edi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092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Auto-Insuran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189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45" y="998682"/>
            <a:ext cx="9144000" cy="127001"/>
          </a:xfrm>
          <a:prstGeom prst="rect">
            <a:avLst/>
          </a:prstGeom>
          <a:solidFill>
            <a:srgbClr val="005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/>
          <a:srcRect t="49794" b="49794"/>
          <a:stretch>
            <a:fillRect/>
          </a:stretch>
        </p:blipFill>
        <p:spPr>
          <a:xfrm rot="10800000" flipH="1">
            <a:off x="1" y="0"/>
            <a:ext cx="9155544" cy="108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97917"/>
            <a:ext cx="8229600" cy="822180"/>
          </a:xfrm>
          <a:noFill/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/>
                <a:cs typeface="Arial Black"/>
              </a:rPr>
              <a:t>Official Workstation - 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6026727"/>
            <a:ext cx="9144000" cy="837041"/>
          </a:xfrm>
          <a:prstGeom prst="rect">
            <a:avLst/>
          </a:prstGeom>
        </p:spPr>
      </p:pic>
      <p:pic>
        <p:nvPicPr>
          <p:cNvPr id="11" name="Picture 10" descr="dbid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1" y="6208480"/>
            <a:ext cx="2182086" cy="591794"/>
          </a:xfrm>
          <a:prstGeom prst="rect">
            <a:avLst/>
          </a:prstGeom>
        </p:spPr>
      </p:pic>
      <p:pic>
        <p:nvPicPr>
          <p:cNvPr id="12" name="Picture 11" descr="d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79" y="6183898"/>
            <a:ext cx="599814" cy="594386"/>
          </a:xfrm>
          <a:prstGeom prst="rect">
            <a:avLst/>
          </a:prstGeom>
        </p:spPr>
      </p:pic>
      <p:pic>
        <p:nvPicPr>
          <p:cNvPr id="13" name="Picture 12" descr="dmdc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91" y="6183898"/>
            <a:ext cx="580575" cy="5917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9467" y="6584153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UNCLASSIFIED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9467" y="56714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UNCLASSIFIED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1"/>
            <a:ext cx="9144000" cy="127001"/>
          </a:xfrm>
          <a:prstGeom prst="rect">
            <a:avLst/>
          </a:prstGeom>
          <a:solidFill>
            <a:srgbClr val="FFD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" y="1224384"/>
            <a:ext cx="859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2000" dirty="0">
              <a:solidFill>
                <a:srgbClr val="000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24494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will be DOD application for provisioned users to register applicants from specific DOD computers.</a:t>
            </a:r>
          </a:p>
          <a:p>
            <a:endParaRPr lang="en-US" dirty="0"/>
          </a:p>
          <a:p>
            <a:r>
              <a:rPr lang="en-US" dirty="0"/>
              <a:t>Continue to next slide for Person Search</a:t>
            </a:r>
          </a:p>
        </p:txBody>
      </p:sp>
    </p:spTree>
    <p:extLst>
      <p:ext uri="{BB962C8B-B14F-4D97-AF65-F5344CB8AC3E}">
        <p14:creationId xmlns:p14="http://schemas.microsoft.com/office/powerpoint/2010/main" val="3163076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Sponsor-Searc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557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Sponsor-Resul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66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3AFFB22-CAAE-295B-6B7C-77950EF15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19" y="643466"/>
            <a:ext cx="568476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1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IDS-Self-Reg-p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0"/>
            <a:ext cx="5919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97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IDS-Self-Reg-p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0"/>
            <a:ext cx="7277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74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IDS-Self-Reg-p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050"/>
            <a:ext cx="9144000" cy="453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5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45" y="998682"/>
            <a:ext cx="9144000" cy="127001"/>
          </a:xfrm>
          <a:prstGeom prst="rect">
            <a:avLst/>
          </a:prstGeom>
          <a:solidFill>
            <a:srgbClr val="0057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/>
          <a:srcRect t="49794" b="49794"/>
          <a:stretch>
            <a:fillRect/>
          </a:stretch>
        </p:blipFill>
        <p:spPr>
          <a:xfrm rot="10800000" flipH="1">
            <a:off x="1" y="0"/>
            <a:ext cx="9155544" cy="1085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97917"/>
            <a:ext cx="8229600" cy="822180"/>
          </a:xfrm>
          <a:noFill/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/>
                <a:cs typeface="Arial Black"/>
              </a:rPr>
              <a:t>Official Workstation - Person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6026727"/>
            <a:ext cx="9144000" cy="837041"/>
          </a:xfrm>
          <a:prstGeom prst="rect">
            <a:avLst/>
          </a:prstGeom>
        </p:spPr>
      </p:pic>
      <p:pic>
        <p:nvPicPr>
          <p:cNvPr id="11" name="Picture 10" descr="dbid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41" y="6208480"/>
            <a:ext cx="2182086" cy="591794"/>
          </a:xfrm>
          <a:prstGeom prst="rect">
            <a:avLst/>
          </a:prstGeom>
        </p:spPr>
      </p:pic>
      <p:pic>
        <p:nvPicPr>
          <p:cNvPr id="12" name="Picture 11" descr="d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79" y="6183898"/>
            <a:ext cx="599814" cy="594386"/>
          </a:xfrm>
          <a:prstGeom prst="rect">
            <a:avLst/>
          </a:prstGeom>
        </p:spPr>
      </p:pic>
      <p:pic>
        <p:nvPicPr>
          <p:cNvPr id="13" name="Picture 12" descr="dmdc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91" y="6183898"/>
            <a:ext cx="580575" cy="5917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9467" y="6584153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UNCLASSIFIED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9467" y="56714"/>
            <a:ext cx="1226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UNCLASSIFIED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1"/>
            <a:ext cx="9144000" cy="127001"/>
          </a:xfrm>
          <a:prstGeom prst="rect">
            <a:avLst/>
          </a:prstGeom>
          <a:solidFill>
            <a:srgbClr val="FFD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" y="1224384"/>
            <a:ext cx="859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2000" dirty="0">
              <a:solidFill>
                <a:srgbClr val="000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24494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will be DOD application for provisioned users to register applicants from specific DOD computers.</a:t>
            </a:r>
          </a:p>
          <a:p>
            <a:endParaRPr lang="en-US" dirty="0"/>
          </a:p>
          <a:p>
            <a:r>
              <a:rPr lang="en-US" dirty="0"/>
              <a:t>Continue to next slide for person registration </a:t>
            </a:r>
          </a:p>
        </p:txBody>
      </p:sp>
    </p:spTree>
    <p:extLst>
      <p:ext uri="{BB962C8B-B14F-4D97-AF65-F5344CB8AC3E}">
        <p14:creationId xmlns:p14="http://schemas.microsoft.com/office/powerpoint/2010/main" val="201097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log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200" y="102156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Login Screen</a:t>
            </a:r>
          </a:p>
        </p:txBody>
      </p:sp>
    </p:spTree>
    <p:extLst>
      <p:ext uri="{BB962C8B-B14F-4D97-AF65-F5344CB8AC3E}">
        <p14:creationId xmlns:p14="http://schemas.microsoft.com/office/powerpoint/2010/main" val="191824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BDIDS-Workstation-Pii-Collection-Person-Searc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10215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Registration (verify person is new)</a:t>
            </a:r>
          </a:p>
        </p:txBody>
      </p:sp>
    </p:spTree>
    <p:extLst>
      <p:ext uri="{BB962C8B-B14F-4D97-AF65-F5344CB8AC3E}">
        <p14:creationId xmlns:p14="http://schemas.microsoft.com/office/powerpoint/2010/main" val="3640640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s xmlns="456AF0B4-47B6-441D-9D5F-F64341D14F81">Collection Instrument</DocumentTypes>
    <_dlc_DocId xmlns="4f06cbb4-5319-44a1-b73c-03442379dfaa">TH3QXZ4CCXAT-18-1724</_dlc_DocId>
    <_dlc_DocIdUrl xmlns="4f06cbb4-5319-44a1-b73c-03442379dfaa">
      <Url>https://apps.sp.pentagon.mil/sites/dodiic/_layouts/DocIdRedir.aspx?ID=TH3QXZ4CCXAT-18-1724</Url>
      <Description>TH3QXZ4CCXAT-18-1724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A7296EEFF0B44B6E9065A57269559" ma:contentTypeVersion="5" ma:contentTypeDescription="Create a new document." ma:contentTypeScope="" ma:versionID="ca2da2275ae02e9f7c722f54d45328b7">
  <xsd:schema xmlns:xsd="http://www.w3.org/2001/XMLSchema" xmlns:xs="http://www.w3.org/2001/XMLSchema" xmlns:p="http://schemas.microsoft.com/office/2006/metadata/properties" xmlns:ns2="4f06cbb4-5319-44a1-b73c-03442379dfaa" xmlns:ns3="456AF0B4-47B6-441D-9D5F-F64341D14F81" targetNamespace="http://schemas.microsoft.com/office/2006/metadata/properties" ma:root="true" ma:fieldsID="afbeacf2056132aeb119d98122ac895d" ns2:_="" ns3:_="">
    <xsd:import namespace="4f06cbb4-5319-44a1-b73c-03442379dfaa"/>
    <xsd:import namespace="456AF0B4-47B6-441D-9D5F-F64341D14F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6cbb4-5319-44a1-b73c-03442379dfa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AF0B4-47B6-441D-9D5F-F64341D14F81" elementFormDefault="qualified">
    <xsd:import namespace="http://schemas.microsoft.com/office/2006/documentManagement/types"/>
    <xsd:import namespace="http://schemas.microsoft.com/office/infopath/2007/PartnerControls"/>
    <xsd:element name="DocumentTypes" ma:index="11" nillable="true" ma:displayName="Document Types" ma:description="Document Types" ma:format="Dropdown" ma:internalName="DocumentTypes">
      <xsd:simpleType>
        <xsd:restriction base="dms:Choice">
          <xsd:enumeration value="Final Document"/>
          <xsd:enumeration value="60 Day Template"/>
          <xsd:enumeration value="60 Day Notice"/>
          <xsd:enumeration value="Supporting Statements Part A"/>
          <xsd:enumeration value="Supporting Statements Part B"/>
          <xsd:enumeration value="OMB 83-I Form"/>
          <xsd:enumeration value="30 Day Notice"/>
          <xsd:enumeration value="Collection Instrument"/>
          <xsd:enumeration value="Coordinations/Supplemental Docume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722DC24-A9B1-4ED5-BCBD-735FB11E91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C4E924-043C-41BD-B5A8-FD24F997F87B}">
  <ds:schemaRefs>
    <ds:schemaRef ds:uri="http://schemas.microsoft.com/office/2006/metadata/properties"/>
    <ds:schemaRef ds:uri="http://schemas.microsoft.com/office/infopath/2007/PartnerControls"/>
    <ds:schemaRef ds:uri="456AF0B4-47B6-441D-9D5F-F64341D14F81"/>
    <ds:schemaRef ds:uri="4f06cbb4-5319-44a1-b73c-03442379dfaa"/>
  </ds:schemaRefs>
</ds:datastoreItem>
</file>

<file path=customXml/itemProps3.xml><?xml version="1.0" encoding="utf-8"?>
<ds:datastoreItem xmlns:ds="http://schemas.openxmlformats.org/officeDocument/2006/customXml" ds:itemID="{C102221B-9BCB-4871-9930-CF0FFBC5D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6cbb4-5319-44a1-b73c-03442379dfaa"/>
    <ds:schemaRef ds:uri="456AF0B4-47B6-441D-9D5F-F64341D14F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A3138F8-EB9F-4564-840E-50E742E7816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135</Words>
  <Application>Microsoft Office PowerPoint</Application>
  <PresentationFormat>On-screen Show (4:3)</PresentationFormat>
  <Paragraphs>37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Calibri</vt:lpstr>
      <vt:lpstr>Office Theme</vt:lpstr>
      <vt:lpstr>PowerPoint Presentation</vt:lpstr>
      <vt:lpstr>Self Registration</vt:lpstr>
      <vt:lpstr>PowerPoint Presentation</vt:lpstr>
      <vt:lpstr>PowerPoint Presentation</vt:lpstr>
      <vt:lpstr>PowerPoint Presentation</vt:lpstr>
      <vt:lpstr>PowerPoint Presentation</vt:lpstr>
      <vt:lpstr>Official Workstation - Person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Official Workstation - Vehicle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Official Workstation - Search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 Schwab</dc:creator>
  <cp:lastModifiedBy>Yeargins, Latarsha R CIV (USA)</cp:lastModifiedBy>
  <cp:revision>5</cp:revision>
  <dcterms:created xsi:type="dcterms:W3CDTF">2017-06-19T21:52:03Z</dcterms:created>
  <dcterms:modified xsi:type="dcterms:W3CDTF">2024-07-24T17:44:04Z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0x01010059DA7296EEFF0B44B6E9065A57269559</vt:lpwstr>
  </property>
  <property fmtid="{D5CDD505-2E9C-101B-9397-08002B2CF9AE}" pid="3" name="_dlc_DocIdItemGuid">
    <vt:lpwstr>55ff9dd8-cd57-4ee2-85c0-b82e0a695ad7</vt:lpwstr>
  </property>
</Properties>
</file>