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2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6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9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3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9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0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9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3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9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4F97-C8FD-47F9-923D-4CFA5C3FCDDC}" type="datetimeFigureOut">
              <a:rPr lang="en-US" smtClean="0"/>
              <a:t>05/07/2021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91455-D163-4BB2-B7CA-213114697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6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3722"/>
          <a:stretch/>
        </p:blipFill>
        <p:spPr>
          <a:xfrm>
            <a:off x="1392298" y="567891"/>
            <a:ext cx="6943725" cy="467787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75567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193" y="0"/>
            <a:ext cx="6541098" cy="685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59101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116" y="1505309"/>
            <a:ext cx="8061767" cy="384738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25901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944" y="573656"/>
            <a:ext cx="8270111" cy="5710687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4821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" y="823912"/>
            <a:ext cx="11382375" cy="5210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0793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490537"/>
            <a:ext cx="11306175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9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437" y="0"/>
            <a:ext cx="6400800" cy="686254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24150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790" y="91440"/>
            <a:ext cx="6634528" cy="676656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5202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448" y="17210"/>
            <a:ext cx="6858000" cy="684079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3775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531" y="1"/>
            <a:ext cx="6949440" cy="679229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82808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540" y="0"/>
            <a:ext cx="6391142" cy="685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60406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C22CCFADA9AE46AFEA0E74A84F292E" ma:contentTypeVersion="12" ma:contentTypeDescription="Create a new document." ma:contentTypeScope="" ma:versionID="c88718bb991a5941f1ebc4ca5b92b509">
  <xsd:schema xmlns:xsd="http://www.w3.org/2001/XMLSchema" xmlns:xs="http://www.w3.org/2001/XMLSchema" xmlns:p="http://schemas.microsoft.com/office/2006/metadata/properties" xmlns:ns1="http://schemas.microsoft.com/sharepoint/v3" xmlns:ns3="0723770e-5135-418a-8598-4dc058ccdae5" xmlns:ns4="d9a6f686-8989-4a58-92f4-ced8744068fc" targetNamespace="http://schemas.microsoft.com/office/2006/metadata/properties" ma:root="true" ma:fieldsID="b5a8912985455e5679065da202313baf" ns1:_="" ns3:_="" ns4:_="">
    <xsd:import namespace="http://schemas.microsoft.com/sharepoint/v3"/>
    <xsd:import namespace="0723770e-5135-418a-8598-4dc058ccdae5"/>
    <xsd:import namespace="d9a6f686-8989-4a58-92f4-ced8744068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23770e-5135-418a-8598-4dc058ccda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a6f686-8989-4a58-92f4-ced8744068f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E1A3F2D-5B29-444B-8A81-3CC19DCAB3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723770e-5135-418a-8598-4dc058ccdae5"/>
    <ds:schemaRef ds:uri="d9a6f686-8989-4a58-92f4-ced8744068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C27A3E-7013-4C00-B9D7-5B9F73947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42464C-A53C-4FC7-A209-A9C84C6941C6}">
  <ds:schemaRefs>
    <ds:schemaRef ds:uri="http://purl.org/dc/elements/1.1/"/>
    <ds:schemaRef ds:uri="http://schemas.microsoft.com/office/2006/metadata/properties"/>
    <ds:schemaRef ds:uri="0723770e-5135-418a-8598-4dc058ccdae5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9a6f686-8989-4a58-92f4-ced8744068f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Labor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Gupta, Rahul - OASAM OCIO CTR</dc:creator>
  <cp:lastModifiedBy>Gupta, Rahul - OASAM OCIO CTR</cp:lastModifiedBy>
  <cp:revision>10</cp:revision>
  <dcterms:created xsi:type="dcterms:W3CDTF">2021-05-07T13:58:13Z</dcterms:created>
  <dcterms:modified xsi:type="dcterms:W3CDTF">2021-05-07T14:13:25Z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0x0101007AC22CCFADA9AE46AFEA0E74A84F292E</vt:lpwstr>
  </property>
</Properties>
</file>