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6" r:id="rId6"/>
    <p:sldId id="257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68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0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80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0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1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22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82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5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394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2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38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1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2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33722"/>
          <a:stretch/>
        </p:blipFill>
        <p:spPr>
          <a:xfrm>
            <a:off x="1392298" y="567891"/>
            <a:ext cx="6943725" cy="4677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18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494" y="508432"/>
            <a:ext cx="10003557" cy="60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151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396" y="107517"/>
            <a:ext cx="8711478" cy="30337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395" y="3592078"/>
            <a:ext cx="9117877" cy="316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586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571" y="512617"/>
            <a:ext cx="10884788" cy="5398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41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E30D9EBECD6A4DAF9F9942986BB0F5" ma:contentTypeVersion="11" ma:contentTypeDescription="Create a new document." ma:contentTypeScope="" ma:versionID="5ca710407dd3970fc9c658832d81261b">
  <xsd:schema xmlns:xsd="http://www.w3.org/2001/XMLSchema" xmlns:xs="http://www.w3.org/2001/XMLSchema" xmlns:p="http://schemas.microsoft.com/office/2006/metadata/properties" xmlns:ns3="9d940275-c326-4415-8cdc-63790cfe6f41" xmlns:ns4="2ceca252-3395-41ab-8870-805131826c5e" targetNamespace="http://schemas.microsoft.com/office/2006/metadata/properties" ma:root="true" ma:fieldsID="298df50081d183c5d45cd33876906dd2" ns3:_="" ns4:_="">
    <xsd:import namespace="9d940275-c326-4415-8cdc-63790cfe6f41"/>
    <xsd:import namespace="2ceca252-3395-41ab-8870-805131826c5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940275-c326-4415-8cdc-63790cfe6f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eca252-3395-41ab-8870-80513182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5D6CA0-EE3F-4A8B-86D1-923A25656D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940275-c326-4415-8cdc-63790cfe6f41"/>
    <ds:schemaRef ds:uri="2ceca252-3395-41ab-8870-805131826c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6A9D52-3308-40C4-B286-655F841381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DF235E-3038-4F5F-B4BD-CE11506C942F}">
  <ds:schemaRefs>
    <ds:schemaRef ds:uri="http://purl.org/dc/elements/1.1/"/>
    <ds:schemaRef ds:uri="http://schemas.microsoft.com/office/2006/metadata/properties"/>
    <ds:schemaRef ds:uri="9d940275-c326-4415-8cdc-63790cfe6f41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ceca252-3395-41ab-8870-805131826c5e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Department of Labor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Adityan, Bineeta - OASAM OCIO CTR</dc:creator>
  <cp:lastModifiedBy>Adityan, Bineeta - OASAM OCIO CTR</cp:lastModifiedBy>
  <cp:revision>1</cp:revision>
  <dcterms:created xsi:type="dcterms:W3CDTF">2021-05-07T13:43:51Z</dcterms:created>
  <dcterms:modified xsi:type="dcterms:W3CDTF">2021-05-07T13:46:45Z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0x01010066E30D9EBECD6A4DAF9F9942986BB0F5</vt:lpwstr>
  </property>
</Properties>
</file>