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2.xml" ContentType="application/vnd.ms-office.drawingml.diagramDrawing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023" r:id="rId2"/>
    <p:sldId id="327" r:id="rId3"/>
    <p:sldId id="332" r:id="rId4"/>
    <p:sldId id="331" r:id="rId5"/>
    <p:sldId id="1024" r:id="rId6"/>
    <p:sldId id="271" r:id="rId7"/>
    <p:sldId id="276" r:id="rId8"/>
    <p:sldId id="310" r:id="rId9"/>
    <p:sldId id="312" r:id="rId10"/>
    <p:sldId id="314" r:id="rId11"/>
    <p:sldId id="315" r:id="rId12"/>
    <p:sldId id="272" r:id="rId13"/>
    <p:sldId id="277" r:id="rId14"/>
    <p:sldId id="275" r:id="rId15"/>
    <p:sldId id="308" r:id="rId16"/>
    <p:sldId id="274" r:id="rId17"/>
    <p:sldId id="280" r:id="rId18"/>
    <p:sldId id="1026" r:id="rId19"/>
    <p:sldId id="1027" r:id="rId20"/>
    <p:sldId id="1028" r:id="rId21"/>
    <p:sldId id="1030" r:id="rId22"/>
    <p:sldId id="10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C613B-15E9-48F2-A2CA-15EAA12E6E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6BBDA-225B-4751-817E-D8AEA2610FBC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Identification of the finished product</a:t>
          </a:r>
        </a:p>
      </dgm:t>
    </dgm:pt>
    <dgm:pt modelId="{AABCA667-12E6-4670-B685-0CF7F7AED4D9}" type="parTrans" cxnId="{6C6EEA0D-FB11-4FCA-9C20-5B26E384DF64}">
      <dgm:prSet/>
      <dgm:spPr/>
      <dgm:t>
        <a:bodyPr/>
        <a:lstStyle/>
        <a:p>
          <a:endParaRPr lang="en-US"/>
        </a:p>
      </dgm:t>
    </dgm:pt>
    <dgm:pt modelId="{340969CE-459F-481B-96F9-0929503628A6}" type="sibTrans" cxnId="{6C6EEA0D-FB11-4FCA-9C20-5B26E384DF64}">
      <dgm:prSet/>
      <dgm:spPr/>
      <dgm:t>
        <a:bodyPr/>
        <a:lstStyle/>
        <a:p>
          <a:endParaRPr lang="en-US"/>
        </a:p>
      </dgm:t>
    </dgm:pt>
    <dgm:pt modelId="{5CAF9C67-9205-4E80-B5CF-5B5DF805EB66}">
      <dgm:prSet phldrT="[Text]"/>
      <dgm:spPr/>
      <dgm:t>
        <a:bodyPr/>
        <a:lstStyle/>
        <a:p>
          <a:r>
            <a:rPr lang="en-US">
              <a:solidFill>
                <a:schemeClr val="bg2"/>
              </a:solidFill>
            </a:rPr>
            <a:t>Each consumer product safety rule to which the finished product has been certified</a:t>
          </a:r>
        </a:p>
      </dgm:t>
    </dgm:pt>
    <dgm:pt modelId="{F8735AA4-C97E-4B91-AB37-A72D51F03F5B}" type="parTrans" cxnId="{C6A15E61-3157-4EFA-A189-C84EDF20B32F}">
      <dgm:prSet/>
      <dgm:spPr/>
      <dgm:t>
        <a:bodyPr/>
        <a:lstStyle/>
        <a:p>
          <a:endParaRPr lang="en-US"/>
        </a:p>
      </dgm:t>
    </dgm:pt>
    <dgm:pt modelId="{68402A8D-9C52-4EA4-8EC5-0CD62137DAEB}" type="sibTrans" cxnId="{C6A15E61-3157-4EFA-A189-C84EDF20B32F}">
      <dgm:prSet/>
      <dgm:spPr/>
      <dgm:t>
        <a:bodyPr/>
        <a:lstStyle/>
        <a:p>
          <a:endParaRPr lang="en-US"/>
        </a:p>
      </dgm:t>
    </dgm:pt>
    <dgm:pt modelId="{062714A1-C247-4279-9E3F-1B85BA82B6EF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Date and place the finished product was manufactured</a:t>
          </a:r>
        </a:p>
      </dgm:t>
    </dgm:pt>
    <dgm:pt modelId="{F92DEC06-ED95-4E7F-B567-119B00E00A9A}" type="parTrans" cxnId="{BEDB3C16-B8B8-43F5-A7B2-181561ED9EDB}">
      <dgm:prSet/>
      <dgm:spPr/>
      <dgm:t>
        <a:bodyPr/>
        <a:lstStyle/>
        <a:p>
          <a:endParaRPr lang="en-US"/>
        </a:p>
      </dgm:t>
    </dgm:pt>
    <dgm:pt modelId="{7258A75B-F661-455E-A85A-22602196FA31}" type="sibTrans" cxnId="{BEDB3C16-B8B8-43F5-A7B2-181561ED9EDB}">
      <dgm:prSet/>
      <dgm:spPr/>
      <dgm:t>
        <a:bodyPr/>
        <a:lstStyle/>
        <a:p>
          <a:endParaRPr lang="en-US"/>
        </a:p>
      </dgm:t>
    </dgm:pt>
    <dgm:pt modelId="{A8D62BD3-0F30-48D2-895B-1383B61E8775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Date when and place where the finished product was most recently tested for compliance</a:t>
          </a:r>
        </a:p>
      </dgm:t>
    </dgm:pt>
    <dgm:pt modelId="{A1B73DEC-19B0-4FA5-B590-DB05384D2A98}" type="parTrans" cxnId="{016B5284-C265-4BD3-81D0-4DE7EAABE047}">
      <dgm:prSet/>
      <dgm:spPr/>
      <dgm:t>
        <a:bodyPr/>
        <a:lstStyle/>
        <a:p>
          <a:endParaRPr lang="en-US"/>
        </a:p>
      </dgm:t>
    </dgm:pt>
    <dgm:pt modelId="{27448704-583D-4700-8BDE-C68565C504CC}" type="sibTrans" cxnId="{016B5284-C265-4BD3-81D0-4DE7EAABE047}">
      <dgm:prSet/>
      <dgm:spPr/>
      <dgm:t>
        <a:bodyPr/>
        <a:lstStyle/>
        <a:p>
          <a:endParaRPr lang="en-US"/>
        </a:p>
      </dgm:t>
    </dgm:pt>
    <dgm:pt modelId="{AFA60CE9-B331-40A6-8A20-6BADEDDF7AC5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Contact information for person maintaining test records</a:t>
          </a:r>
        </a:p>
      </dgm:t>
    </dgm:pt>
    <dgm:pt modelId="{2684E0CD-6B6C-41E2-ACDF-C1419E00901C}" type="parTrans" cxnId="{9D2FD6A7-A477-47E6-9673-B7C0E6E04B2B}">
      <dgm:prSet/>
      <dgm:spPr/>
      <dgm:t>
        <a:bodyPr/>
        <a:lstStyle/>
        <a:p>
          <a:endParaRPr lang="en-US"/>
        </a:p>
      </dgm:t>
    </dgm:pt>
    <dgm:pt modelId="{B21776C8-C6E1-41A4-8066-D71324AC8616}" type="sibTrans" cxnId="{9D2FD6A7-A477-47E6-9673-B7C0E6E04B2B}">
      <dgm:prSet/>
      <dgm:spPr/>
      <dgm:t>
        <a:bodyPr/>
        <a:lstStyle/>
        <a:p>
          <a:endParaRPr lang="en-US"/>
        </a:p>
      </dgm:t>
    </dgm:pt>
    <dgm:pt modelId="{5C918A9A-2E5A-49FE-B9F6-8616C7A08027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Party certifying compliance</a:t>
          </a:r>
        </a:p>
      </dgm:t>
    </dgm:pt>
    <dgm:pt modelId="{1BC84DE2-81E6-4B8F-8ED4-B98C434FFFCC}" type="parTrans" cxnId="{46A6E08C-AE37-4D74-83F7-2AD75C7C9176}">
      <dgm:prSet/>
      <dgm:spPr/>
      <dgm:t>
        <a:bodyPr/>
        <a:lstStyle/>
        <a:p>
          <a:endParaRPr lang="en-US"/>
        </a:p>
      </dgm:t>
    </dgm:pt>
    <dgm:pt modelId="{975E626B-D5CB-4DDE-928F-46C08899F2A6}" type="sibTrans" cxnId="{46A6E08C-AE37-4D74-83F7-2AD75C7C9176}">
      <dgm:prSet/>
      <dgm:spPr/>
      <dgm:t>
        <a:bodyPr/>
        <a:lstStyle/>
        <a:p>
          <a:endParaRPr lang="en-US"/>
        </a:p>
      </dgm:t>
    </dgm:pt>
    <dgm:pt modelId="{F45B28B0-463C-4687-B1F8-9D2E4D0A704D}" type="pres">
      <dgm:prSet presAssocID="{AAFC613B-15E9-48F2-A2CA-15EAA12E6EA4}" presName="diagram" presStyleCnt="0">
        <dgm:presLayoutVars>
          <dgm:dir/>
          <dgm:resizeHandles val="exact"/>
        </dgm:presLayoutVars>
      </dgm:prSet>
      <dgm:spPr/>
    </dgm:pt>
    <dgm:pt modelId="{A21D2516-320E-4002-A199-1E191194D635}" type="pres">
      <dgm:prSet presAssocID="{E396BBDA-225B-4751-817E-D8AEA2610FBC}" presName="node" presStyleLbl="node1" presStyleIdx="0" presStyleCnt="6">
        <dgm:presLayoutVars>
          <dgm:bulletEnabled val="1"/>
        </dgm:presLayoutVars>
      </dgm:prSet>
      <dgm:spPr/>
    </dgm:pt>
    <dgm:pt modelId="{8EAC45E1-A33D-4061-9401-3004A470620B}" type="pres">
      <dgm:prSet presAssocID="{340969CE-459F-481B-96F9-0929503628A6}" presName="sibTrans" presStyleCnt="0"/>
      <dgm:spPr/>
    </dgm:pt>
    <dgm:pt modelId="{0D165F94-B72A-4454-8824-39FA1AF23B22}" type="pres">
      <dgm:prSet presAssocID="{5C918A9A-2E5A-49FE-B9F6-8616C7A08027}" presName="node" presStyleLbl="node1" presStyleIdx="1" presStyleCnt="6">
        <dgm:presLayoutVars>
          <dgm:bulletEnabled val="1"/>
        </dgm:presLayoutVars>
      </dgm:prSet>
      <dgm:spPr/>
    </dgm:pt>
    <dgm:pt modelId="{177B7124-2F3A-4EE5-B939-A543EF598C66}" type="pres">
      <dgm:prSet presAssocID="{975E626B-D5CB-4DDE-928F-46C08899F2A6}" presName="sibTrans" presStyleCnt="0"/>
      <dgm:spPr/>
    </dgm:pt>
    <dgm:pt modelId="{EDC7A0C0-B67D-42CF-B715-5A31C8172236}" type="pres">
      <dgm:prSet presAssocID="{5CAF9C67-9205-4E80-B5CF-5B5DF805EB66}" presName="node" presStyleLbl="node1" presStyleIdx="2" presStyleCnt="6">
        <dgm:presLayoutVars>
          <dgm:bulletEnabled val="1"/>
        </dgm:presLayoutVars>
      </dgm:prSet>
      <dgm:spPr/>
    </dgm:pt>
    <dgm:pt modelId="{DE497B35-D2D1-48F4-B0FF-D0C626E6684D}" type="pres">
      <dgm:prSet presAssocID="{68402A8D-9C52-4EA4-8EC5-0CD62137DAEB}" presName="sibTrans" presStyleCnt="0"/>
      <dgm:spPr/>
    </dgm:pt>
    <dgm:pt modelId="{48B5CB8B-2E2B-43A4-9AF6-B985FF51A419}" type="pres">
      <dgm:prSet presAssocID="{062714A1-C247-4279-9E3F-1B85BA82B6EF}" presName="node" presStyleLbl="node1" presStyleIdx="3" presStyleCnt="6">
        <dgm:presLayoutVars>
          <dgm:bulletEnabled val="1"/>
        </dgm:presLayoutVars>
      </dgm:prSet>
      <dgm:spPr/>
    </dgm:pt>
    <dgm:pt modelId="{E16C4F99-433F-43F3-843A-81E747B07877}" type="pres">
      <dgm:prSet presAssocID="{7258A75B-F661-455E-A85A-22602196FA31}" presName="sibTrans" presStyleCnt="0"/>
      <dgm:spPr/>
    </dgm:pt>
    <dgm:pt modelId="{ED170BDF-6B0B-4396-8AF8-E174C3858711}" type="pres">
      <dgm:prSet presAssocID="{A8D62BD3-0F30-48D2-895B-1383B61E8775}" presName="node" presStyleLbl="node1" presStyleIdx="4" presStyleCnt="6">
        <dgm:presLayoutVars>
          <dgm:bulletEnabled val="1"/>
        </dgm:presLayoutVars>
      </dgm:prSet>
      <dgm:spPr/>
    </dgm:pt>
    <dgm:pt modelId="{17E7B5FD-97D8-4536-991E-8FEE015A83C6}" type="pres">
      <dgm:prSet presAssocID="{27448704-583D-4700-8BDE-C68565C504CC}" presName="sibTrans" presStyleCnt="0"/>
      <dgm:spPr/>
    </dgm:pt>
    <dgm:pt modelId="{6D7CF58C-6972-4599-A820-E93245098520}" type="pres">
      <dgm:prSet presAssocID="{AFA60CE9-B331-40A6-8A20-6BADEDDF7AC5}" presName="node" presStyleLbl="node1" presStyleIdx="5" presStyleCnt="6">
        <dgm:presLayoutVars>
          <dgm:bulletEnabled val="1"/>
        </dgm:presLayoutVars>
      </dgm:prSet>
      <dgm:spPr/>
    </dgm:pt>
  </dgm:ptLst>
  <dgm:cxnLst>
    <dgm:cxn modelId="{D918CD00-0EF7-492E-A855-7DACAF46B1FE}" type="presOf" srcId="{5C918A9A-2E5A-49FE-B9F6-8616C7A08027}" destId="{0D165F94-B72A-4454-8824-39FA1AF23B22}" srcOrd="0" destOrd="0" presId="urn:microsoft.com/office/officeart/2005/8/layout/default"/>
    <dgm:cxn modelId="{C7B67206-2740-48EC-850D-C3220CF77765}" type="presOf" srcId="{AAFC613B-15E9-48F2-A2CA-15EAA12E6EA4}" destId="{F45B28B0-463C-4687-B1F8-9D2E4D0A704D}" srcOrd="0" destOrd="0" presId="urn:microsoft.com/office/officeart/2005/8/layout/default"/>
    <dgm:cxn modelId="{6C6EEA0D-FB11-4FCA-9C20-5B26E384DF64}" srcId="{AAFC613B-15E9-48F2-A2CA-15EAA12E6EA4}" destId="{E396BBDA-225B-4751-817E-D8AEA2610FBC}" srcOrd="0" destOrd="0" parTransId="{AABCA667-12E6-4670-B685-0CF7F7AED4D9}" sibTransId="{340969CE-459F-481B-96F9-0929503628A6}"/>
    <dgm:cxn modelId="{BEDB3C16-B8B8-43F5-A7B2-181561ED9EDB}" srcId="{AAFC613B-15E9-48F2-A2CA-15EAA12E6EA4}" destId="{062714A1-C247-4279-9E3F-1B85BA82B6EF}" srcOrd="3" destOrd="0" parTransId="{F92DEC06-ED95-4E7F-B567-119B00E00A9A}" sibTransId="{7258A75B-F661-455E-A85A-22602196FA31}"/>
    <dgm:cxn modelId="{C6A15E61-3157-4EFA-A189-C84EDF20B32F}" srcId="{AAFC613B-15E9-48F2-A2CA-15EAA12E6EA4}" destId="{5CAF9C67-9205-4E80-B5CF-5B5DF805EB66}" srcOrd="2" destOrd="0" parTransId="{F8735AA4-C97E-4B91-AB37-A72D51F03F5B}" sibTransId="{68402A8D-9C52-4EA4-8EC5-0CD62137DAEB}"/>
    <dgm:cxn modelId="{167FC275-671B-464A-AF1B-A5B78F4072CC}" type="presOf" srcId="{062714A1-C247-4279-9E3F-1B85BA82B6EF}" destId="{48B5CB8B-2E2B-43A4-9AF6-B985FF51A419}" srcOrd="0" destOrd="0" presId="urn:microsoft.com/office/officeart/2005/8/layout/default"/>
    <dgm:cxn modelId="{63055B81-172A-4430-89B9-D73D9617640B}" type="presOf" srcId="{E396BBDA-225B-4751-817E-D8AEA2610FBC}" destId="{A21D2516-320E-4002-A199-1E191194D635}" srcOrd="0" destOrd="0" presId="urn:microsoft.com/office/officeart/2005/8/layout/default"/>
    <dgm:cxn modelId="{016B5284-C265-4BD3-81D0-4DE7EAABE047}" srcId="{AAFC613B-15E9-48F2-A2CA-15EAA12E6EA4}" destId="{A8D62BD3-0F30-48D2-895B-1383B61E8775}" srcOrd="4" destOrd="0" parTransId="{A1B73DEC-19B0-4FA5-B590-DB05384D2A98}" sibTransId="{27448704-583D-4700-8BDE-C68565C504CC}"/>
    <dgm:cxn modelId="{46A6E08C-AE37-4D74-83F7-2AD75C7C9176}" srcId="{AAFC613B-15E9-48F2-A2CA-15EAA12E6EA4}" destId="{5C918A9A-2E5A-49FE-B9F6-8616C7A08027}" srcOrd="1" destOrd="0" parTransId="{1BC84DE2-81E6-4B8F-8ED4-B98C434FFFCC}" sibTransId="{975E626B-D5CB-4DDE-928F-46C08899F2A6}"/>
    <dgm:cxn modelId="{9D2FD6A7-A477-47E6-9673-B7C0E6E04B2B}" srcId="{AAFC613B-15E9-48F2-A2CA-15EAA12E6EA4}" destId="{AFA60CE9-B331-40A6-8A20-6BADEDDF7AC5}" srcOrd="5" destOrd="0" parTransId="{2684E0CD-6B6C-41E2-ACDF-C1419E00901C}" sibTransId="{B21776C8-C6E1-41A4-8066-D71324AC8616}"/>
    <dgm:cxn modelId="{62EEEFD7-9BD9-49C6-AF28-6D1B446D3A3B}" type="presOf" srcId="{AFA60CE9-B331-40A6-8A20-6BADEDDF7AC5}" destId="{6D7CF58C-6972-4599-A820-E93245098520}" srcOrd="0" destOrd="0" presId="urn:microsoft.com/office/officeart/2005/8/layout/default"/>
    <dgm:cxn modelId="{B45538E3-30B2-494A-9590-7C3421E72743}" type="presOf" srcId="{A8D62BD3-0F30-48D2-895B-1383B61E8775}" destId="{ED170BDF-6B0B-4396-8AF8-E174C3858711}" srcOrd="0" destOrd="0" presId="urn:microsoft.com/office/officeart/2005/8/layout/default"/>
    <dgm:cxn modelId="{A87ABCF2-BD8F-45D7-A115-713E89663DC3}" type="presOf" srcId="{5CAF9C67-9205-4E80-B5CF-5B5DF805EB66}" destId="{EDC7A0C0-B67D-42CF-B715-5A31C8172236}" srcOrd="0" destOrd="0" presId="urn:microsoft.com/office/officeart/2005/8/layout/default"/>
    <dgm:cxn modelId="{ED9BC4F4-35C3-424F-9FE2-63AD1BB7E542}" type="presParOf" srcId="{F45B28B0-463C-4687-B1F8-9D2E4D0A704D}" destId="{A21D2516-320E-4002-A199-1E191194D635}" srcOrd="0" destOrd="0" presId="urn:microsoft.com/office/officeart/2005/8/layout/default"/>
    <dgm:cxn modelId="{2F9FB3BE-8367-4450-9619-CDFF390C6BFF}" type="presParOf" srcId="{F45B28B0-463C-4687-B1F8-9D2E4D0A704D}" destId="{8EAC45E1-A33D-4061-9401-3004A470620B}" srcOrd="1" destOrd="0" presId="urn:microsoft.com/office/officeart/2005/8/layout/default"/>
    <dgm:cxn modelId="{1B1174CD-1FF5-4FAA-9BEE-CB94291D581B}" type="presParOf" srcId="{F45B28B0-463C-4687-B1F8-9D2E4D0A704D}" destId="{0D165F94-B72A-4454-8824-39FA1AF23B22}" srcOrd="2" destOrd="0" presId="urn:microsoft.com/office/officeart/2005/8/layout/default"/>
    <dgm:cxn modelId="{E9EF8CCD-6529-404A-A8C8-F071C6D48E8D}" type="presParOf" srcId="{F45B28B0-463C-4687-B1F8-9D2E4D0A704D}" destId="{177B7124-2F3A-4EE5-B939-A543EF598C66}" srcOrd="3" destOrd="0" presId="urn:microsoft.com/office/officeart/2005/8/layout/default"/>
    <dgm:cxn modelId="{A0B204F9-A39B-41F1-877E-DC3711D0FA14}" type="presParOf" srcId="{F45B28B0-463C-4687-B1F8-9D2E4D0A704D}" destId="{EDC7A0C0-B67D-42CF-B715-5A31C8172236}" srcOrd="4" destOrd="0" presId="urn:microsoft.com/office/officeart/2005/8/layout/default"/>
    <dgm:cxn modelId="{57151499-16E5-4FF1-ADE0-27FADCCC4DBD}" type="presParOf" srcId="{F45B28B0-463C-4687-B1F8-9D2E4D0A704D}" destId="{DE497B35-D2D1-48F4-B0FF-D0C626E6684D}" srcOrd="5" destOrd="0" presId="urn:microsoft.com/office/officeart/2005/8/layout/default"/>
    <dgm:cxn modelId="{4016CFD3-00B4-416F-B4F2-8AC32AA31CFF}" type="presParOf" srcId="{F45B28B0-463C-4687-B1F8-9D2E4D0A704D}" destId="{48B5CB8B-2E2B-43A4-9AF6-B985FF51A419}" srcOrd="6" destOrd="0" presId="urn:microsoft.com/office/officeart/2005/8/layout/default"/>
    <dgm:cxn modelId="{68DEB1A8-08CC-48A6-826F-1BCCE639C1D8}" type="presParOf" srcId="{F45B28B0-463C-4687-B1F8-9D2E4D0A704D}" destId="{E16C4F99-433F-43F3-843A-81E747B07877}" srcOrd="7" destOrd="0" presId="urn:microsoft.com/office/officeart/2005/8/layout/default"/>
    <dgm:cxn modelId="{BFDAD491-536E-4637-86FC-337F278B68C8}" type="presParOf" srcId="{F45B28B0-463C-4687-B1F8-9D2E4D0A704D}" destId="{ED170BDF-6B0B-4396-8AF8-E174C3858711}" srcOrd="8" destOrd="0" presId="urn:microsoft.com/office/officeart/2005/8/layout/default"/>
    <dgm:cxn modelId="{BBC3E3D1-5FF7-4DC8-9B2B-9A4391C12955}" type="presParOf" srcId="{F45B28B0-463C-4687-B1F8-9D2E4D0A704D}" destId="{17E7B5FD-97D8-4536-991E-8FEE015A83C6}" srcOrd="9" destOrd="0" presId="urn:microsoft.com/office/officeart/2005/8/layout/default"/>
    <dgm:cxn modelId="{B4726087-1A25-4C2F-A774-63100C7E8F87}" type="presParOf" srcId="{F45B28B0-463C-4687-B1F8-9D2E4D0A704D}" destId="{6D7CF58C-6972-4599-A820-E932450985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4AF06-A86D-4FC2-9A81-47B899AD34AC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7A6D2-E9B0-43F8-9E62-AEBA839B7BA3}">
      <dgm:prSet phldrT="[Text]"/>
      <dgm:spPr/>
      <dgm:t>
        <a:bodyPr/>
        <a:lstStyle/>
        <a:p>
          <a:r>
            <a:rPr lang="en-US"/>
            <a:t>2008</a:t>
          </a:r>
        </a:p>
      </dgm:t>
    </dgm:pt>
    <dgm:pt modelId="{FD42A7EE-9C4D-466A-B901-2376CBD54CD5}" type="parTrans" cxnId="{D6E0B133-6E33-494E-94BC-C35651E4F969}">
      <dgm:prSet/>
      <dgm:spPr/>
      <dgm:t>
        <a:bodyPr/>
        <a:lstStyle/>
        <a:p>
          <a:endParaRPr lang="en-US"/>
        </a:p>
      </dgm:t>
    </dgm:pt>
    <dgm:pt modelId="{3A2B117B-80C5-4390-AA91-BF0B05EC48CB}" type="sibTrans" cxnId="{D6E0B133-6E33-494E-94BC-C35651E4F969}">
      <dgm:prSet/>
      <dgm:spPr/>
      <dgm:t>
        <a:bodyPr/>
        <a:lstStyle/>
        <a:p>
          <a:endParaRPr lang="en-US"/>
        </a:p>
      </dgm:t>
    </dgm:pt>
    <dgm:pt modelId="{DB862C4B-F663-482F-9510-74221AABE7B2}">
      <dgm:prSet phldrT="[Text]" custT="1"/>
      <dgm:spPr/>
      <dgm:t>
        <a:bodyPr/>
        <a:lstStyle/>
        <a:p>
          <a:r>
            <a:rPr lang="en-US" sz="1800"/>
            <a:t>CPSIA requires importers to test and certify children’s and other general use products and provide certificates upon request (Codified under 16 CFR 1110).</a:t>
          </a:r>
        </a:p>
      </dgm:t>
    </dgm:pt>
    <dgm:pt modelId="{7067F55C-D29D-4087-BA0A-DE373367BC02}" type="parTrans" cxnId="{A1A595B1-3047-48AB-89A5-5FD9BAED91FF}">
      <dgm:prSet/>
      <dgm:spPr/>
      <dgm:t>
        <a:bodyPr/>
        <a:lstStyle/>
        <a:p>
          <a:endParaRPr lang="en-US"/>
        </a:p>
      </dgm:t>
    </dgm:pt>
    <dgm:pt modelId="{5DF78BA7-4BB2-44A9-8C2D-B87B36F3236A}" type="sibTrans" cxnId="{A1A595B1-3047-48AB-89A5-5FD9BAED91FF}">
      <dgm:prSet/>
      <dgm:spPr/>
      <dgm:t>
        <a:bodyPr/>
        <a:lstStyle/>
        <a:p>
          <a:endParaRPr lang="en-US"/>
        </a:p>
      </dgm:t>
    </dgm:pt>
    <dgm:pt modelId="{26E21E9D-37E8-4F39-B6A3-6FA5F8387A0C}">
      <dgm:prSet phldrT="[Text]"/>
      <dgm:spPr/>
      <dgm:t>
        <a:bodyPr/>
        <a:lstStyle/>
        <a:p>
          <a:r>
            <a:rPr lang="en-US"/>
            <a:t>2013</a:t>
          </a:r>
        </a:p>
      </dgm:t>
    </dgm:pt>
    <dgm:pt modelId="{8BFE39C2-6995-4DE4-97F6-0A12D89A9521}" type="parTrans" cxnId="{F98DA0D5-1374-403D-B663-E9661E77D8CE}">
      <dgm:prSet/>
      <dgm:spPr/>
      <dgm:t>
        <a:bodyPr/>
        <a:lstStyle/>
        <a:p>
          <a:endParaRPr lang="en-US"/>
        </a:p>
      </dgm:t>
    </dgm:pt>
    <dgm:pt modelId="{A6A76561-5426-4C2E-B1D1-AE92C6B2C654}" type="sibTrans" cxnId="{F98DA0D5-1374-403D-B663-E9661E77D8CE}">
      <dgm:prSet/>
      <dgm:spPr/>
      <dgm:t>
        <a:bodyPr/>
        <a:lstStyle/>
        <a:p>
          <a:endParaRPr lang="en-US"/>
        </a:p>
      </dgm:t>
    </dgm:pt>
    <dgm:pt modelId="{F0780DFA-5AD9-4B0E-9D80-EEF59F3CC2BD}">
      <dgm:prSet phldrT="[Text]" custT="1"/>
      <dgm:spPr/>
      <dgm:t>
        <a:bodyPr/>
        <a:lstStyle/>
        <a:p>
          <a:r>
            <a:rPr lang="en-US" sz="1800"/>
            <a:t>NPR published that would, among other things, require the electronic filing of certificates of compliance at the time of entry.</a:t>
          </a:r>
        </a:p>
      </dgm:t>
    </dgm:pt>
    <dgm:pt modelId="{2146D0DD-FBDB-4237-85D6-4DC7A0A27999}" type="parTrans" cxnId="{54C79678-1B3D-4E0A-A10A-2E2F69238B00}">
      <dgm:prSet/>
      <dgm:spPr/>
      <dgm:t>
        <a:bodyPr/>
        <a:lstStyle/>
        <a:p>
          <a:endParaRPr lang="en-US"/>
        </a:p>
      </dgm:t>
    </dgm:pt>
    <dgm:pt modelId="{A03D9B83-65EB-4B4C-9023-D1689DF46EF1}" type="sibTrans" cxnId="{54C79678-1B3D-4E0A-A10A-2E2F69238B00}">
      <dgm:prSet/>
      <dgm:spPr/>
      <dgm:t>
        <a:bodyPr/>
        <a:lstStyle/>
        <a:p>
          <a:endParaRPr lang="en-US"/>
        </a:p>
      </dgm:t>
    </dgm:pt>
    <dgm:pt modelId="{229676F9-82B2-4E9B-930D-DE5288FF22FF}">
      <dgm:prSet phldrT="[Text]"/>
      <dgm:spPr/>
      <dgm:t>
        <a:bodyPr/>
        <a:lstStyle/>
        <a:p>
          <a:r>
            <a:rPr lang="en-US"/>
            <a:t>2016</a:t>
          </a:r>
        </a:p>
      </dgm:t>
    </dgm:pt>
    <dgm:pt modelId="{9DB72511-1BC6-41E3-977A-B255585B040F}" type="parTrans" cxnId="{90C66969-5E31-45D8-94AC-896BCDAEC3F2}">
      <dgm:prSet/>
      <dgm:spPr/>
      <dgm:t>
        <a:bodyPr/>
        <a:lstStyle/>
        <a:p>
          <a:endParaRPr lang="en-US"/>
        </a:p>
      </dgm:t>
    </dgm:pt>
    <dgm:pt modelId="{4017DCAE-0C9C-4B3A-A8E8-3D3AFE609F6E}" type="sibTrans" cxnId="{90C66969-5E31-45D8-94AC-896BCDAEC3F2}">
      <dgm:prSet/>
      <dgm:spPr/>
      <dgm:t>
        <a:bodyPr/>
        <a:lstStyle/>
        <a:p>
          <a:endParaRPr lang="en-US"/>
        </a:p>
      </dgm:t>
    </dgm:pt>
    <dgm:pt modelId="{335A6E31-E743-4E03-8EDB-0BB4E34915F8}">
      <dgm:prSet phldrT="[Text]" custT="1"/>
      <dgm:spPr/>
      <dgm:t>
        <a:bodyPr/>
        <a:lstStyle/>
        <a:p>
          <a:r>
            <a:rPr lang="en-US" sz="1800"/>
            <a:t>Alpha Pilot conducted with eight participants that tested the  PGA Message Set and Product Registry.</a:t>
          </a:r>
        </a:p>
      </dgm:t>
    </dgm:pt>
    <dgm:pt modelId="{4606B00F-7EF3-4D85-BDC8-5CF293B4C029}" type="parTrans" cxnId="{5BD9ED8F-BB20-4839-AC51-079BD189F3DC}">
      <dgm:prSet/>
      <dgm:spPr/>
      <dgm:t>
        <a:bodyPr/>
        <a:lstStyle/>
        <a:p>
          <a:endParaRPr lang="en-US"/>
        </a:p>
      </dgm:t>
    </dgm:pt>
    <dgm:pt modelId="{26C207EE-C508-4104-B58A-87479F5287B1}" type="sibTrans" cxnId="{5BD9ED8F-BB20-4839-AC51-079BD189F3DC}">
      <dgm:prSet/>
      <dgm:spPr/>
      <dgm:t>
        <a:bodyPr/>
        <a:lstStyle/>
        <a:p>
          <a:endParaRPr lang="en-US"/>
        </a:p>
      </dgm:t>
    </dgm:pt>
    <dgm:pt modelId="{91D77DB6-62CB-43F8-B143-A0A33C700465}">
      <dgm:prSet phldrT="[Text]"/>
      <dgm:spPr/>
      <dgm:t>
        <a:bodyPr/>
        <a:lstStyle/>
        <a:p>
          <a:r>
            <a:rPr lang="en-US"/>
            <a:t>2017</a:t>
          </a:r>
        </a:p>
      </dgm:t>
    </dgm:pt>
    <dgm:pt modelId="{284C1D72-1957-4754-B428-4C50DFDCB42F}" type="parTrans" cxnId="{BDD0F8AC-4EFA-4CFC-93B2-3D4BBE96EE49}">
      <dgm:prSet/>
      <dgm:spPr/>
      <dgm:t>
        <a:bodyPr/>
        <a:lstStyle/>
        <a:p>
          <a:endParaRPr lang="en-US"/>
        </a:p>
      </dgm:t>
    </dgm:pt>
    <dgm:pt modelId="{23B979CC-F544-4F4B-B57B-C97B6E343C46}" type="sibTrans" cxnId="{BDD0F8AC-4EFA-4CFC-93B2-3D4BBE96EE49}">
      <dgm:prSet/>
      <dgm:spPr/>
      <dgm:t>
        <a:bodyPr/>
        <a:lstStyle/>
        <a:p>
          <a:endParaRPr lang="en-US"/>
        </a:p>
      </dgm:t>
    </dgm:pt>
    <dgm:pt modelId="{D6734727-8321-422A-B836-810B754EF131}">
      <dgm:prSet phldrT="[Text]" custT="1"/>
      <dgm:spPr/>
      <dgm:t>
        <a:bodyPr/>
        <a:lstStyle/>
        <a:p>
          <a:r>
            <a:rPr lang="en-US" sz="1800"/>
            <a:t>Certificate Study analyzed risk potential of certificate data elements.</a:t>
          </a:r>
        </a:p>
      </dgm:t>
    </dgm:pt>
    <dgm:pt modelId="{F947494E-1FBD-49B1-8C1F-722D900E59BD}" type="parTrans" cxnId="{36E4DDB9-B4C5-409A-B31C-804583E37977}">
      <dgm:prSet/>
      <dgm:spPr/>
      <dgm:t>
        <a:bodyPr/>
        <a:lstStyle/>
        <a:p>
          <a:endParaRPr lang="en-US"/>
        </a:p>
      </dgm:t>
    </dgm:pt>
    <dgm:pt modelId="{3200C34C-10C0-461C-8A99-CF0F70F0B607}" type="sibTrans" cxnId="{36E4DDB9-B4C5-409A-B31C-804583E37977}">
      <dgm:prSet/>
      <dgm:spPr/>
      <dgm:t>
        <a:bodyPr/>
        <a:lstStyle/>
        <a:p>
          <a:endParaRPr lang="en-US"/>
        </a:p>
      </dgm:t>
    </dgm:pt>
    <dgm:pt modelId="{6E87F1AB-65AA-478C-9E8E-7D4FE67F8BF2}">
      <dgm:prSet phldrT="[Text]"/>
      <dgm:spPr/>
      <dgm:t>
        <a:bodyPr/>
        <a:lstStyle/>
        <a:p>
          <a:r>
            <a:rPr lang="en-US"/>
            <a:t>2020</a:t>
          </a:r>
        </a:p>
      </dgm:t>
    </dgm:pt>
    <dgm:pt modelId="{65B8EE5D-8390-414C-AB01-921FE42D98EE}" type="parTrans" cxnId="{73BF79A7-B244-4625-BA11-939257725FFA}">
      <dgm:prSet/>
      <dgm:spPr/>
      <dgm:t>
        <a:bodyPr/>
        <a:lstStyle/>
        <a:p>
          <a:endParaRPr lang="en-US"/>
        </a:p>
      </dgm:t>
    </dgm:pt>
    <dgm:pt modelId="{0A9ADDE9-3D9F-4DA4-B6E8-70C8898941A8}" type="sibTrans" cxnId="{73BF79A7-B244-4625-BA11-939257725FFA}">
      <dgm:prSet/>
      <dgm:spPr/>
      <dgm:t>
        <a:bodyPr/>
        <a:lstStyle/>
        <a:p>
          <a:endParaRPr lang="en-US"/>
        </a:p>
      </dgm:t>
    </dgm:pt>
    <dgm:pt modelId="{1AEDB3A5-A3AB-432A-B2FE-4DE2F394412E}">
      <dgm:prSet phldrT="[Text]" custT="1"/>
      <dgm:spPr/>
      <dgm:t>
        <a:bodyPr/>
        <a:lstStyle/>
        <a:p>
          <a:r>
            <a:rPr lang="en-US" sz="1800"/>
            <a:t>Commission approves of Staff Briefing Package and Beta Pilot.</a:t>
          </a:r>
        </a:p>
      </dgm:t>
    </dgm:pt>
    <dgm:pt modelId="{50042CC1-7840-4A4C-8543-52E129E399AC}" type="parTrans" cxnId="{54EF7E44-A1AE-4FEC-82D4-41E399300FB9}">
      <dgm:prSet/>
      <dgm:spPr/>
      <dgm:t>
        <a:bodyPr/>
        <a:lstStyle/>
        <a:p>
          <a:endParaRPr lang="en-US"/>
        </a:p>
      </dgm:t>
    </dgm:pt>
    <dgm:pt modelId="{D7988A05-18CB-4069-9467-557FF17DC4A9}" type="sibTrans" cxnId="{54EF7E44-A1AE-4FEC-82D4-41E399300FB9}">
      <dgm:prSet/>
      <dgm:spPr/>
      <dgm:t>
        <a:bodyPr/>
        <a:lstStyle/>
        <a:p>
          <a:endParaRPr lang="en-US"/>
        </a:p>
      </dgm:t>
    </dgm:pt>
    <dgm:pt modelId="{60D5CF03-C766-4F10-9727-E627D6FE1E38}" type="pres">
      <dgm:prSet presAssocID="{5EA4AF06-A86D-4FC2-9A81-47B899AD34A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3EADE5A-FF68-471D-8ADF-A14BFF0D0595}" type="pres">
      <dgm:prSet presAssocID="{DD57A6D2-E9B0-43F8-9E62-AEBA839B7BA3}" presName="ParentComposite" presStyleCnt="0"/>
      <dgm:spPr/>
    </dgm:pt>
    <dgm:pt modelId="{1EAE350F-34AB-4E45-BE25-BC0DB80BC6E8}" type="pres">
      <dgm:prSet presAssocID="{DD57A6D2-E9B0-43F8-9E62-AEBA839B7BA3}" presName="Chord" presStyleLbl="bgShp" presStyleIdx="0" presStyleCnt="5"/>
      <dgm:spPr/>
    </dgm:pt>
    <dgm:pt modelId="{BF6342C3-D13D-4A97-99BD-1879745BD635}" type="pres">
      <dgm:prSet presAssocID="{DD57A6D2-E9B0-43F8-9E62-AEBA839B7BA3}" presName="Pie" presStyleLbl="alignNode1" presStyleIdx="0" presStyleCnt="5"/>
      <dgm:spPr/>
    </dgm:pt>
    <dgm:pt modelId="{46D43AB1-9C9C-4DBE-96D2-C951C9F8D101}" type="pres">
      <dgm:prSet presAssocID="{DD57A6D2-E9B0-43F8-9E62-AEBA839B7BA3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4F046DEE-56D3-4603-9D9D-BEF6D95F2268}" type="pres">
      <dgm:prSet presAssocID="{5DF78BA7-4BB2-44A9-8C2D-B87B36F3236A}" presName="negSibTrans" presStyleCnt="0"/>
      <dgm:spPr/>
    </dgm:pt>
    <dgm:pt modelId="{166DEB73-C4DB-46CB-88EA-60BFC051FC4E}" type="pres">
      <dgm:prSet presAssocID="{DD57A6D2-E9B0-43F8-9E62-AEBA839B7BA3}" presName="composite" presStyleCnt="0"/>
      <dgm:spPr/>
    </dgm:pt>
    <dgm:pt modelId="{11FD4FCA-594E-445A-810C-FB0E0876B83C}" type="pres">
      <dgm:prSet presAssocID="{DD57A6D2-E9B0-43F8-9E62-AEBA839B7BA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C80EC85E-D035-4E3E-9DC3-7885DFB659A8}" type="pres">
      <dgm:prSet presAssocID="{3A2B117B-80C5-4390-AA91-BF0B05EC48CB}" presName="sibTrans" presStyleCnt="0"/>
      <dgm:spPr/>
    </dgm:pt>
    <dgm:pt modelId="{07394C87-3A20-4BBA-97B9-CF9926F727AF}" type="pres">
      <dgm:prSet presAssocID="{26E21E9D-37E8-4F39-B6A3-6FA5F8387A0C}" presName="ParentComposite" presStyleCnt="0"/>
      <dgm:spPr/>
    </dgm:pt>
    <dgm:pt modelId="{1F928614-0B75-4360-9899-0BC636235DEF}" type="pres">
      <dgm:prSet presAssocID="{26E21E9D-37E8-4F39-B6A3-6FA5F8387A0C}" presName="Chord" presStyleLbl="bgShp" presStyleIdx="1" presStyleCnt="5"/>
      <dgm:spPr/>
    </dgm:pt>
    <dgm:pt modelId="{61808A49-CA36-42AE-BAC3-3EBA636FD7F4}" type="pres">
      <dgm:prSet presAssocID="{26E21E9D-37E8-4F39-B6A3-6FA5F8387A0C}" presName="Pie" presStyleLbl="alignNode1" presStyleIdx="1" presStyleCnt="5"/>
      <dgm:spPr/>
    </dgm:pt>
    <dgm:pt modelId="{F624F5B0-B5C9-4024-9554-F53D573AD148}" type="pres">
      <dgm:prSet presAssocID="{26E21E9D-37E8-4F39-B6A3-6FA5F8387A0C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61909545-53F4-44C3-ACD4-FF90E9A2054A}" type="pres">
      <dgm:prSet presAssocID="{A03D9B83-65EB-4B4C-9023-D1689DF46EF1}" presName="negSibTrans" presStyleCnt="0"/>
      <dgm:spPr/>
    </dgm:pt>
    <dgm:pt modelId="{EECCA28B-ABA9-43FD-B245-E0A94E68E8AF}" type="pres">
      <dgm:prSet presAssocID="{26E21E9D-37E8-4F39-B6A3-6FA5F8387A0C}" presName="composite" presStyleCnt="0"/>
      <dgm:spPr/>
    </dgm:pt>
    <dgm:pt modelId="{4D6ECE8B-5188-4586-A6B3-6D05DD67A449}" type="pres">
      <dgm:prSet presAssocID="{26E21E9D-37E8-4F39-B6A3-6FA5F8387A0C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7DDE567C-568D-415A-B660-8D91C9A3A638}" type="pres">
      <dgm:prSet presAssocID="{A6A76561-5426-4C2E-B1D1-AE92C6B2C654}" presName="sibTrans" presStyleCnt="0"/>
      <dgm:spPr/>
    </dgm:pt>
    <dgm:pt modelId="{F384D3D8-05F9-4182-952B-62C579A7573A}" type="pres">
      <dgm:prSet presAssocID="{229676F9-82B2-4E9B-930D-DE5288FF22FF}" presName="ParentComposite" presStyleCnt="0"/>
      <dgm:spPr/>
    </dgm:pt>
    <dgm:pt modelId="{BFAAF204-428C-4846-8931-BFF575188E9B}" type="pres">
      <dgm:prSet presAssocID="{229676F9-82B2-4E9B-930D-DE5288FF22FF}" presName="Chord" presStyleLbl="bgShp" presStyleIdx="2" presStyleCnt="5"/>
      <dgm:spPr/>
    </dgm:pt>
    <dgm:pt modelId="{9A5563CE-78AC-4E61-AC9B-741211918001}" type="pres">
      <dgm:prSet presAssocID="{229676F9-82B2-4E9B-930D-DE5288FF22FF}" presName="Pie" presStyleLbl="alignNode1" presStyleIdx="2" presStyleCnt="5"/>
      <dgm:spPr/>
    </dgm:pt>
    <dgm:pt modelId="{4A5B758E-6C86-4B0A-A625-C41BDA5D555C}" type="pres">
      <dgm:prSet presAssocID="{229676F9-82B2-4E9B-930D-DE5288FF22FF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10B05E38-F77D-44E3-B4A5-9D993C7F07ED}" type="pres">
      <dgm:prSet presAssocID="{26C207EE-C508-4104-B58A-87479F5287B1}" presName="negSibTrans" presStyleCnt="0"/>
      <dgm:spPr/>
    </dgm:pt>
    <dgm:pt modelId="{5A50D72E-73A6-45A8-99F4-04B246AB5422}" type="pres">
      <dgm:prSet presAssocID="{229676F9-82B2-4E9B-930D-DE5288FF22FF}" presName="composite" presStyleCnt="0"/>
      <dgm:spPr/>
    </dgm:pt>
    <dgm:pt modelId="{7588A076-7F4E-4C0C-B317-E0D1A6D8C8AC}" type="pres">
      <dgm:prSet presAssocID="{229676F9-82B2-4E9B-930D-DE5288FF22FF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D32D260D-F9A5-42B4-9475-D339451FE756}" type="pres">
      <dgm:prSet presAssocID="{4017DCAE-0C9C-4B3A-A8E8-3D3AFE609F6E}" presName="sibTrans" presStyleCnt="0"/>
      <dgm:spPr/>
    </dgm:pt>
    <dgm:pt modelId="{305B1045-B6C5-4705-BCDA-C2E76132CAF1}" type="pres">
      <dgm:prSet presAssocID="{91D77DB6-62CB-43F8-B143-A0A33C700465}" presName="ParentComposite" presStyleCnt="0"/>
      <dgm:spPr/>
    </dgm:pt>
    <dgm:pt modelId="{74515A41-07BD-4CCE-ADD4-9DD6D3BF673B}" type="pres">
      <dgm:prSet presAssocID="{91D77DB6-62CB-43F8-B143-A0A33C700465}" presName="Chord" presStyleLbl="bgShp" presStyleIdx="3" presStyleCnt="5"/>
      <dgm:spPr/>
    </dgm:pt>
    <dgm:pt modelId="{4EDAFED3-10D7-431F-B9A6-5E66BCB7E8C6}" type="pres">
      <dgm:prSet presAssocID="{91D77DB6-62CB-43F8-B143-A0A33C700465}" presName="Pie" presStyleLbl="alignNode1" presStyleIdx="3" presStyleCnt="5"/>
      <dgm:spPr/>
    </dgm:pt>
    <dgm:pt modelId="{806A0AB1-E750-4528-B7E5-83B34F03930D}" type="pres">
      <dgm:prSet presAssocID="{91D77DB6-62CB-43F8-B143-A0A33C700465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171DCB38-0CF5-4668-AD7E-4FB39775F207}" type="pres">
      <dgm:prSet presAssocID="{3200C34C-10C0-461C-8A99-CF0F70F0B607}" presName="negSibTrans" presStyleCnt="0"/>
      <dgm:spPr/>
    </dgm:pt>
    <dgm:pt modelId="{FF3865BC-80E6-4D65-8C60-0AEF43F7A907}" type="pres">
      <dgm:prSet presAssocID="{91D77DB6-62CB-43F8-B143-A0A33C700465}" presName="composite" presStyleCnt="0"/>
      <dgm:spPr/>
    </dgm:pt>
    <dgm:pt modelId="{CE7B5280-6309-47CB-AF12-5289D4318870}" type="pres">
      <dgm:prSet presAssocID="{91D77DB6-62CB-43F8-B143-A0A33C700465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101443C-F6B9-4E2B-9F9C-BA9E3B55F359}" type="pres">
      <dgm:prSet presAssocID="{23B979CC-F544-4F4B-B57B-C97B6E343C46}" presName="sibTrans" presStyleCnt="0"/>
      <dgm:spPr/>
    </dgm:pt>
    <dgm:pt modelId="{5B7FABD0-3CD5-4D12-8DBD-4900E3CD264D}" type="pres">
      <dgm:prSet presAssocID="{6E87F1AB-65AA-478C-9E8E-7D4FE67F8BF2}" presName="ParentComposite" presStyleCnt="0"/>
      <dgm:spPr/>
    </dgm:pt>
    <dgm:pt modelId="{FD10B4A7-99B8-4D7F-B639-85777E15CB29}" type="pres">
      <dgm:prSet presAssocID="{6E87F1AB-65AA-478C-9E8E-7D4FE67F8BF2}" presName="Chord" presStyleLbl="bgShp" presStyleIdx="4" presStyleCnt="5"/>
      <dgm:spPr/>
    </dgm:pt>
    <dgm:pt modelId="{04DF8E26-6D8E-48DD-8B45-E375EFEB4CD7}" type="pres">
      <dgm:prSet presAssocID="{6E87F1AB-65AA-478C-9E8E-7D4FE67F8BF2}" presName="Pie" presStyleLbl="alignNode1" presStyleIdx="4" presStyleCnt="5"/>
      <dgm:spPr/>
    </dgm:pt>
    <dgm:pt modelId="{78966E69-C522-4ED2-A1DB-1184EB52E2B9}" type="pres">
      <dgm:prSet presAssocID="{6E87F1AB-65AA-478C-9E8E-7D4FE67F8BF2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787B15A1-8779-4132-B625-636ACCE4B55A}" type="pres">
      <dgm:prSet presAssocID="{D7988A05-18CB-4069-9467-557FF17DC4A9}" presName="negSibTrans" presStyleCnt="0"/>
      <dgm:spPr/>
    </dgm:pt>
    <dgm:pt modelId="{7B20B069-0409-4089-9969-78593FBE112E}" type="pres">
      <dgm:prSet presAssocID="{6E87F1AB-65AA-478C-9E8E-7D4FE67F8BF2}" presName="composite" presStyleCnt="0"/>
      <dgm:spPr/>
    </dgm:pt>
    <dgm:pt modelId="{206D4F67-0BC3-45CA-BB5C-9E15703CF2C0}" type="pres">
      <dgm:prSet presAssocID="{6E87F1AB-65AA-478C-9E8E-7D4FE67F8BF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B9C7710-F404-476D-A3DD-8BC42857CFA7}" type="presOf" srcId="{D6734727-8321-422A-B836-810B754EF131}" destId="{CE7B5280-6309-47CB-AF12-5289D4318870}" srcOrd="0" destOrd="0" presId="urn:microsoft.com/office/officeart/2009/3/layout/PieProcess"/>
    <dgm:cxn modelId="{4F56391C-D817-4B8C-8592-8041A75834DC}" type="presOf" srcId="{F0780DFA-5AD9-4B0E-9D80-EEF59F3CC2BD}" destId="{4D6ECE8B-5188-4586-A6B3-6D05DD67A449}" srcOrd="0" destOrd="0" presId="urn:microsoft.com/office/officeart/2009/3/layout/PieProcess"/>
    <dgm:cxn modelId="{0D64E521-9083-49B4-9F7A-AA37A3670AED}" type="presOf" srcId="{6E87F1AB-65AA-478C-9E8E-7D4FE67F8BF2}" destId="{78966E69-C522-4ED2-A1DB-1184EB52E2B9}" srcOrd="0" destOrd="0" presId="urn:microsoft.com/office/officeart/2009/3/layout/PieProcess"/>
    <dgm:cxn modelId="{D6E0B133-6E33-494E-94BC-C35651E4F969}" srcId="{5EA4AF06-A86D-4FC2-9A81-47B899AD34AC}" destId="{DD57A6D2-E9B0-43F8-9E62-AEBA839B7BA3}" srcOrd="0" destOrd="0" parTransId="{FD42A7EE-9C4D-466A-B901-2376CBD54CD5}" sibTransId="{3A2B117B-80C5-4390-AA91-BF0B05EC48CB}"/>
    <dgm:cxn modelId="{F003653A-FAF9-4648-9B00-55FD0A2E4FBD}" type="presOf" srcId="{335A6E31-E743-4E03-8EDB-0BB4E34915F8}" destId="{7588A076-7F4E-4C0C-B317-E0D1A6D8C8AC}" srcOrd="0" destOrd="0" presId="urn:microsoft.com/office/officeart/2009/3/layout/PieProcess"/>
    <dgm:cxn modelId="{54EF7E44-A1AE-4FEC-82D4-41E399300FB9}" srcId="{6E87F1AB-65AA-478C-9E8E-7D4FE67F8BF2}" destId="{1AEDB3A5-A3AB-432A-B2FE-4DE2F394412E}" srcOrd="0" destOrd="0" parTransId="{50042CC1-7840-4A4C-8543-52E129E399AC}" sibTransId="{D7988A05-18CB-4069-9467-557FF17DC4A9}"/>
    <dgm:cxn modelId="{90C66969-5E31-45D8-94AC-896BCDAEC3F2}" srcId="{5EA4AF06-A86D-4FC2-9A81-47B899AD34AC}" destId="{229676F9-82B2-4E9B-930D-DE5288FF22FF}" srcOrd="2" destOrd="0" parTransId="{9DB72511-1BC6-41E3-977A-B255585B040F}" sibTransId="{4017DCAE-0C9C-4B3A-A8E8-3D3AFE609F6E}"/>
    <dgm:cxn modelId="{9968D155-94DE-418E-8B19-064E025FB641}" type="presOf" srcId="{1AEDB3A5-A3AB-432A-B2FE-4DE2F394412E}" destId="{206D4F67-0BC3-45CA-BB5C-9E15703CF2C0}" srcOrd="0" destOrd="0" presId="urn:microsoft.com/office/officeart/2009/3/layout/PieProcess"/>
    <dgm:cxn modelId="{54C79678-1B3D-4E0A-A10A-2E2F69238B00}" srcId="{26E21E9D-37E8-4F39-B6A3-6FA5F8387A0C}" destId="{F0780DFA-5AD9-4B0E-9D80-EEF59F3CC2BD}" srcOrd="0" destOrd="0" parTransId="{2146D0DD-FBDB-4237-85D6-4DC7A0A27999}" sibTransId="{A03D9B83-65EB-4B4C-9023-D1689DF46EF1}"/>
    <dgm:cxn modelId="{8BBEAB88-BF0C-4B7F-A5A6-33378878C9C2}" type="presOf" srcId="{26E21E9D-37E8-4F39-B6A3-6FA5F8387A0C}" destId="{F624F5B0-B5C9-4024-9554-F53D573AD148}" srcOrd="0" destOrd="0" presId="urn:microsoft.com/office/officeart/2009/3/layout/PieProcess"/>
    <dgm:cxn modelId="{5BD9ED8F-BB20-4839-AC51-079BD189F3DC}" srcId="{229676F9-82B2-4E9B-930D-DE5288FF22FF}" destId="{335A6E31-E743-4E03-8EDB-0BB4E34915F8}" srcOrd="0" destOrd="0" parTransId="{4606B00F-7EF3-4D85-BDC8-5CF293B4C029}" sibTransId="{26C207EE-C508-4104-B58A-87479F5287B1}"/>
    <dgm:cxn modelId="{B15C6890-4166-4E51-AAFA-4381157CA8B9}" type="presOf" srcId="{DD57A6D2-E9B0-43F8-9E62-AEBA839B7BA3}" destId="{46D43AB1-9C9C-4DBE-96D2-C951C9F8D101}" srcOrd="0" destOrd="0" presId="urn:microsoft.com/office/officeart/2009/3/layout/PieProcess"/>
    <dgm:cxn modelId="{837D1D94-CFF8-4449-8F5F-346FF9DBB76A}" type="presOf" srcId="{5EA4AF06-A86D-4FC2-9A81-47B899AD34AC}" destId="{60D5CF03-C766-4F10-9727-E627D6FE1E38}" srcOrd="0" destOrd="0" presId="urn:microsoft.com/office/officeart/2009/3/layout/PieProcess"/>
    <dgm:cxn modelId="{2757679B-35C1-4CEE-8B45-DF653B13D714}" type="presOf" srcId="{229676F9-82B2-4E9B-930D-DE5288FF22FF}" destId="{4A5B758E-6C86-4B0A-A625-C41BDA5D555C}" srcOrd="0" destOrd="0" presId="urn:microsoft.com/office/officeart/2009/3/layout/PieProcess"/>
    <dgm:cxn modelId="{73BF79A7-B244-4625-BA11-939257725FFA}" srcId="{5EA4AF06-A86D-4FC2-9A81-47B899AD34AC}" destId="{6E87F1AB-65AA-478C-9E8E-7D4FE67F8BF2}" srcOrd="4" destOrd="0" parTransId="{65B8EE5D-8390-414C-AB01-921FE42D98EE}" sibTransId="{0A9ADDE9-3D9F-4DA4-B6E8-70C8898941A8}"/>
    <dgm:cxn modelId="{BDD0F8AC-4EFA-4CFC-93B2-3D4BBE96EE49}" srcId="{5EA4AF06-A86D-4FC2-9A81-47B899AD34AC}" destId="{91D77DB6-62CB-43F8-B143-A0A33C700465}" srcOrd="3" destOrd="0" parTransId="{284C1D72-1957-4754-B428-4C50DFDCB42F}" sibTransId="{23B979CC-F544-4F4B-B57B-C97B6E343C46}"/>
    <dgm:cxn modelId="{A1A595B1-3047-48AB-89A5-5FD9BAED91FF}" srcId="{DD57A6D2-E9B0-43F8-9E62-AEBA839B7BA3}" destId="{DB862C4B-F663-482F-9510-74221AABE7B2}" srcOrd="0" destOrd="0" parTransId="{7067F55C-D29D-4087-BA0A-DE373367BC02}" sibTransId="{5DF78BA7-4BB2-44A9-8C2D-B87B36F3236A}"/>
    <dgm:cxn modelId="{36E4DDB9-B4C5-409A-B31C-804583E37977}" srcId="{91D77DB6-62CB-43F8-B143-A0A33C700465}" destId="{D6734727-8321-422A-B836-810B754EF131}" srcOrd="0" destOrd="0" parTransId="{F947494E-1FBD-49B1-8C1F-722D900E59BD}" sibTransId="{3200C34C-10C0-461C-8A99-CF0F70F0B607}"/>
    <dgm:cxn modelId="{F423E5BE-2C2F-4FF1-A36B-91244BC06E25}" type="presOf" srcId="{91D77DB6-62CB-43F8-B143-A0A33C700465}" destId="{806A0AB1-E750-4528-B7E5-83B34F03930D}" srcOrd="0" destOrd="0" presId="urn:microsoft.com/office/officeart/2009/3/layout/PieProcess"/>
    <dgm:cxn modelId="{3E9D42BF-13E0-40C4-BC33-DA77D0A8957D}" type="presOf" srcId="{DB862C4B-F663-482F-9510-74221AABE7B2}" destId="{11FD4FCA-594E-445A-810C-FB0E0876B83C}" srcOrd="0" destOrd="0" presId="urn:microsoft.com/office/officeart/2009/3/layout/PieProcess"/>
    <dgm:cxn modelId="{F98DA0D5-1374-403D-B663-E9661E77D8CE}" srcId="{5EA4AF06-A86D-4FC2-9A81-47B899AD34AC}" destId="{26E21E9D-37E8-4F39-B6A3-6FA5F8387A0C}" srcOrd="1" destOrd="0" parTransId="{8BFE39C2-6995-4DE4-97F6-0A12D89A9521}" sibTransId="{A6A76561-5426-4C2E-B1D1-AE92C6B2C654}"/>
    <dgm:cxn modelId="{DE089D45-5D7B-4380-90E2-865603A57E3F}" type="presParOf" srcId="{60D5CF03-C766-4F10-9727-E627D6FE1E38}" destId="{83EADE5A-FF68-471D-8ADF-A14BFF0D0595}" srcOrd="0" destOrd="0" presId="urn:microsoft.com/office/officeart/2009/3/layout/PieProcess"/>
    <dgm:cxn modelId="{C57758B5-E429-4697-B35F-98CE83AAF28F}" type="presParOf" srcId="{83EADE5A-FF68-471D-8ADF-A14BFF0D0595}" destId="{1EAE350F-34AB-4E45-BE25-BC0DB80BC6E8}" srcOrd="0" destOrd="0" presId="urn:microsoft.com/office/officeart/2009/3/layout/PieProcess"/>
    <dgm:cxn modelId="{72D7CC54-BAF6-482A-8CA6-DCAE9C9B34BE}" type="presParOf" srcId="{83EADE5A-FF68-471D-8ADF-A14BFF0D0595}" destId="{BF6342C3-D13D-4A97-99BD-1879745BD635}" srcOrd="1" destOrd="0" presId="urn:microsoft.com/office/officeart/2009/3/layout/PieProcess"/>
    <dgm:cxn modelId="{77BE756B-BC72-468F-9783-B27F827A2B52}" type="presParOf" srcId="{83EADE5A-FF68-471D-8ADF-A14BFF0D0595}" destId="{46D43AB1-9C9C-4DBE-96D2-C951C9F8D101}" srcOrd="2" destOrd="0" presId="urn:microsoft.com/office/officeart/2009/3/layout/PieProcess"/>
    <dgm:cxn modelId="{8FDA3EE4-0B7B-4798-A5C7-CED7BD2A2798}" type="presParOf" srcId="{60D5CF03-C766-4F10-9727-E627D6FE1E38}" destId="{4F046DEE-56D3-4603-9D9D-BEF6D95F2268}" srcOrd="1" destOrd="0" presId="urn:microsoft.com/office/officeart/2009/3/layout/PieProcess"/>
    <dgm:cxn modelId="{D72E510C-8024-4575-9B26-8D36363A4B50}" type="presParOf" srcId="{60D5CF03-C766-4F10-9727-E627D6FE1E38}" destId="{166DEB73-C4DB-46CB-88EA-60BFC051FC4E}" srcOrd="2" destOrd="0" presId="urn:microsoft.com/office/officeart/2009/3/layout/PieProcess"/>
    <dgm:cxn modelId="{8066CB07-298B-45C2-A8DE-52D2C7C175F3}" type="presParOf" srcId="{166DEB73-C4DB-46CB-88EA-60BFC051FC4E}" destId="{11FD4FCA-594E-445A-810C-FB0E0876B83C}" srcOrd="0" destOrd="0" presId="urn:microsoft.com/office/officeart/2009/3/layout/PieProcess"/>
    <dgm:cxn modelId="{7A4D42A4-601D-4F54-82F7-FE604A493890}" type="presParOf" srcId="{60D5CF03-C766-4F10-9727-E627D6FE1E38}" destId="{C80EC85E-D035-4E3E-9DC3-7885DFB659A8}" srcOrd="3" destOrd="0" presId="urn:microsoft.com/office/officeart/2009/3/layout/PieProcess"/>
    <dgm:cxn modelId="{FEC91EA0-45A4-42A9-A96C-77BEEEB6ECCC}" type="presParOf" srcId="{60D5CF03-C766-4F10-9727-E627D6FE1E38}" destId="{07394C87-3A20-4BBA-97B9-CF9926F727AF}" srcOrd="4" destOrd="0" presId="urn:microsoft.com/office/officeart/2009/3/layout/PieProcess"/>
    <dgm:cxn modelId="{B802BC0A-B4E3-44A4-B089-E80206EAC973}" type="presParOf" srcId="{07394C87-3A20-4BBA-97B9-CF9926F727AF}" destId="{1F928614-0B75-4360-9899-0BC636235DEF}" srcOrd="0" destOrd="0" presId="urn:microsoft.com/office/officeart/2009/3/layout/PieProcess"/>
    <dgm:cxn modelId="{19F23D94-7729-429B-BECF-6E6EA16EE335}" type="presParOf" srcId="{07394C87-3A20-4BBA-97B9-CF9926F727AF}" destId="{61808A49-CA36-42AE-BAC3-3EBA636FD7F4}" srcOrd="1" destOrd="0" presId="urn:microsoft.com/office/officeart/2009/3/layout/PieProcess"/>
    <dgm:cxn modelId="{90837709-EC73-43DD-81AB-9D34DE8ED45B}" type="presParOf" srcId="{07394C87-3A20-4BBA-97B9-CF9926F727AF}" destId="{F624F5B0-B5C9-4024-9554-F53D573AD148}" srcOrd="2" destOrd="0" presId="urn:microsoft.com/office/officeart/2009/3/layout/PieProcess"/>
    <dgm:cxn modelId="{D0E94F4B-955E-49F8-B045-3085AE1B0207}" type="presParOf" srcId="{60D5CF03-C766-4F10-9727-E627D6FE1E38}" destId="{61909545-53F4-44C3-ACD4-FF90E9A2054A}" srcOrd="5" destOrd="0" presId="urn:microsoft.com/office/officeart/2009/3/layout/PieProcess"/>
    <dgm:cxn modelId="{7F7CB1A4-AA99-40CA-A871-FE389BE9CCA8}" type="presParOf" srcId="{60D5CF03-C766-4F10-9727-E627D6FE1E38}" destId="{EECCA28B-ABA9-43FD-B245-E0A94E68E8AF}" srcOrd="6" destOrd="0" presId="urn:microsoft.com/office/officeart/2009/3/layout/PieProcess"/>
    <dgm:cxn modelId="{65B52E89-D415-4B15-A981-C59383B84BA1}" type="presParOf" srcId="{EECCA28B-ABA9-43FD-B245-E0A94E68E8AF}" destId="{4D6ECE8B-5188-4586-A6B3-6D05DD67A449}" srcOrd="0" destOrd="0" presId="urn:microsoft.com/office/officeart/2009/3/layout/PieProcess"/>
    <dgm:cxn modelId="{65409D72-25AB-45F3-8F3A-7F2ACF5717BC}" type="presParOf" srcId="{60D5CF03-C766-4F10-9727-E627D6FE1E38}" destId="{7DDE567C-568D-415A-B660-8D91C9A3A638}" srcOrd="7" destOrd="0" presId="urn:microsoft.com/office/officeart/2009/3/layout/PieProcess"/>
    <dgm:cxn modelId="{CC077075-7961-4AB4-8C2D-6B6F8643FC57}" type="presParOf" srcId="{60D5CF03-C766-4F10-9727-E627D6FE1E38}" destId="{F384D3D8-05F9-4182-952B-62C579A7573A}" srcOrd="8" destOrd="0" presId="urn:microsoft.com/office/officeart/2009/3/layout/PieProcess"/>
    <dgm:cxn modelId="{928860AA-3C1F-42A9-B6D9-2D66798CD91A}" type="presParOf" srcId="{F384D3D8-05F9-4182-952B-62C579A7573A}" destId="{BFAAF204-428C-4846-8931-BFF575188E9B}" srcOrd="0" destOrd="0" presId="urn:microsoft.com/office/officeart/2009/3/layout/PieProcess"/>
    <dgm:cxn modelId="{D6A4EAF2-7704-49FF-A3DC-6B480FBB04E7}" type="presParOf" srcId="{F384D3D8-05F9-4182-952B-62C579A7573A}" destId="{9A5563CE-78AC-4E61-AC9B-741211918001}" srcOrd="1" destOrd="0" presId="urn:microsoft.com/office/officeart/2009/3/layout/PieProcess"/>
    <dgm:cxn modelId="{585ACB59-792B-4B88-BC49-6F500FB658FD}" type="presParOf" srcId="{F384D3D8-05F9-4182-952B-62C579A7573A}" destId="{4A5B758E-6C86-4B0A-A625-C41BDA5D555C}" srcOrd="2" destOrd="0" presId="urn:microsoft.com/office/officeart/2009/3/layout/PieProcess"/>
    <dgm:cxn modelId="{CE24E381-41E0-4A49-8C15-A3A9DC96AAAD}" type="presParOf" srcId="{60D5CF03-C766-4F10-9727-E627D6FE1E38}" destId="{10B05E38-F77D-44E3-B4A5-9D993C7F07ED}" srcOrd="9" destOrd="0" presId="urn:microsoft.com/office/officeart/2009/3/layout/PieProcess"/>
    <dgm:cxn modelId="{B2A51E3F-06A5-4F62-84DB-6D32136EEAC7}" type="presParOf" srcId="{60D5CF03-C766-4F10-9727-E627D6FE1E38}" destId="{5A50D72E-73A6-45A8-99F4-04B246AB5422}" srcOrd="10" destOrd="0" presId="urn:microsoft.com/office/officeart/2009/3/layout/PieProcess"/>
    <dgm:cxn modelId="{0051F29D-BBE8-4D41-A888-EE86C7FFF36C}" type="presParOf" srcId="{5A50D72E-73A6-45A8-99F4-04B246AB5422}" destId="{7588A076-7F4E-4C0C-B317-E0D1A6D8C8AC}" srcOrd="0" destOrd="0" presId="urn:microsoft.com/office/officeart/2009/3/layout/PieProcess"/>
    <dgm:cxn modelId="{A2AFB65E-30BB-45B8-AC2E-A072BA9DB291}" type="presParOf" srcId="{60D5CF03-C766-4F10-9727-E627D6FE1E38}" destId="{D32D260D-F9A5-42B4-9475-D339451FE756}" srcOrd="11" destOrd="0" presId="urn:microsoft.com/office/officeart/2009/3/layout/PieProcess"/>
    <dgm:cxn modelId="{7E47BFDE-13DD-4E0C-B9F6-E7983E4E45B9}" type="presParOf" srcId="{60D5CF03-C766-4F10-9727-E627D6FE1E38}" destId="{305B1045-B6C5-4705-BCDA-C2E76132CAF1}" srcOrd="12" destOrd="0" presId="urn:microsoft.com/office/officeart/2009/3/layout/PieProcess"/>
    <dgm:cxn modelId="{47C4E680-E161-4EE1-B379-A9740DD22A58}" type="presParOf" srcId="{305B1045-B6C5-4705-BCDA-C2E76132CAF1}" destId="{74515A41-07BD-4CCE-ADD4-9DD6D3BF673B}" srcOrd="0" destOrd="0" presId="urn:microsoft.com/office/officeart/2009/3/layout/PieProcess"/>
    <dgm:cxn modelId="{8B98FF75-48B7-43DA-9392-168A0F16CB1B}" type="presParOf" srcId="{305B1045-B6C5-4705-BCDA-C2E76132CAF1}" destId="{4EDAFED3-10D7-431F-B9A6-5E66BCB7E8C6}" srcOrd="1" destOrd="0" presId="urn:microsoft.com/office/officeart/2009/3/layout/PieProcess"/>
    <dgm:cxn modelId="{DBCB5B27-7509-4C49-9B12-C3FF6B7F525B}" type="presParOf" srcId="{305B1045-B6C5-4705-BCDA-C2E76132CAF1}" destId="{806A0AB1-E750-4528-B7E5-83B34F03930D}" srcOrd="2" destOrd="0" presId="urn:microsoft.com/office/officeart/2009/3/layout/PieProcess"/>
    <dgm:cxn modelId="{9B6BACF9-3E11-4F94-AAC2-45EE62A3F88F}" type="presParOf" srcId="{60D5CF03-C766-4F10-9727-E627D6FE1E38}" destId="{171DCB38-0CF5-4668-AD7E-4FB39775F207}" srcOrd="13" destOrd="0" presId="urn:microsoft.com/office/officeart/2009/3/layout/PieProcess"/>
    <dgm:cxn modelId="{3CD80E2A-B3E4-436B-B3A5-B915B9D1CD13}" type="presParOf" srcId="{60D5CF03-C766-4F10-9727-E627D6FE1E38}" destId="{FF3865BC-80E6-4D65-8C60-0AEF43F7A907}" srcOrd="14" destOrd="0" presId="urn:microsoft.com/office/officeart/2009/3/layout/PieProcess"/>
    <dgm:cxn modelId="{0EF55AEB-B717-4FEE-BFD6-453DB3C6849A}" type="presParOf" srcId="{FF3865BC-80E6-4D65-8C60-0AEF43F7A907}" destId="{CE7B5280-6309-47CB-AF12-5289D4318870}" srcOrd="0" destOrd="0" presId="urn:microsoft.com/office/officeart/2009/3/layout/PieProcess"/>
    <dgm:cxn modelId="{0D4837B7-0BFA-4A8B-B83C-26902FA68E00}" type="presParOf" srcId="{60D5CF03-C766-4F10-9727-E627D6FE1E38}" destId="{D101443C-F6B9-4E2B-9F9C-BA9E3B55F359}" srcOrd="15" destOrd="0" presId="urn:microsoft.com/office/officeart/2009/3/layout/PieProcess"/>
    <dgm:cxn modelId="{5A7E2CDC-48A4-46A0-82B7-4CCDE9D5E1D4}" type="presParOf" srcId="{60D5CF03-C766-4F10-9727-E627D6FE1E38}" destId="{5B7FABD0-3CD5-4D12-8DBD-4900E3CD264D}" srcOrd="16" destOrd="0" presId="urn:microsoft.com/office/officeart/2009/3/layout/PieProcess"/>
    <dgm:cxn modelId="{E3679DA5-D949-46B0-9EAE-BD500471FD07}" type="presParOf" srcId="{5B7FABD0-3CD5-4D12-8DBD-4900E3CD264D}" destId="{FD10B4A7-99B8-4D7F-B639-85777E15CB29}" srcOrd="0" destOrd="0" presId="urn:microsoft.com/office/officeart/2009/3/layout/PieProcess"/>
    <dgm:cxn modelId="{0C79A1D3-72C0-4544-8AA1-CB137D960BF5}" type="presParOf" srcId="{5B7FABD0-3CD5-4D12-8DBD-4900E3CD264D}" destId="{04DF8E26-6D8E-48DD-8B45-E375EFEB4CD7}" srcOrd="1" destOrd="0" presId="urn:microsoft.com/office/officeart/2009/3/layout/PieProcess"/>
    <dgm:cxn modelId="{51D93941-95E4-4F9E-86BA-2BF125684182}" type="presParOf" srcId="{5B7FABD0-3CD5-4D12-8DBD-4900E3CD264D}" destId="{78966E69-C522-4ED2-A1DB-1184EB52E2B9}" srcOrd="2" destOrd="0" presId="urn:microsoft.com/office/officeart/2009/3/layout/PieProcess"/>
    <dgm:cxn modelId="{02966E1C-A5A4-42A4-BC50-AEF83136B4C2}" type="presParOf" srcId="{60D5CF03-C766-4F10-9727-E627D6FE1E38}" destId="{787B15A1-8779-4132-B625-636ACCE4B55A}" srcOrd="17" destOrd="0" presId="urn:microsoft.com/office/officeart/2009/3/layout/PieProcess"/>
    <dgm:cxn modelId="{C3FF1900-AED6-40DE-8485-7D20D114E351}" type="presParOf" srcId="{60D5CF03-C766-4F10-9727-E627D6FE1E38}" destId="{7B20B069-0409-4089-9969-78593FBE112E}" srcOrd="18" destOrd="0" presId="urn:microsoft.com/office/officeart/2009/3/layout/PieProcess"/>
    <dgm:cxn modelId="{2A5643C7-6F94-487F-BB1F-965C8D36EC85}" type="presParOf" srcId="{7B20B069-0409-4089-9969-78593FBE112E}" destId="{206D4F67-0BC3-45CA-BB5C-9E15703CF2C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4E2D9-486A-4D54-A987-4681A3587DB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B528A-0448-4793-B72D-939BFE5541F7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1,212 </a:t>
          </a:r>
          <a:r>
            <a:rPr lang="en-US">
              <a:solidFill>
                <a:schemeClr val="bg2"/>
              </a:solidFill>
            </a:rPr>
            <a:t>Products in Registry</a:t>
          </a:r>
        </a:p>
      </dgm:t>
    </dgm:pt>
    <dgm:pt modelId="{CB7AD5EE-89B8-471A-88DC-94B00396AB75}" type="parTrans" cxnId="{2479800C-982F-4E69-9658-7A87D1B7D0B4}">
      <dgm:prSet/>
      <dgm:spPr/>
      <dgm:t>
        <a:bodyPr/>
        <a:lstStyle/>
        <a:p>
          <a:endParaRPr lang="en-US"/>
        </a:p>
      </dgm:t>
    </dgm:pt>
    <dgm:pt modelId="{2BC83501-479E-4FB6-833F-38E87584D3B7}" type="sibTrans" cxnId="{2479800C-982F-4E69-9658-7A87D1B7D0B4}">
      <dgm:prSet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8</a:t>
          </a:r>
          <a:r>
            <a:rPr lang="en-US">
              <a:solidFill>
                <a:schemeClr val="bg2"/>
              </a:solidFill>
            </a:rPr>
            <a:t> Participants</a:t>
          </a:r>
        </a:p>
      </dgm:t>
    </dgm:pt>
    <dgm:pt modelId="{C84DA212-7179-406B-AE1C-F45A596A935D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15,165</a:t>
          </a:r>
          <a:r>
            <a:rPr lang="en-US">
              <a:solidFill>
                <a:schemeClr val="bg2"/>
              </a:solidFill>
            </a:rPr>
            <a:t> Reference Message Sets</a:t>
          </a:r>
        </a:p>
      </dgm:t>
    </dgm:pt>
    <dgm:pt modelId="{6D88F5BE-8C33-4312-837A-39EAD4874346}" type="parTrans" cxnId="{6F1709AE-CD2F-476A-8761-888DFE673DC4}">
      <dgm:prSet/>
      <dgm:spPr/>
      <dgm:t>
        <a:bodyPr/>
        <a:lstStyle/>
        <a:p>
          <a:endParaRPr lang="en-US"/>
        </a:p>
      </dgm:t>
    </dgm:pt>
    <dgm:pt modelId="{24A31313-3779-4384-90B3-342A3E510461}" type="sibTrans" cxnId="{6F1709AE-CD2F-476A-8761-888DFE673DC4}">
      <dgm:prSet custT="1"/>
      <dgm:spPr/>
      <dgm:t>
        <a:bodyPr/>
        <a:lstStyle/>
        <a:p>
          <a:r>
            <a:rPr lang="en-US" sz="1700" b="1">
              <a:solidFill>
                <a:schemeClr val="bg2"/>
              </a:solidFill>
            </a:rPr>
            <a:t>164</a:t>
          </a:r>
          <a:r>
            <a:rPr lang="en-US" sz="1700">
              <a:solidFill>
                <a:schemeClr val="bg2"/>
              </a:solidFill>
            </a:rPr>
            <a:t> Full Message Sets</a:t>
          </a:r>
        </a:p>
      </dgm:t>
    </dgm:pt>
    <dgm:pt modelId="{E28072FD-A1FC-4E9E-8B79-43673C5AA380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&lt;1% </a:t>
          </a:r>
          <a:r>
            <a:rPr lang="en-US">
              <a:solidFill>
                <a:schemeClr val="bg2"/>
              </a:solidFill>
            </a:rPr>
            <a:t>Error Rate</a:t>
          </a:r>
        </a:p>
      </dgm:t>
    </dgm:pt>
    <dgm:pt modelId="{9A084EEC-F5C4-4DB0-9869-A92967DF8D62}" type="parTrans" cxnId="{0B459F55-4FD4-451D-9ABD-9C4C0DC33F05}">
      <dgm:prSet/>
      <dgm:spPr/>
      <dgm:t>
        <a:bodyPr/>
        <a:lstStyle/>
        <a:p>
          <a:endParaRPr lang="en-US"/>
        </a:p>
      </dgm:t>
    </dgm:pt>
    <dgm:pt modelId="{AC1840CB-91FA-4775-B6A7-FD207F2B8AB2}" type="sibTrans" cxnId="{0B459F55-4FD4-451D-9ABD-9C4C0DC33F05}">
      <dgm:prSet custT="1"/>
      <dgm:spPr/>
      <dgm:t>
        <a:bodyPr/>
        <a:lstStyle/>
        <a:p>
          <a:r>
            <a:rPr lang="en-US" sz="1700" b="1">
              <a:solidFill>
                <a:schemeClr val="bg2"/>
              </a:solidFill>
            </a:rPr>
            <a:t>6</a:t>
          </a:r>
          <a:r>
            <a:rPr lang="en-US" sz="1700">
              <a:solidFill>
                <a:schemeClr val="bg2"/>
              </a:solidFill>
            </a:rPr>
            <a:t> Months</a:t>
          </a:r>
        </a:p>
      </dgm:t>
    </dgm:pt>
    <dgm:pt modelId="{18668EAD-67C8-4970-8413-BFB3795DFB85}" type="pres">
      <dgm:prSet presAssocID="{0F74E2D9-486A-4D54-A987-4681A3587DBB}" presName="Name0" presStyleCnt="0">
        <dgm:presLayoutVars>
          <dgm:chMax/>
          <dgm:chPref/>
          <dgm:dir/>
          <dgm:animLvl val="lvl"/>
        </dgm:presLayoutVars>
      </dgm:prSet>
      <dgm:spPr/>
    </dgm:pt>
    <dgm:pt modelId="{63EA04C5-E5CA-4D7C-A536-E87918ECEF2B}" type="pres">
      <dgm:prSet presAssocID="{A9FB528A-0448-4793-B72D-939BFE5541F7}" presName="composite" presStyleCnt="0"/>
      <dgm:spPr/>
    </dgm:pt>
    <dgm:pt modelId="{748FE4B9-E96C-4C2E-910D-EFDBC4AB56E0}" type="pres">
      <dgm:prSet presAssocID="{A9FB528A-0448-4793-B72D-939BFE5541F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414CCD1-9D4B-43F1-93B2-FAD9ADAA46B6}" type="pres">
      <dgm:prSet presAssocID="{A9FB528A-0448-4793-B72D-939BFE5541F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D9D9427-48B8-4BC3-851A-6AE9F3106D33}" type="pres">
      <dgm:prSet presAssocID="{A9FB528A-0448-4793-B72D-939BFE5541F7}" presName="BalanceSpacing" presStyleCnt="0"/>
      <dgm:spPr/>
    </dgm:pt>
    <dgm:pt modelId="{0BCF6338-C208-4B5D-9CD4-E38415CE5F4E}" type="pres">
      <dgm:prSet presAssocID="{A9FB528A-0448-4793-B72D-939BFE5541F7}" presName="BalanceSpacing1" presStyleCnt="0"/>
      <dgm:spPr/>
    </dgm:pt>
    <dgm:pt modelId="{426EE3D2-6830-4881-83FD-7A531FDA4799}" type="pres">
      <dgm:prSet presAssocID="{2BC83501-479E-4FB6-833F-38E87584D3B7}" presName="Accent1Text" presStyleLbl="node1" presStyleIdx="1" presStyleCnt="6"/>
      <dgm:spPr/>
    </dgm:pt>
    <dgm:pt modelId="{EB966A28-8FAA-46D4-B565-05A9B96234FE}" type="pres">
      <dgm:prSet presAssocID="{2BC83501-479E-4FB6-833F-38E87584D3B7}" presName="spaceBetweenRectangles" presStyleCnt="0"/>
      <dgm:spPr/>
    </dgm:pt>
    <dgm:pt modelId="{DD1DD904-CE7A-46C3-B651-E9184AD8D088}" type="pres">
      <dgm:prSet presAssocID="{C84DA212-7179-406B-AE1C-F45A596A935D}" presName="composite" presStyleCnt="0"/>
      <dgm:spPr/>
    </dgm:pt>
    <dgm:pt modelId="{0BF93098-C457-4456-96AD-A470CFE1D3BE}" type="pres">
      <dgm:prSet presAssocID="{C84DA212-7179-406B-AE1C-F45A596A935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1426D35-A1C2-4B31-ACD4-40C0DCF999E8}" type="pres">
      <dgm:prSet presAssocID="{C84DA212-7179-406B-AE1C-F45A596A935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75A8440-4BBA-4010-8C4F-F0EDBE53879D}" type="pres">
      <dgm:prSet presAssocID="{C84DA212-7179-406B-AE1C-F45A596A935D}" presName="BalanceSpacing" presStyleCnt="0"/>
      <dgm:spPr/>
    </dgm:pt>
    <dgm:pt modelId="{59507393-A86B-4A78-B91B-45E1AE63E8F0}" type="pres">
      <dgm:prSet presAssocID="{C84DA212-7179-406B-AE1C-F45A596A935D}" presName="BalanceSpacing1" presStyleCnt="0"/>
      <dgm:spPr/>
    </dgm:pt>
    <dgm:pt modelId="{B5C12839-C629-4816-8538-6F77A7624828}" type="pres">
      <dgm:prSet presAssocID="{24A31313-3779-4384-90B3-342A3E510461}" presName="Accent1Text" presStyleLbl="node1" presStyleIdx="3" presStyleCnt="6"/>
      <dgm:spPr/>
    </dgm:pt>
    <dgm:pt modelId="{01C04E39-C2B0-4D04-84A7-101420C8C257}" type="pres">
      <dgm:prSet presAssocID="{24A31313-3779-4384-90B3-342A3E510461}" presName="spaceBetweenRectangles" presStyleCnt="0"/>
      <dgm:spPr/>
    </dgm:pt>
    <dgm:pt modelId="{16B31E51-638F-4D46-AC93-D470C41E78A9}" type="pres">
      <dgm:prSet presAssocID="{E28072FD-A1FC-4E9E-8B79-43673C5AA380}" presName="composite" presStyleCnt="0"/>
      <dgm:spPr/>
    </dgm:pt>
    <dgm:pt modelId="{D83CA837-32AE-482E-9901-81D1F21E8F47}" type="pres">
      <dgm:prSet presAssocID="{E28072FD-A1FC-4E9E-8B79-43673C5AA38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97FA8E5-754F-47FA-B6C3-6AADA8A6FF0F}" type="pres">
      <dgm:prSet presAssocID="{E28072FD-A1FC-4E9E-8B79-43673C5AA38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DAE02F5-8609-4F4B-AD56-850A850277C9}" type="pres">
      <dgm:prSet presAssocID="{E28072FD-A1FC-4E9E-8B79-43673C5AA380}" presName="BalanceSpacing" presStyleCnt="0"/>
      <dgm:spPr/>
    </dgm:pt>
    <dgm:pt modelId="{00018430-4FD1-4F9B-8646-34F5D53E6DA0}" type="pres">
      <dgm:prSet presAssocID="{E28072FD-A1FC-4E9E-8B79-43673C5AA380}" presName="BalanceSpacing1" presStyleCnt="0"/>
      <dgm:spPr/>
    </dgm:pt>
    <dgm:pt modelId="{A85DD3F8-43F0-42D2-8598-90FF0A1E4411}" type="pres">
      <dgm:prSet presAssocID="{AC1840CB-91FA-4775-B6A7-FD207F2B8AB2}" presName="Accent1Text" presStyleLbl="node1" presStyleIdx="5" presStyleCnt="6" custLinFactNeighborX="615" custLinFactNeighborY="5"/>
      <dgm:spPr/>
    </dgm:pt>
  </dgm:ptLst>
  <dgm:cxnLst>
    <dgm:cxn modelId="{2479800C-982F-4E69-9658-7A87D1B7D0B4}" srcId="{0F74E2D9-486A-4D54-A987-4681A3587DBB}" destId="{A9FB528A-0448-4793-B72D-939BFE5541F7}" srcOrd="0" destOrd="0" parTransId="{CB7AD5EE-89B8-471A-88DC-94B00396AB75}" sibTransId="{2BC83501-479E-4FB6-833F-38E87584D3B7}"/>
    <dgm:cxn modelId="{1BBC3231-8CD2-4239-A77F-D7299B3A2875}" type="presOf" srcId="{A9FB528A-0448-4793-B72D-939BFE5541F7}" destId="{748FE4B9-E96C-4C2E-910D-EFDBC4AB56E0}" srcOrd="0" destOrd="0" presId="urn:microsoft.com/office/officeart/2008/layout/AlternatingHexagons"/>
    <dgm:cxn modelId="{72884239-E219-4FC9-B261-45048DC78E42}" type="presOf" srcId="{24A31313-3779-4384-90B3-342A3E510461}" destId="{B5C12839-C629-4816-8538-6F77A7624828}" srcOrd="0" destOrd="0" presId="urn:microsoft.com/office/officeart/2008/layout/AlternatingHexagons"/>
    <dgm:cxn modelId="{CCD4E349-FAAA-47A5-A831-738C380D9459}" type="presOf" srcId="{AC1840CB-91FA-4775-B6A7-FD207F2B8AB2}" destId="{A85DD3F8-43F0-42D2-8598-90FF0A1E4411}" srcOrd="0" destOrd="0" presId="urn:microsoft.com/office/officeart/2008/layout/AlternatingHexagons"/>
    <dgm:cxn modelId="{83D35F73-F3A4-4255-9B29-0108BAC7ABD7}" type="presOf" srcId="{2BC83501-479E-4FB6-833F-38E87584D3B7}" destId="{426EE3D2-6830-4881-83FD-7A531FDA4799}" srcOrd="0" destOrd="0" presId="urn:microsoft.com/office/officeart/2008/layout/AlternatingHexagons"/>
    <dgm:cxn modelId="{C783DC74-9455-4697-9FD2-D17262D9E134}" type="presOf" srcId="{0F74E2D9-486A-4D54-A987-4681A3587DBB}" destId="{18668EAD-67C8-4970-8413-BFB3795DFB85}" srcOrd="0" destOrd="0" presId="urn:microsoft.com/office/officeart/2008/layout/AlternatingHexagons"/>
    <dgm:cxn modelId="{0B459F55-4FD4-451D-9ABD-9C4C0DC33F05}" srcId="{0F74E2D9-486A-4D54-A987-4681A3587DBB}" destId="{E28072FD-A1FC-4E9E-8B79-43673C5AA380}" srcOrd="2" destOrd="0" parTransId="{9A084EEC-F5C4-4DB0-9869-A92967DF8D62}" sibTransId="{AC1840CB-91FA-4775-B6A7-FD207F2B8AB2}"/>
    <dgm:cxn modelId="{B64F5290-F186-4675-A7E6-4A7E3FD91CFF}" type="presOf" srcId="{E28072FD-A1FC-4E9E-8B79-43673C5AA380}" destId="{D83CA837-32AE-482E-9901-81D1F21E8F47}" srcOrd="0" destOrd="0" presId="urn:microsoft.com/office/officeart/2008/layout/AlternatingHexagons"/>
    <dgm:cxn modelId="{6F1709AE-CD2F-476A-8761-888DFE673DC4}" srcId="{0F74E2D9-486A-4D54-A987-4681A3587DBB}" destId="{C84DA212-7179-406B-AE1C-F45A596A935D}" srcOrd="1" destOrd="0" parTransId="{6D88F5BE-8C33-4312-837A-39EAD4874346}" sibTransId="{24A31313-3779-4384-90B3-342A3E510461}"/>
    <dgm:cxn modelId="{F8469FD3-BFC9-41FD-AD28-63C1128176FF}" type="presOf" srcId="{C84DA212-7179-406B-AE1C-F45A596A935D}" destId="{0BF93098-C457-4456-96AD-A470CFE1D3BE}" srcOrd="0" destOrd="0" presId="urn:microsoft.com/office/officeart/2008/layout/AlternatingHexagons"/>
    <dgm:cxn modelId="{22799925-185A-4418-B2B3-E790B97334E0}" type="presParOf" srcId="{18668EAD-67C8-4970-8413-BFB3795DFB85}" destId="{63EA04C5-E5CA-4D7C-A536-E87918ECEF2B}" srcOrd="0" destOrd="0" presId="urn:microsoft.com/office/officeart/2008/layout/AlternatingHexagons"/>
    <dgm:cxn modelId="{B4BB6371-4399-45F6-BC43-C09D446DFF28}" type="presParOf" srcId="{63EA04C5-E5CA-4D7C-A536-E87918ECEF2B}" destId="{748FE4B9-E96C-4C2E-910D-EFDBC4AB56E0}" srcOrd="0" destOrd="0" presId="urn:microsoft.com/office/officeart/2008/layout/AlternatingHexagons"/>
    <dgm:cxn modelId="{FB8340EA-5A66-4F00-B085-92ED5F28F192}" type="presParOf" srcId="{63EA04C5-E5CA-4D7C-A536-E87918ECEF2B}" destId="{0414CCD1-9D4B-43F1-93B2-FAD9ADAA46B6}" srcOrd="1" destOrd="0" presId="urn:microsoft.com/office/officeart/2008/layout/AlternatingHexagons"/>
    <dgm:cxn modelId="{32320063-4425-437E-9A83-0EE186B81DB2}" type="presParOf" srcId="{63EA04C5-E5CA-4D7C-A536-E87918ECEF2B}" destId="{7D9D9427-48B8-4BC3-851A-6AE9F3106D33}" srcOrd="2" destOrd="0" presId="urn:microsoft.com/office/officeart/2008/layout/AlternatingHexagons"/>
    <dgm:cxn modelId="{D78A43AC-0247-4866-8979-E2D8D60D0508}" type="presParOf" srcId="{63EA04C5-E5CA-4D7C-A536-E87918ECEF2B}" destId="{0BCF6338-C208-4B5D-9CD4-E38415CE5F4E}" srcOrd="3" destOrd="0" presId="urn:microsoft.com/office/officeart/2008/layout/AlternatingHexagons"/>
    <dgm:cxn modelId="{7D12235C-8384-46C2-AA24-553C2C72498C}" type="presParOf" srcId="{63EA04C5-E5CA-4D7C-A536-E87918ECEF2B}" destId="{426EE3D2-6830-4881-83FD-7A531FDA4799}" srcOrd="4" destOrd="0" presId="urn:microsoft.com/office/officeart/2008/layout/AlternatingHexagons"/>
    <dgm:cxn modelId="{9140C29E-7311-4407-AC5F-19C97F794CE5}" type="presParOf" srcId="{18668EAD-67C8-4970-8413-BFB3795DFB85}" destId="{EB966A28-8FAA-46D4-B565-05A9B96234FE}" srcOrd="1" destOrd="0" presId="urn:microsoft.com/office/officeart/2008/layout/AlternatingHexagons"/>
    <dgm:cxn modelId="{0091060D-70B6-4F5B-A42F-003338ADDD85}" type="presParOf" srcId="{18668EAD-67C8-4970-8413-BFB3795DFB85}" destId="{DD1DD904-CE7A-46C3-B651-E9184AD8D088}" srcOrd="2" destOrd="0" presId="urn:microsoft.com/office/officeart/2008/layout/AlternatingHexagons"/>
    <dgm:cxn modelId="{5CE42F1C-23D4-467C-848C-298D155E4611}" type="presParOf" srcId="{DD1DD904-CE7A-46C3-B651-E9184AD8D088}" destId="{0BF93098-C457-4456-96AD-A470CFE1D3BE}" srcOrd="0" destOrd="0" presId="urn:microsoft.com/office/officeart/2008/layout/AlternatingHexagons"/>
    <dgm:cxn modelId="{9DB5605E-9800-46EE-A125-D976953AC8A9}" type="presParOf" srcId="{DD1DD904-CE7A-46C3-B651-E9184AD8D088}" destId="{01426D35-A1C2-4B31-ACD4-40C0DCF999E8}" srcOrd="1" destOrd="0" presId="urn:microsoft.com/office/officeart/2008/layout/AlternatingHexagons"/>
    <dgm:cxn modelId="{BD3BD15E-3FF3-4589-B87F-5D8CB4E86954}" type="presParOf" srcId="{DD1DD904-CE7A-46C3-B651-E9184AD8D088}" destId="{275A8440-4BBA-4010-8C4F-F0EDBE53879D}" srcOrd="2" destOrd="0" presId="urn:microsoft.com/office/officeart/2008/layout/AlternatingHexagons"/>
    <dgm:cxn modelId="{80139ADC-6C44-46DE-BE74-CF1DC615EC4C}" type="presParOf" srcId="{DD1DD904-CE7A-46C3-B651-E9184AD8D088}" destId="{59507393-A86B-4A78-B91B-45E1AE63E8F0}" srcOrd="3" destOrd="0" presId="urn:microsoft.com/office/officeart/2008/layout/AlternatingHexagons"/>
    <dgm:cxn modelId="{34D1D5A0-3F73-45E1-96A2-E0E332C90273}" type="presParOf" srcId="{DD1DD904-CE7A-46C3-B651-E9184AD8D088}" destId="{B5C12839-C629-4816-8538-6F77A7624828}" srcOrd="4" destOrd="0" presId="urn:microsoft.com/office/officeart/2008/layout/AlternatingHexagons"/>
    <dgm:cxn modelId="{5E265F3F-8B84-442F-963D-D7068A7F907C}" type="presParOf" srcId="{18668EAD-67C8-4970-8413-BFB3795DFB85}" destId="{01C04E39-C2B0-4D04-84A7-101420C8C257}" srcOrd="3" destOrd="0" presId="urn:microsoft.com/office/officeart/2008/layout/AlternatingHexagons"/>
    <dgm:cxn modelId="{1D146C2C-FA46-46CE-82EF-6AC83E26FE0A}" type="presParOf" srcId="{18668EAD-67C8-4970-8413-BFB3795DFB85}" destId="{16B31E51-638F-4D46-AC93-D470C41E78A9}" srcOrd="4" destOrd="0" presId="urn:microsoft.com/office/officeart/2008/layout/AlternatingHexagons"/>
    <dgm:cxn modelId="{9609313E-C20A-4477-9A8C-E7E1E8A130DE}" type="presParOf" srcId="{16B31E51-638F-4D46-AC93-D470C41E78A9}" destId="{D83CA837-32AE-482E-9901-81D1F21E8F47}" srcOrd="0" destOrd="0" presId="urn:microsoft.com/office/officeart/2008/layout/AlternatingHexagons"/>
    <dgm:cxn modelId="{47CE108C-172E-4E78-B5CB-9CFE71D30224}" type="presParOf" srcId="{16B31E51-638F-4D46-AC93-D470C41E78A9}" destId="{497FA8E5-754F-47FA-B6C3-6AADA8A6FF0F}" srcOrd="1" destOrd="0" presId="urn:microsoft.com/office/officeart/2008/layout/AlternatingHexagons"/>
    <dgm:cxn modelId="{BF2B1563-AED0-462D-A9A4-52FB6056B833}" type="presParOf" srcId="{16B31E51-638F-4D46-AC93-D470C41E78A9}" destId="{3DAE02F5-8609-4F4B-AD56-850A850277C9}" srcOrd="2" destOrd="0" presId="urn:microsoft.com/office/officeart/2008/layout/AlternatingHexagons"/>
    <dgm:cxn modelId="{028F5142-4106-4781-A766-6E5A334E914F}" type="presParOf" srcId="{16B31E51-638F-4D46-AC93-D470C41E78A9}" destId="{00018430-4FD1-4F9B-8646-34F5D53E6DA0}" srcOrd="3" destOrd="0" presId="urn:microsoft.com/office/officeart/2008/layout/AlternatingHexagons"/>
    <dgm:cxn modelId="{1010E95D-34D4-44BB-8610-31B489FCF633}" type="presParOf" srcId="{16B31E51-638F-4D46-AC93-D470C41E78A9}" destId="{A85DD3F8-43F0-42D2-8598-90FF0A1E44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BCFA64-1560-445D-8CCF-ADF4EED95F9A}" type="doc">
      <dgm:prSet loTypeId="urn:microsoft.com/office/officeart/2005/8/layout/b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0DC34-F3D1-4DB8-B524-DD248A9E4EB5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Fall 2022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Begin IT development</a:t>
          </a:r>
        </a:p>
      </dgm:t>
    </dgm:pt>
    <dgm:pt modelId="{656C8082-1912-45BF-A650-D4A57F2CF379}" type="parTrans" cxnId="{0F34FA7B-C4BF-4010-B18E-CF3A960EEC1D}">
      <dgm:prSet/>
      <dgm:spPr/>
      <dgm:t>
        <a:bodyPr/>
        <a:lstStyle/>
        <a:p>
          <a:endParaRPr lang="en-US"/>
        </a:p>
      </dgm:t>
    </dgm:pt>
    <dgm:pt modelId="{ADFB20B1-FB77-4EDB-91A4-2047E1B43E5C}" type="sibTrans" cxnId="{0F34FA7B-C4BF-4010-B18E-CF3A960EEC1D}">
      <dgm:prSet/>
      <dgm:spPr/>
      <dgm:t>
        <a:bodyPr/>
        <a:lstStyle/>
        <a:p>
          <a:endParaRPr lang="en-US"/>
        </a:p>
      </dgm:t>
    </dgm:pt>
    <dgm:pt modelId="{186BA7A0-4423-47E2-8101-414BC3C78494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Spring 2023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PGA Message Set development</a:t>
          </a:r>
        </a:p>
      </dgm:t>
    </dgm:pt>
    <dgm:pt modelId="{21ED338E-6C0C-40D0-94E8-172B35A82CA7}" type="parTrans" cxnId="{1EB0CF65-4214-457A-A9FA-36B5DB75FC97}">
      <dgm:prSet/>
      <dgm:spPr/>
      <dgm:t>
        <a:bodyPr/>
        <a:lstStyle/>
        <a:p>
          <a:endParaRPr lang="en-US"/>
        </a:p>
      </dgm:t>
    </dgm:pt>
    <dgm:pt modelId="{1BB4D16B-4624-4D21-B941-FFC5E80EDC1B}" type="sibTrans" cxnId="{1EB0CF65-4214-457A-A9FA-36B5DB75FC97}">
      <dgm:prSet/>
      <dgm:spPr/>
      <dgm:t>
        <a:bodyPr/>
        <a:lstStyle/>
        <a:p>
          <a:endParaRPr lang="en-US"/>
        </a:p>
      </dgm:t>
    </dgm:pt>
    <dgm:pt modelId="{747800B3-C733-472B-AFA9-48622A652C59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Fall 2023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Begin Beta Pilot</a:t>
          </a:r>
        </a:p>
      </dgm:t>
    </dgm:pt>
    <dgm:pt modelId="{5E3A8BFA-D25D-43AE-905C-7BA268827B82}" type="parTrans" cxnId="{B4AFD0A4-F02D-4154-812B-16440CD21C37}">
      <dgm:prSet/>
      <dgm:spPr/>
      <dgm:t>
        <a:bodyPr/>
        <a:lstStyle/>
        <a:p>
          <a:endParaRPr lang="en-US"/>
        </a:p>
      </dgm:t>
    </dgm:pt>
    <dgm:pt modelId="{9CA28B3D-19D4-49E0-992F-B7E7EFFA301F}" type="sibTrans" cxnId="{B4AFD0A4-F02D-4154-812B-16440CD21C37}">
      <dgm:prSet/>
      <dgm:spPr/>
      <dgm:t>
        <a:bodyPr/>
        <a:lstStyle/>
        <a:p>
          <a:endParaRPr lang="en-US"/>
        </a:p>
      </dgm:t>
    </dgm:pt>
    <dgm:pt modelId="{14BFA3B4-729D-492D-9568-F319995CA7DE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Summer 2023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Testing and volunteer onboarding</a:t>
          </a:r>
        </a:p>
      </dgm:t>
    </dgm:pt>
    <dgm:pt modelId="{CDD51292-CF3A-4797-A01C-B6C5BE6E2276}" type="parTrans" cxnId="{86819608-E472-406C-B091-7BBEEA0E6BF2}">
      <dgm:prSet/>
      <dgm:spPr/>
      <dgm:t>
        <a:bodyPr/>
        <a:lstStyle/>
        <a:p>
          <a:endParaRPr lang="en-US"/>
        </a:p>
      </dgm:t>
    </dgm:pt>
    <dgm:pt modelId="{96378D26-1E65-49C6-9BE3-7763AA4D3339}" type="sibTrans" cxnId="{86819608-E472-406C-B091-7BBEEA0E6BF2}">
      <dgm:prSet/>
      <dgm:spPr/>
      <dgm:t>
        <a:bodyPr/>
        <a:lstStyle/>
        <a:p>
          <a:endParaRPr lang="en-US"/>
        </a:p>
      </dgm:t>
    </dgm:pt>
    <dgm:pt modelId="{3851753D-6469-4B67-8C55-F10D22D69F81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Spring 2024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End Beta Pilot</a:t>
          </a:r>
        </a:p>
      </dgm:t>
    </dgm:pt>
    <dgm:pt modelId="{D0305092-4E30-43CE-BFEA-5D5F58367B53}" type="parTrans" cxnId="{57B2DAFE-9E58-41DF-9950-B98426DF7619}">
      <dgm:prSet/>
      <dgm:spPr/>
      <dgm:t>
        <a:bodyPr/>
        <a:lstStyle/>
        <a:p>
          <a:endParaRPr lang="en-US"/>
        </a:p>
      </dgm:t>
    </dgm:pt>
    <dgm:pt modelId="{B18A98EA-5B4C-4011-BF95-FF58F75DAF30}" type="sibTrans" cxnId="{57B2DAFE-9E58-41DF-9950-B98426DF7619}">
      <dgm:prSet/>
      <dgm:spPr/>
      <dgm:t>
        <a:bodyPr/>
        <a:lstStyle/>
        <a:p>
          <a:endParaRPr lang="en-US"/>
        </a:p>
      </dgm:t>
    </dgm:pt>
    <dgm:pt modelId="{3CB4278B-B23F-4393-90A0-0516BD0889C6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End of Year 2024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Finalize rulemaking</a:t>
          </a:r>
        </a:p>
      </dgm:t>
    </dgm:pt>
    <dgm:pt modelId="{4D3205E2-59DF-4002-85EB-5426C3AE7D3C}" type="parTrans" cxnId="{D9C0BE07-591B-4DFE-9116-41FC097B499B}">
      <dgm:prSet/>
      <dgm:spPr/>
      <dgm:t>
        <a:bodyPr/>
        <a:lstStyle/>
        <a:p>
          <a:endParaRPr lang="en-US"/>
        </a:p>
      </dgm:t>
    </dgm:pt>
    <dgm:pt modelId="{18ACD87E-0C01-4606-8019-8120EA5AF06F}" type="sibTrans" cxnId="{D9C0BE07-591B-4DFE-9116-41FC097B499B}">
      <dgm:prSet/>
      <dgm:spPr/>
      <dgm:t>
        <a:bodyPr/>
        <a:lstStyle/>
        <a:p>
          <a:endParaRPr lang="en-US"/>
        </a:p>
      </dgm:t>
    </dgm:pt>
    <dgm:pt modelId="{75AC0331-DB7A-47B7-AD31-0FF9B93007F8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Winter 2022/23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Receive iterative feedback</a:t>
          </a:r>
        </a:p>
      </dgm:t>
    </dgm:pt>
    <dgm:pt modelId="{65A2B005-70E2-4499-AE8B-68B09E7795C4}" type="parTrans" cxnId="{55893095-B99B-4757-96AB-EAED6CDAD883}">
      <dgm:prSet/>
      <dgm:spPr/>
      <dgm:t>
        <a:bodyPr/>
        <a:lstStyle/>
        <a:p>
          <a:endParaRPr lang="en-US"/>
        </a:p>
      </dgm:t>
    </dgm:pt>
    <dgm:pt modelId="{E78FDF6C-DD02-450E-AABC-737FCADE2394}" type="sibTrans" cxnId="{55893095-B99B-4757-96AB-EAED6CDAD883}">
      <dgm:prSet/>
      <dgm:spPr/>
      <dgm:t>
        <a:bodyPr/>
        <a:lstStyle/>
        <a:p>
          <a:endParaRPr lang="en-US"/>
        </a:p>
      </dgm:t>
    </dgm:pt>
    <dgm:pt modelId="{AA3352A8-2FEB-486A-BEBF-77511E8CECAF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Winter 2023/24</a:t>
          </a:r>
          <a:br>
            <a:rPr lang="en-US" b="0">
              <a:solidFill>
                <a:schemeClr val="bg2"/>
              </a:solidFill>
            </a:rPr>
          </a:br>
          <a:r>
            <a:rPr lang="en-US" b="0">
              <a:solidFill>
                <a:schemeClr val="bg2"/>
              </a:solidFill>
            </a:rPr>
            <a:t>Receive iterative feedback</a:t>
          </a:r>
          <a:endParaRPr lang="en-US" b="1">
            <a:solidFill>
              <a:schemeClr val="bg2"/>
            </a:solidFill>
          </a:endParaRPr>
        </a:p>
      </dgm:t>
    </dgm:pt>
    <dgm:pt modelId="{809893D0-621F-4ADF-A695-09E1F126DFD6}" type="parTrans" cxnId="{E8800810-7760-473D-9E88-DA895C6B6922}">
      <dgm:prSet/>
      <dgm:spPr/>
      <dgm:t>
        <a:bodyPr/>
        <a:lstStyle/>
        <a:p>
          <a:endParaRPr lang="en-US"/>
        </a:p>
      </dgm:t>
    </dgm:pt>
    <dgm:pt modelId="{85AAE0D1-A5DB-4A2E-8427-342429F04EC8}" type="sibTrans" cxnId="{E8800810-7760-473D-9E88-DA895C6B6922}">
      <dgm:prSet/>
      <dgm:spPr/>
      <dgm:t>
        <a:bodyPr/>
        <a:lstStyle/>
        <a:p>
          <a:endParaRPr lang="en-US"/>
        </a:p>
      </dgm:t>
    </dgm:pt>
    <dgm:pt modelId="{36F6783C-DC29-4AB0-9B2D-C31C6DDEDBB0}" type="pres">
      <dgm:prSet presAssocID="{0ABCFA64-1560-445D-8CCF-ADF4EED95F9A}" presName="Name0" presStyleCnt="0">
        <dgm:presLayoutVars>
          <dgm:dir/>
          <dgm:resizeHandles/>
        </dgm:presLayoutVars>
      </dgm:prSet>
      <dgm:spPr/>
    </dgm:pt>
    <dgm:pt modelId="{5E112898-7535-4C3A-B34F-A3C7CF6A7372}" type="pres">
      <dgm:prSet presAssocID="{48F0DC34-F3D1-4DB8-B524-DD248A9E4EB5}" presName="compNode" presStyleCnt="0"/>
      <dgm:spPr/>
    </dgm:pt>
    <dgm:pt modelId="{246C9229-0695-4262-9221-C05276787E7C}" type="pres">
      <dgm:prSet presAssocID="{48F0DC34-F3D1-4DB8-B524-DD248A9E4EB5}" presName="dummyConnPt" presStyleCnt="0"/>
      <dgm:spPr/>
    </dgm:pt>
    <dgm:pt modelId="{B99A1932-90C4-487E-8F0C-DF0FE3396FEC}" type="pres">
      <dgm:prSet presAssocID="{48F0DC34-F3D1-4DB8-B524-DD248A9E4EB5}" presName="node" presStyleLbl="node1" presStyleIdx="0" presStyleCnt="8">
        <dgm:presLayoutVars>
          <dgm:bulletEnabled val="1"/>
        </dgm:presLayoutVars>
      </dgm:prSet>
      <dgm:spPr/>
    </dgm:pt>
    <dgm:pt modelId="{EBCC889A-0BE9-42A7-8756-F5B0A87E0F0E}" type="pres">
      <dgm:prSet presAssocID="{ADFB20B1-FB77-4EDB-91A4-2047E1B43E5C}" presName="sibTrans" presStyleLbl="bgSibTrans2D1" presStyleIdx="0" presStyleCnt="7"/>
      <dgm:spPr/>
    </dgm:pt>
    <dgm:pt modelId="{F38F865B-A19A-492C-B50E-6EA21F8FA5D3}" type="pres">
      <dgm:prSet presAssocID="{75AC0331-DB7A-47B7-AD31-0FF9B93007F8}" presName="compNode" presStyleCnt="0"/>
      <dgm:spPr/>
    </dgm:pt>
    <dgm:pt modelId="{7F7924E8-752E-4026-94EC-F0E5340117B7}" type="pres">
      <dgm:prSet presAssocID="{75AC0331-DB7A-47B7-AD31-0FF9B93007F8}" presName="dummyConnPt" presStyleCnt="0"/>
      <dgm:spPr/>
    </dgm:pt>
    <dgm:pt modelId="{E7239F0C-9D7A-4A1D-ADCB-E40B96F90163}" type="pres">
      <dgm:prSet presAssocID="{75AC0331-DB7A-47B7-AD31-0FF9B93007F8}" presName="node" presStyleLbl="node1" presStyleIdx="1" presStyleCnt="8">
        <dgm:presLayoutVars>
          <dgm:bulletEnabled val="1"/>
        </dgm:presLayoutVars>
      </dgm:prSet>
      <dgm:spPr/>
    </dgm:pt>
    <dgm:pt modelId="{7D9AE66C-2524-4505-82BC-33C7D3E2D6D8}" type="pres">
      <dgm:prSet presAssocID="{E78FDF6C-DD02-450E-AABC-737FCADE2394}" presName="sibTrans" presStyleLbl="bgSibTrans2D1" presStyleIdx="1" presStyleCnt="7"/>
      <dgm:spPr/>
    </dgm:pt>
    <dgm:pt modelId="{FA4F62B0-CCE1-4DFF-A231-C25E3E5F5E76}" type="pres">
      <dgm:prSet presAssocID="{186BA7A0-4423-47E2-8101-414BC3C78494}" presName="compNode" presStyleCnt="0"/>
      <dgm:spPr/>
    </dgm:pt>
    <dgm:pt modelId="{C86C3D2E-424B-49CE-A8BE-8DC369227F55}" type="pres">
      <dgm:prSet presAssocID="{186BA7A0-4423-47E2-8101-414BC3C78494}" presName="dummyConnPt" presStyleCnt="0"/>
      <dgm:spPr/>
    </dgm:pt>
    <dgm:pt modelId="{4DE7163C-D8CF-49FC-B267-F87728C511B4}" type="pres">
      <dgm:prSet presAssocID="{186BA7A0-4423-47E2-8101-414BC3C78494}" presName="node" presStyleLbl="node1" presStyleIdx="2" presStyleCnt="8">
        <dgm:presLayoutVars>
          <dgm:bulletEnabled val="1"/>
        </dgm:presLayoutVars>
      </dgm:prSet>
      <dgm:spPr/>
    </dgm:pt>
    <dgm:pt modelId="{DDA0DB17-048A-4B7A-8133-4169AEAA6E60}" type="pres">
      <dgm:prSet presAssocID="{1BB4D16B-4624-4D21-B941-FFC5E80EDC1B}" presName="sibTrans" presStyleLbl="bgSibTrans2D1" presStyleIdx="2" presStyleCnt="7"/>
      <dgm:spPr/>
    </dgm:pt>
    <dgm:pt modelId="{9622BD89-DC3D-4CED-B904-F98094B1E829}" type="pres">
      <dgm:prSet presAssocID="{14BFA3B4-729D-492D-9568-F319995CA7DE}" presName="compNode" presStyleCnt="0"/>
      <dgm:spPr/>
    </dgm:pt>
    <dgm:pt modelId="{5BB698E3-9F8F-49C9-A8C5-39A750D18E3B}" type="pres">
      <dgm:prSet presAssocID="{14BFA3B4-729D-492D-9568-F319995CA7DE}" presName="dummyConnPt" presStyleCnt="0"/>
      <dgm:spPr/>
    </dgm:pt>
    <dgm:pt modelId="{0BF339C9-65CB-4A71-90E6-2BA71EA5B80B}" type="pres">
      <dgm:prSet presAssocID="{14BFA3B4-729D-492D-9568-F319995CA7DE}" presName="node" presStyleLbl="node1" presStyleIdx="3" presStyleCnt="8">
        <dgm:presLayoutVars>
          <dgm:bulletEnabled val="1"/>
        </dgm:presLayoutVars>
      </dgm:prSet>
      <dgm:spPr/>
    </dgm:pt>
    <dgm:pt modelId="{1409C745-6AC3-433D-A5A8-D4602C59B481}" type="pres">
      <dgm:prSet presAssocID="{96378D26-1E65-49C6-9BE3-7763AA4D3339}" presName="sibTrans" presStyleLbl="bgSibTrans2D1" presStyleIdx="3" presStyleCnt="7"/>
      <dgm:spPr/>
    </dgm:pt>
    <dgm:pt modelId="{28881796-861F-4BC6-BD7F-481635AE6F4D}" type="pres">
      <dgm:prSet presAssocID="{747800B3-C733-472B-AFA9-48622A652C59}" presName="compNode" presStyleCnt="0"/>
      <dgm:spPr/>
    </dgm:pt>
    <dgm:pt modelId="{A91E78EC-F844-471D-91BF-8E3CE5969BB5}" type="pres">
      <dgm:prSet presAssocID="{747800B3-C733-472B-AFA9-48622A652C59}" presName="dummyConnPt" presStyleCnt="0"/>
      <dgm:spPr/>
    </dgm:pt>
    <dgm:pt modelId="{FAE844F5-9547-4A0B-BA72-9AC7EAAFCDC1}" type="pres">
      <dgm:prSet presAssocID="{747800B3-C733-472B-AFA9-48622A652C59}" presName="node" presStyleLbl="node1" presStyleIdx="4" presStyleCnt="8">
        <dgm:presLayoutVars>
          <dgm:bulletEnabled val="1"/>
        </dgm:presLayoutVars>
      </dgm:prSet>
      <dgm:spPr/>
    </dgm:pt>
    <dgm:pt modelId="{B4074BC3-9642-415F-B747-A77D4C0D2C49}" type="pres">
      <dgm:prSet presAssocID="{9CA28B3D-19D4-49E0-992F-B7E7EFFA301F}" presName="sibTrans" presStyleLbl="bgSibTrans2D1" presStyleIdx="4" presStyleCnt="7"/>
      <dgm:spPr/>
    </dgm:pt>
    <dgm:pt modelId="{B5C67424-97B3-4323-AD3A-0AA960989474}" type="pres">
      <dgm:prSet presAssocID="{AA3352A8-2FEB-486A-BEBF-77511E8CECAF}" presName="compNode" presStyleCnt="0"/>
      <dgm:spPr/>
    </dgm:pt>
    <dgm:pt modelId="{98D02859-E84C-481E-BBCF-C5029ACF06EE}" type="pres">
      <dgm:prSet presAssocID="{AA3352A8-2FEB-486A-BEBF-77511E8CECAF}" presName="dummyConnPt" presStyleCnt="0"/>
      <dgm:spPr/>
    </dgm:pt>
    <dgm:pt modelId="{7BB29682-B2A4-4D41-BC9C-5047E9032971}" type="pres">
      <dgm:prSet presAssocID="{AA3352A8-2FEB-486A-BEBF-77511E8CECAF}" presName="node" presStyleLbl="node1" presStyleIdx="5" presStyleCnt="8">
        <dgm:presLayoutVars>
          <dgm:bulletEnabled val="1"/>
        </dgm:presLayoutVars>
      </dgm:prSet>
      <dgm:spPr/>
    </dgm:pt>
    <dgm:pt modelId="{AA12E0B1-F45A-493B-9115-D6E181FC3FE5}" type="pres">
      <dgm:prSet presAssocID="{85AAE0D1-A5DB-4A2E-8427-342429F04EC8}" presName="sibTrans" presStyleLbl="bgSibTrans2D1" presStyleIdx="5" presStyleCnt="7"/>
      <dgm:spPr/>
    </dgm:pt>
    <dgm:pt modelId="{0AB8A89E-ED2D-4A8B-BAD4-BB8332CEC4EC}" type="pres">
      <dgm:prSet presAssocID="{3851753D-6469-4B67-8C55-F10D22D69F81}" presName="compNode" presStyleCnt="0"/>
      <dgm:spPr/>
    </dgm:pt>
    <dgm:pt modelId="{B1052926-A346-4135-903F-E9A0DA5991D5}" type="pres">
      <dgm:prSet presAssocID="{3851753D-6469-4B67-8C55-F10D22D69F81}" presName="dummyConnPt" presStyleCnt="0"/>
      <dgm:spPr/>
    </dgm:pt>
    <dgm:pt modelId="{8133D437-F34F-4F35-9966-662AE4F2E037}" type="pres">
      <dgm:prSet presAssocID="{3851753D-6469-4B67-8C55-F10D22D69F81}" presName="node" presStyleLbl="node1" presStyleIdx="6" presStyleCnt="8">
        <dgm:presLayoutVars>
          <dgm:bulletEnabled val="1"/>
        </dgm:presLayoutVars>
      </dgm:prSet>
      <dgm:spPr/>
    </dgm:pt>
    <dgm:pt modelId="{4A48970F-6C26-4400-B4E1-C97007F2B16D}" type="pres">
      <dgm:prSet presAssocID="{B18A98EA-5B4C-4011-BF95-FF58F75DAF30}" presName="sibTrans" presStyleLbl="bgSibTrans2D1" presStyleIdx="6" presStyleCnt="7"/>
      <dgm:spPr/>
    </dgm:pt>
    <dgm:pt modelId="{1C37133A-8675-4848-AC28-F0C10744CB95}" type="pres">
      <dgm:prSet presAssocID="{3CB4278B-B23F-4393-90A0-0516BD0889C6}" presName="compNode" presStyleCnt="0"/>
      <dgm:spPr/>
    </dgm:pt>
    <dgm:pt modelId="{4480A8EF-06B5-4194-87E2-6CDB9CBF485F}" type="pres">
      <dgm:prSet presAssocID="{3CB4278B-B23F-4393-90A0-0516BD0889C6}" presName="dummyConnPt" presStyleCnt="0"/>
      <dgm:spPr/>
    </dgm:pt>
    <dgm:pt modelId="{D417368E-7D70-4133-8FF5-7E6D78912C55}" type="pres">
      <dgm:prSet presAssocID="{3CB4278B-B23F-4393-90A0-0516BD0889C6}" presName="node" presStyleLbl="node1" presStyleIdx="7" presStyleCnt="8">
        <dgm:presLayoutVars>
          <dgm:bulletEnabled val="1"/>
        </dgm:presLayoutVars>
      </dgm:prSet>
      <dgm:spPr/>
    </dgm:pt>
  </dgm:ptLst>
  <dgm:cxnLst>
    <dgm:cxn modelId="{D9C0BE07-591B-4DFE-9116-41FC097B499B}" srcId="{0ABCFA64-1560-445D-8CCF-ADF4EED95F9A}" destId="{3CB4278B-B23F-4393-90A0-0516BD0889C6}" srcOrd="7" destOrd="0" parTransId="{4D3205E2-59DF-4002-85EB-5426C3AE7D3C}" sibTransId="{18ACD87E-0C01-4606-8019-8120EA5AF06F}"/>
    <dgm:cxn modelId="{86819608-E472-406C-B091-7BBEEA0E6BF2}" srcId="{0ABCFA64-1560-445D-8CCF-ADF4EED95F9A}" destId="{14BFA3B4-729D-492D-9568-F319995CA7DE}" srcOrd="3" destOrd="0" parTransId="{CDD51292-CF3A-4797-A01C-B6C5BE6E2276}" sibTransId="{96378D26-1E65-49C6-9BE3-7763AA4D3339}"/>
    <dgm:cxn modelId="{E8800810-7760-473D-9E88-DA895C6B6922}" srcId="{0ABCFA64-1560-445D-8CCF-ADF4EED95F9A}" destId="{AA3352A8-2FEB-486A-BEBF-77511E8CECAF}" srcOrd="5" destOrd="0" parTransId="{809893D0-621F-4ADF-A695-09E1F126DFD6}" sibTransId="{85AAE0D1-A5DB-4A2E-8427-342429F04EC8}"/>
    <dgm:cxn modelId="{43738111-0019-4D84-ABA3-4CBB78F1FD2E}" type="presOf" srcId="{14BFA3B4-729D-492D-9568-F319995CA7DE}" destId="{0BF339C9-65CB-4A71-90E6-2BA71EA5B80B}" srcOrd="0" destOrd="0" presId="urn:microsoft.com/office/officeart/2005/8/layout/bProcess4"/>
    <dgm:cxn modelId="{D870A02A-57C3-4DBE-9115-3A01EF3F4E74}" type="presOf" srcId="{186BA7A0-4423-47E2-8101-414BC3C78494}" destId="{4DE7163C-D8CF-49FC-B267-F87728C511B4}" srcOrd="0" destOrd="0" presId="urn:microsoft.com/office/officeart/2005/8/layout/bProcess4"/>
    <dgm:cxn modelId="{64CA2635-8CD6-4209-820E-71D5783F2BFF}" type="presOf" srcId="{0ABCFA64-1560-445D-8CCF-ADF4EED95F9A}" destId="{36F6783C-DC29-4AB0-9B2D-C31C6DDEDBB0}" srcOrd="0" destOrd="0" presId="urn:microsoft.com/office/officeart/2005/8/layout/bProcess4"/>
    <dgm:cxn modelId="{502EB663-1AD0-496F-8598-1EAEF603CE12}" type="presOf" srcId="{747800B3-C733-472B-AFA9-48622A652C59}" destId="{FAE844F5-9547-4A0B-BA72-9AC7EAAFCDC1}" srcOrd="0" destOrd="0" presId="urn:microsoft.com/office/officeart/2005/8/layout/bProcess4"/>
    <dgm:cxn modelId="{04E05464-03A9-4BD7-BA5E-8B5D7C10F553}" type="presOf" srcId="{85AAE0D1-A5DB-4A2E-8427-342429F04EC8}" destId="{AA12E0B1-F45A-493B-9115-D6E181FC3FE5}" srcOrd="0" destOrd="0" presId="urn:microsoft.com/office/officeart/2005/8/layout/bProcess4"/>
    <dgm:cxn modelId="{1EB0CF65-4214-457A-A9FA-36B5DB75FC97}" srcId="{0ABCFA64-1560-445D-8CCF-ADF4EED95F9A}" destId="{186BA7A0-4423-47E2-8101-414BC3C78494}" srcOrd="2" destOrd="0" parTransId="{21ED338E-6C0C-40D0-94E8-172B35A82CA7}" sibTransId="{1BB4D16B-4624-4D21-B941-FFC5E80EDC1B}"/>
    <dgm:cxn modelId="{477E3767-CF5C-4144-B6C9-24B2095E4444}" type="presOf" srcId="{75AC0331-DB7A-47B7-AD31-0FF9B93007F8}" destId="{E7239F0C-9D7A-4A1D-ADCB-E40B96F90163}" srcOrd="0" destOrd="0" presId="urn:microsoft.com/office/officeart/2005/8/layout/bProcess4"/>
    <dgm:cxn modelId="{7009817B-64C9-4612-8DEE-66E2D385D096}" type="presOf" srcId="{ADFB20B1-FB77-4EDB-91A4-2047E1B43E5C}" destId="{EBCC889A-0BE9-42A7-8756-F5B0A87E0F0E}" srcOrd="0" destOrd="0" presId="urn:microsoft.com/office/officeart/2005/8/layout/bProcess4"/>
    <dgm:cxn modelId="{0F34FA7B-C4BF-4010-B18E-CF3A960EEC1D}" srcId="{0ABCFA64-1560-445D-8CCF-ADF4EED95F9A}" destId="{48F0DC34-F3D1-4DB8-B524-DD248A9E4EB5}" srcOrd="0" destOrd="0" parTransId="{656C8082-1912-45BF-A650-D4A57F2CF379}" sibTransId="{ADFB20B1-FB77-4EDB-91A4-2047E1B43E5C}"/>
    <dgm:cxn modelId="{C3AAB77C-1746-4D70-9746-548D73BCB8F3}" type="presOf" srcId="{3CB4278B-B23F-4393-90A0-0516BD0889C6}" destId="{D417368E-7D70-4133-8FF5-7E6D78912C55}" srcOrd="0" destOrd="0" presId="urn:microsoft.com/office/officeart/2005/8/layout/bProcess4"/>
    <dgm:cxn modelId="{21B4B191-2859-4D5E-8FDF-197BBDA8C5DA}" type="presOf" srcId="{96378D26-1E65-49C6-9BE3-7763AA4D3339}" destId="{1409C745-6AC3-433D-A5A8-D4602C59B481}" srcOrd="0" destOrd="0" presId="urn:microsoft.com/office/officeart/2005/8/layout/bProcess4"/>
    <dgm:cxn modelId="{55893095-B99B-4757-96AB-EAED6CDAD883}" srcId="{0ABCFA64-1560-445D-8CCF-ADF4EED95F9A}" destId="{75AC0331-DB7A-47B7-AD31-0FF9B93007F8}" srcOrd="1" destOrd="0" parTransId="{65A2B005-70E2-4499-AE8B-68B09E7795C4}" sibTransId="{E78FDF6C-DD02-450E-AABC-737FCADE2394}"/>
    <dgm:cxn modelId="{B4AFD0A4-F02D-4154-812B-16440CD21C37}" srcId="{0ABCFA64-1560-445D-8CCF-ADF4EED95F9A}" destId="{747800B3-C733-472B-AFA9-48622A652C59}" srcOrd="4" destOrd="0" parTransId="{5E3A8BFA-D25D-43AE-905C-7BA268827B82}" sibTransId="{9CA28B3D-19D4-49E0-992F-B7E7EFFA301F}"/>
    <dgm:cxn modelId="{A7C1EAAB-B5C3-4D31-B35A-38E4E72563C8}" type="presOf" srcId="{E78FDF6C-DD02-450E-AABC-737FCADE2394}" destId="{7D9AE66C-2524-4505-82BC-33C7D3E2D6D8}" srcOrd="0" destOrd="0" presId="urn:microsoft.com/office/officeart/2005/8/layout/bProcess4"/>
    <dgm:cxn modelId="{462CFEBC-3335-4457-ACE0-39CC7FD1BBE7}" type="presOf" srcId="{AA3352A8-2FEB-486A-BEBF-77511E8CECAF}" destId="{7BB29682-B2A4-4D41-BC9C-5047E9032971}" srcOrd="0" destOrd="0" presId="urn:microsoft.com/office/officeart/2005/8/layout/bProcess4"/>
    <dgm:cxn modelId="{6FF836D6-647E-4B5F-A0F9-F1902431ABEB}" type="presOf" srcId="{1BB4D16B-4624-4D21-B941-FFC5E80EDC1B}" destId="{DDA0DB17-048A-4B7A-8133-4169AEAA6E60}" srcOrd="0" destOrd="0" presId="urn:microsoft.com/office/officeart/2005/8/layout/bProcess4"/>
    <dgm:cxn modelId="{19DA3DE1-1915-47EA-8289-9309283E7ED6}" type="presOf" srcId="{9CA28B3D-19D4-49E0-992F-B7E7EFFA301F}" destId="{B4074BC3-9642-415F-B747-A77D4C0D2C49}" srcOrd="0" destOrd="0" presId="urn:microsoft.com/office/officeart/2005/8/layout/bProcess4"/>
    <dgm:cxn modelId="{147963E5-2945-461F-B4E0-30C237C408E3}" type="presOf" srcId="{48F0DC34-F3D1-4DB8-B524-DD248A9E4EB5}" destId="{B99A1932-90C4-487E-8F0C-DF0FE3396FEC}" srcOrd="0" destOrd="0" presId="urn:microsoft.com/office/officeart/2005/8/layout/bProcess4"/>
    <dgm:cxn modelId="{DD98D4F1-E68A-4F6A-AF24-B7CFF1584A61}" type="presOf" srcId="{B18A98EA-5B4C-4011-BF95-FF58F75DAF30}" destId="{4A48970F-6C26-4400-B4E1-C97007F2B16D}" srcOrd="0" destOrd="0" presId="urn:microsoft.com/office/officeart/2005/8/layout/bProcess4"/>
    <dgm:cxn modelId="{D4B1F1F9-4183-4F0E-81D3-DDFA90D95996}" type="presOf" srcId="{3851753D-6469-4B67-8C55-F10D22D69F81}" destId="{8133D437-F34F-4F35-9966-662AE4F2E037}" srcOrd="0" destOrd="0" presId="urn:microsoft.com/office/officeart/2005/8/layout/bProcess4"/>
    <dgm:cxn modelId="{57B2DAFE-9E58-41DF-9950-B98426DF7619}" srcId="{0ABCFA64-1560-445D-8CCF-ADF4EED95F9A}" destId="{3851753D-6469-4B67-8C55-F10D22D69F81}" srcOrd="6" destOrd="0" parTransId="{D0305092-4E30-43CE-BFEA-5D5F58367B53}" sibTransId="{B18A98EA-5B4C-4011-BF95-FF58F75DAF30}"/>
    <dgm:cxn modelId="{F333B09B-8081-4EC8-93FA-101E49B0D4E4}" type="presParOf" srcId="{36F6783C-DC29-4AB0-9B2D-C31C6DDEDBB0}" destId="{5E112898-7535-4C3A-B34F-A3C7CF6A7372}" srcOrd="0" destOrd="0" presId="urn:microsoft.com/office/officeart/2005/8/layout/bProcess4"/>
    <dgm:cxn modelId="{FD279A8C-AB99-40FE-909C-BA56E957CF98}" type="presParOf" srcId="{5E112898-7535-4C3A-B34F-A3C7CF6A7372}" destId="{246C9229-0695-4262-9221-C05276787E7C}" srcOrd="0" destOrd="0" presId="urn:microsoft.com/office/officeart/2005/8/layout/bProcess4"/>
    <dgm:cxn modelId="{43FDC587-E41D-4C6E-8F67-87BEE970C225}" type="presParOf" srcId="{5E112898-7535-4C3A-B34F-A3C7CF6A7372}" destId="{B99A1932-90C4-487E-8F0C-DF0FE3396FEC}" srcOrd="1" destOrd="0" presId="urn:microsoft.com/office/officeart/2005/8/layout/bProcess4"/>
    <dgm:cxn modelId="{81C4E60E-7529-49D6-AE1C-F89E88957AB5}" type="presParOf" srcId="{36F6783C-DC29-4AB0-9B2D-C31C6DDEDBB0}" destId="{EBCC889A-0BE9-42A7-8756-F5B0A87E0F0E}" srcOrd="1" destOrd="0" presId="urn:microsoft.com/office/officeart/2005/8/layout/bProcess4"/>
    <dgm:cxn modelId="{70F3B886-8657-45C8-AA39-D8BCD16975A7}" type="presParOf" srcId="{36F6783C-DC29-4AB0-9B2D-C31C6DDEDBB0}" destId="{F38F865B-A19A-492C-B50E-6EA21F8FA5D3}" srcOrd="2" destOrd="0" presId="urn:microsoft.com/office/officeart/2005/8/layout/bProcess4"/>
    <dgm:cxn modelId="{E4E1728B-D573-4801-A2F6-D27FB7981CAD}" type="presParOf" srcId="{F38F865B-A19A-492C-B50E-6EA21F8FA5D3}" destId="{7F7924E8-752E-4026-94EC-F0E5340117B7}" srcOrd="0" destOrd="0" presId="urn:microsoft.com/office/officeart/2005/8/layout/bProcess4"/>
    <dgm:cxn modelId="{6661AA6F-D9A5-4E6F-9102-4DB16AA661B5}" type="presParOf" srcId="{F38F865B-A19A-492C-B50E-6EA21F8FA5D3}" destId="{E7239F0C-9D7A-4A1D-ADCB-E40B96F90163}" srcOrd="1" destOrd="0" presId="urn:microsoft.com/office/officeart/2005/8/layout/bProcess4"/>
    <dgm:cxn modelId="{D190DBB6-2E1E-4D15-9FE2-BBECF643877E}" type="presParOf" srcId="{36F6783C-DC29-4AB0-9B2D-C31C6DDEDBB0}" destId="{7D9AE66C-2524-4505-82BC-33C7D3E2D6D8}" srcOrd="3" destOrd="0" presId="urn:microsoft.com/office/officeart/2005/8/layout/bProcess4"/>
    <dgm:cxn modelId="{CF892223-53B1-4951-8C4C-BC6591A4F7A3}" type="presParOf" srcId="{36F6783C-DC29-4AB0-9B2D-C31C6DDEDBB0}" destId="{FA4F62B0-CCE1-4DFF-A231-C25E3E5F5E76}" srcOrd="4" destOrd="0" presId="urn:microsoft.com/office/officeart/2005/8/layout/bProcess4"/>
    <dgm:cxn modelId="{23F74FAF-8291-4BC2-8B66-DD085E923D67}" type="presParOf" srcId="{FA4F62B0-CCE1-4DFF-A231-C25E3E5F5E76}" destId="{C86C3D2E-424B-49CE-A8BE-8DC369227F55}" srcOrd="0" destOrd="0" presId="urn:microsoft.com/office/officeart/2005/8/layout/bProcess4"/>
    <dgm:cxn modelId="{8AB8B777-F53E-49B8-BFE9-A9EF45AB13C4}" type="presParOf" srcId="{FA4F62B0-CCE1-4DFF-A231-C25E3E5F5E76}" destId="{4DE7163C-D8CF-49FC-B267-F87728C511B4}" srcOrd="1" destOrd="0" presId="urn:microsoft.com/office/officeart/2005/8/layout/bProcess4"/>
    <dgm:cxn modelId="{6D4F707B-2F2A-4F37-AB5F-E20C4D50C1F3}" type="presParOf" srcId="{36F6783C-DC29-4AB0-9B2D-C31C6DDEDBB0}" destId="{DDA0DB17-048A-4B7A-8133-4169AEAA6E60}" srcOrd="5" destOrd="0" presId="urn:microsoft.com/office/officeart/2005/8/layout/bProcess4"/>
    <dgm:cxn modelId="{0275D995-5951-4080-B520-91E642A301FE}" type="presParOf" srcId="{36F6783C-DC29-4AB0-9B2D-C31C6DDEDBB0}" destId="{9622BD89-DC3D-4CED-B904-F98094B1E829}" srcOrd="6" destOrd="0" presId="urn:microsoft.com/office/officeart/2005/8/layout/bProcess4"/>
    <dgm:cxn modelId="{524DC739-F7C6-4B55-B56F-6CCC251882DD}" type="presParOf" srcId="{9622BD89-DC3D-4CED-B904-F98094B1E829}" destId="{5BB698E3-9F8F-49C9-A8C5-39A750D18E3B}" srcOrd="0" destOrd="0" presId="urn:microsoft.com/office/officeart/2005/8/layout/bProcess4"/>
    <dgm:cxn modelId="{06B7E445-4653-455B-A266-F1A4FAF20496}" type="presParOf" srcId="{9622BD89-DC3D-4CED-B904-F98094B1E829}" destId="{0BF339C9-65CB-4A71-90E6-2BA71EA5B80B}" srcOrd="1" destOrd="0" presId="urn:microsoft.com/office/officeart/2005/8/layout/bProcess4"/>
    <dgm:cxn modelId="{C3A2BC8A-6EA8-4919-802B-97BF2F994877}" type="presParOf" srcId="{36F6783C-DC29-4AB0-9B2D-C31C6DDEDBB0}" destId="{1409C745-6AC3-433D-A5A8-D4602C59B481}" srcOrd="7" destOrd="0" presId="urn:microsoft.com/office/officeart/2005/8/layout/bProcess4"/>
    <dgm:cxn modelId="{BF6FC9EA-C378-4255-AFC6-CB1889C65194}" type="presParOf" srcId="{36F6783C-DC29-4AB0-9B2D-C31C6DDEDBB0}" destId="{28881796-861F-4BC6-BD7F-481635AE6F4D}" srcOrd="8" destOrd="0" presId="urn:microsoft.com/office/officeart/2005/8/layout/bProcess4"/>
    <dgm:cxn modelId="{76A81BAB-FC51-4A51-B55E-BD0FBA23A249}" type="presParOf" srcId="{28881796-861F-4BC6-BD7F-481635AE6F4D}" destId="{A91E78EC-F844-471D-91BF-8E3CE5969BB5}" srcOrd="0" destOrd="0" presId="urn:microsoft.com/office/officeart/2005/8/layout/bProcess4"/>
    <dgm:cxn modelId="{795B7BE5-B479-4B87-A7BD-96D4F01A687B}" type="presParOf" srcId="{28881796-861F-4BC6-BD7F-481635AE6F4D}" destId="{FAE844F5-9547-4A0B-BA72-9AC7EAAFCDC1}" srcOrd="1" destOrd="0" presId="urn:microsoft.com/office/officeart/2005/8/layout/bProcess4"/>
    <dgm:cxn modelId="{0280CCC3-457C-4743-BBE6-40CB187561C3}" type="presParOf" srcId="{36F6783C-DC29-4AB0-9B2D-C31C6DDEDBB0}" destId="{B4074BC3-9642-415F-B747-A77D4C0D2C49}" srcOrd="9" destOrd="0" presId="urn:microsoft.com/office/officeart/2005/8/layout/bProcess4"/>
    <dgm:cxn modelId="{EEF53459-7392-435A-9487-77142A959913}" type="presParOf" srcId="{36F6783C-DC29-4AB0-9B2D-C31C6DDEDBB0}" destId="{B5C67424-97B3-4323-AD3A-0AA960989474}" srcOrd="10" destOrd="0" presId="urn:microsoft.com/office/officeart/2005/8/layout/bProcess4"/>
    <dgm:cxn modelId="{D23AA9D8-A1E9-4109-A346-B7FE57766652}" type="presParOf" srcId="{B5C67424-97B3-4323-AD3A-0AA960989474}" destId="{98D02859-E84C-481E-BBCF-C5029ACF06EE}" srcOrd="0" destOrd="0" presId="urn:microsoft.com/office/officeart/2005/8/layout/bProcess4"/>
    <dgm:cxn modelId="{EEC0865B-5599-49CF-A971-0FFBE7C895EB}" type="presParOf" srcId="{B5C67424-97B3-4323-AD3A-0AA960989474}" destId="{7BB29682-B2A4-4D41-BC9C-5047E9032971}" srcOrd="1" destOrd="0" presId="urn:microsoft.com/office/officeart/2005/8/layout/bProcess4"/>
    <dgm:cxn modelId="{96D07B4A-922B-456B-AA71-ED2321310D90}" type="presParOf" srcId="{36F6783C-DC29-4AB0-9B2D-C31C6DDEDBB0}" destId="{AA12E0B1-F45A-493B-9115-D6E181FC3FE5}" srcOrd="11" destOrd="0" presId="urn:microsoft.com/office/officeart/2005/8/layout/bProcess4"/>
    <dgm:cxn modelId="{AEA436E2-7DE3-47D7-A083-7E6BCC6A6036}" type="presParOf" srcId="{36F6783C-DC29-4AB0-9B2D-C31C6DDEDBB0}" destId="{0AB8A89E-ED2D-4A8B-BAD4-BB8332CEC4EC}" srcOrd="12" destOrd="0" presId="urn:microsoft.com/office/officeart/2005/8/layout/bProcess4"/>
    <dgm:cxn modelId="{99AE8F9B-A1B8-4694-843E-FFF106512724}" type="presParOf" srcId="{0AB8A89E-ED2D-4A8B-BAD4-BB8332CEC4EC}" destId="{B1052926-A346-4135-903F-E9A0DA5991D5}" srcOrd="0" destOrd="0" presId="urn:microsoft.com/office/officeart/2005/8/layout/bProcess4"/>
    <dgm:cxn modelId="{CFB0B2FB-117F-4043-80E8-6F911D939BD6}" type="presParOf" srcId="{0AB8A89E-ED2D-4A8B-BAD4-BB8332CEC4EC}" destId="{8133D437-F34F-4F35-9966-662AE4F2E037}" srcOrd="1" destOrd="0" presId="urn:microsoft.com/office/officeart/2005/8/layout/bProcess4"/>
    <dgm:cxn modelId="{36CFC3E4-940D-4D2D-B745-9363CA5BD594}" type="presParOf" srcId="{36F6783C-DC29-4AB0-9B2D-C31C6DDEDBB0}" destId="{4A48970F-6C26-4400-B4E1-C97007F2B16D}" srcOrd="13" destOrd="0" presId="urn:microsoft.com/office/officeart/2005/8/layout/bProcess4"/>
    <dgm:cxn modelId="{07E48A0A-D719-4302-B520-20D872AA2298}" type="presParOf" srcId="{36F6783C-DC29-4AB0-9B2D-C31C6DDEDBB0}" destId="{1C37133A-8675-4848-AC28-F0C10744CB95}" srcOrd="14" destOrd="0" presId="urn:microsoft.com/office/officeart/2005/8/layout/bProcess4"/>
    <dgm:cxn modelId="{1CE275CA-9AA0-4B9A-BDF8-F26D8213A01B}" type="presParOf" srcId="{1C37133A-8675-4848-AC28-F0C10744CB95}" destId="{4480A8EF-06B5-4194-87E2-6CDB9CBF485F}" srcOrd="0" destOrd="0" presId="urn:microsoft.com/office/officeart/2005/8/layout/bProcess4"/>
    <dgm:cxn modelId="{2B17DFAD-301B-45F0-9385-491362FABA9F}" type="presParOf" srcId="{1C37133A-8675-4848-AC28-F0C10744CB95}" destId="{D417368E-7D70-4133-8FF5-7E6D78912C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BCFA64-1560-445D-8CCF-ADF4EED95F9A}" type="doc">
      <dgm:prSet loTypeId="urn:microsoft.com/office/officeart/2005/8/layout/b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0DC34-F3D1-4DB8-B524-DD248A9E4EB5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November - February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Initial CATAIR draft</a:t>
          </a:r>
        </a:p>
      </dgm:t>
    </dgm:pt>
    <dgm:pt modelId="{656C8082-1912-45BF-A650-D4A57F2CF379}" type="parTrans" cxnId="{0F34FA7B-C4BF-4010-B18E-CF3A960EEC1D}">
      <dgm:prSet/>
      <dgm:spPr/>
      <dgm:t>
        <a:bodyPr/>
        <a:lstStyle/>
        <a:p>
          <a:endParaRPr lang="en-US"/>
        </a:p>
      </dgm:t>
    </dgm:pt>
    <dgm:pt modelId="{ADFB20B1-FB77-4EDB-91A4-2047E1B43E5C}" type="sibTrans" cxnId="{0F34FA7B-C4BF-4010-B18E-CF3A960EEC1D}">
      <dgm:prSet/>
      <dgm:spPr/>
      <dgm:t>
        <a:bodyPr/>
        <a:lstStyle/>
        <a:p>
          <a:endParaRPr lang="en-US"/>
        </a:p>
      </dgm:t>
    </dgm:pt>
    <dgm:pt modelId="{186BA7A0-4423-47E2-8101-414BC3C78494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June - August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Certification Environment Test</a:t>
          </a:r>
        </a:p>
      </dgm:t>
    </dgm:pt>
    <dgm:pt modelId="{21ED338E-6C0C-40D0-94E8-172B35A82CA7}" type="parTrans" cxnId="{1EB0CF65-4214-457A-A9FA-36B5DB75FC97}">
      <dgm:prSet/>
      <dgm:spPr/>
      <dgm:t>
        <a:bodyPr/>
        <a:lstStyle/>
        <a:p>
          <a:endParaRPr lang="en-US"/>
        </a:p>
      </dgm:t>
    </dgm:pt>
    <dgm:pt modelId="{1BB4D16B-4624-4D21-B941-FFC5E80EDC1B}" type="sibTrans" cxnId="{1EB0CF65-4214-457A-A9FA-36B5DB75FC97}">
      <dgm:prSet/>
      <dgm:spPr/>
      <dgm:t>
        <a:bodyPr/>
        <a:lstStyle/>
        <a:p>
          <a:endParaRPr lang="en-US"/>
        </a:p>
      </dgm:t>
    </dgm:pt>
    <dgm:pt modelId="{30DBBD9A-A7BC-49B6-8567-17D08714B288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March - May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PGA Message Set and Software Development</a:t>
          </a:r>
        </a:p>
      </dgm:t>
    </dgm:pt>
    <dgm:pt modelId="{0CDE69D4-441C-4E62-9650-4A57AAC7DE1F}" type="parTrans" cxnId="{B2E4C792-B036-4E4E-9B2A-7D9D1E7EBEC2}">
      <dgm:prSet/>
      <dgm:spPr/>
    </dgm:pt>
    <dgm:pt modelId="{FAD6EFD9-C873-45C4-8713-65B55A34AC54}" type="sibTrans" cxnId="{B2E4C792-B036-4E4E-9B2A-7D9D1E7EBEC2}">
      <dgm:prSet/>
      <dgm:spPr/>
    </dgm:pt>
    <dgm:pt modelId="{DE043B11-E780-4895-862E-19BE75C1B470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September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Production Environment Test</a:t>
          </a:r>
        </a:p>
      </dgm:t>
    </dgm:pt>
    <dgm:pt modelId="{424953A6-4215-4376-A915-842C6EE5C0FC}" type="parTrans" cxnId="{609B83B8-4DE6-4C44-9634-1A6A29FD7D0C}">
      <dgm:prSet/>
      <dgm:spPr/>
    </dgm:pt>
    <dgm:pt modelId="{27708D3B-990B-47E9-BBF0-570922C2CB76}" type="sibTrans" cxnId="{609B83B8-4DE6-4C44-9634-1A6A29FD7D0C}">
      <dgm:prSet/>
      <dgm:spPr/>
    </dgm:pt>
    <dgm:pt modelId="{29CD100F-EEDB-4078-9630-A31F003D070E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October</a:t>
          </a:r>
          <a:br>
            <a:rPr lang="en-US">
              <a:solidFill>
                <a:schemeClr val="bg2"/>
              </a:solidFill>
            </a:rPr>
          </a:br>
          <a:r>
            <a:rPr lang="en-US">
              <a:solidFill>
                <a:schemeClr val="bg2"/>
              </a:solidFill>
            </a:rPr>
            <a:t>Beta Pilot Begins</a:t>
          </a:r>
        </a:p>
      </dgm:t>
    </dgm:pt>
    <dgm:pt modelId="{3F123985-898C-4671-9E4E-E864F50C3652}" type="parTrans" cxnId="{4BE4DBD4-E091-4284-9FF5-2F5E92116E2C}">
      <dgm:prSet/>
      <dgm:spPr/>
    </dgm:pt>
    <dgm:pt modelId="{48E2E137-4245-4B03-B6B7-A5ECD2A9C400}" type="sibTrans" cxnId="{4BE4DBD4-E091-4284-9FF5-2F5E92116E2C}">
      <dgm:prSet/>
      <dgm:spPr/>
    </dgm:pt>
    <dgm:pt modelId="{36F6783C-DC29-4AB0-9B2D-C31C6DDEDBB0}" type="pres">
      <dgm:prSet presAssocID="{0ABCFA64-1560-445D-8CCF-ADF4EED95F9A}" presName="Name0" presStyleCnt="0">
        <dgm:presLayoutVars>
          <dgm:dir/>
          <dgm:resizeHandles/>
        </dgm:presLayoutVars>
      </dgm:prSet>
      <dgm:spPr/>
    </dgm:pt>
    <dgm:pt modelId="{5E112898-7535-4C3A-B34F-A3C7CF6A7372}" type="pres">
      <dgm:prSet presAssocID="{48F0DC34-F3D1-4DB8-B524-DD248A9E4EB5}" presName="compNode" presStyleCnt="0"/>
      <dgm:spPr/>
    </dgm:pt>
    <dgm:pt modelId="{246C9229-0695-4262-9221-C05276787E7C}" type="pres">
      <dgm:prSet presAssocID="{48F0DC34-F3D1-4DB8-B524-DD248A9E4EB5}" presName="dummyConnPt" presStyleCnt="0"/>
      <dgm:spPr/>
    </dgm:pt>
    <dgm:pt modelId="{B99A1932-90C4-487E-8F0C-DF0FE3396FEC}" type="pres">
      <dgm:prSet presAssocID="{48F0DC34-F3D1-4DB8-B524-DD248A9E4EB5}" presName="node" presStyleLbl="node1" presStyleIdx="0" presStyleCnt="5">
        <dgm:presLayoutVars>
          <dgm:bulletEnabled val="1"/>
        </dgm:presLayoutVars>
      </dgm:prSet>
      <dgm:spPr/>
    </dgm:pt>
    <dgm:pt modelId="{EBCC889A-0BE9-42A7-8756-F5B0A87E0F0E}" type="pres">
      <dgm:prSet presAssocID="{ADFB20B1-FB77-4EDB-91A4-2047E1B43E5C}" presName="sibTrans" presStyleLbl="bgSibTrans2D1" presStyleIdx="0" presStyleCnt="4"/>
      <dgm:spPr/>
    </dgm:pt>
    <dgm:pt modelId="{51A31D15-7559-4E1C-9F18-5DAC7BC33CA3}" type="pres">
      <dgm:prSet presAssocID="{30DBBD9A-A7BC-49B6-8567-17D08714B288}" presName="compNode" presStyleCnt="0"/>
      <dgm:spPr/>
    </dgm:pt>
    <dgm:pt modelId="{5C44C448-D33A-4D85-9A50-DF2107FD4B1F}" type="pres">
      <dgm:prSet presAssocID="{30DBBD9A-A7BC-49B6-8567-17D08714B288}" presName="dummyConnPt" presStyleCnt="0"/>
      <dgm:spPr/>
    </dgm:pt>
    <dgm:pt modelId="{55FC2326-E4A6-43F0-AA51-43264A5746A7}" type="pres">
      <dgm:prSet presAssocID="{30DBBD9A-A7BC-49B6-8567-17D08714B288}" presName="node" presStyleLbl="node1" presStyleIdx="1" presStyleCnt="5">
        <dgm:presLayoutVars>
          <dgm:bulletEnabled val="1"/>
        </dgm:presLayoutVars>
      </dgm:prSet>
      <dgm:spPr/>
    </dgm:pt>
    <dgm:pt modelId="{7736FDD7-BE90-485A-8B41-1FD6C6A11653}" type="pres">
      <dgm:prSet presAssocID="{FAD6EFD9-C873-45C4-8713-65B55A34AC54}" presName="sibTrans" presStyleLbl="bgSibTrans2D1" presStyleIdx="1" presStyleCnt="4"/>
      <dgm:spPr/>
    </dgm:pt>
    <dgm:pt modelId="{FA4F62B0-CCE1-4DFF-A231-C25E3E5F5E76}" type="pres">
      <dgm:prSet presAssocID="{186BA7A0-4423-47E2-8101-414BC3C78494}" presName="compNode" presStyleCnt="0"/>
      <dgm:spPr/>
    </dgm:pt>
    <dgm:pt modelId="{C86C3D2E-424B-49CE-A8BE-8DC369227F55}" type="pres">
      <dgm:prSet presAssocID="{186BA7A0-4423-47E2-8101-414BC3C78494}" presName="dummyConnPt" presStyleCnt="0"/>
      <dgm:spPr/>
    </dgm:pt>
    <dgm:pt modelId="{4DE7163C-D8CF-49FC-B267-F87728C511B4}" type="pres">
      <dgm:prSet presAssocID="{186BA7A0-4423-47E2-8101-414BC3C78494}" presName="node" presStyleLbl="node1" presStyleIdx="2" presStyleCnt="5">
        <dgm:presLayoutVars>
          <dgm:bulletEnabled val="1"/>
        </dgm:presLayoutVars>
      </dgm:prSet>
      <dgm:spPr/>
    </dgm:pt>
    <dgm:pt modelId="{E09128C8-5547-4179-ADDC-0134CBEBFD3F}" type="pres">
      <dgm:prSet presAssocID="{1BB4D16B-4624-4D21-B941-FFC5E80EDC1B}" presName="sibTrans" presStyleLbl="bgSibTrans2D1" presStyleIdx="2" presStyleCnt="4"/>
      <dgm:spPr/>
    </dgm:pt>
    <dgm:pt modelId="{8B08F76B-B340-4AD2-9FD5-AF56624F91B4}" type="pres">
      <dgm:prSet presAssocID="{DE043B11-E780-4895-862E-19BE75C1B470}" presName="compNode" presStyleCnt="0"/>
      <dgm:spPr/>
    </dgm:pt>
    <dgm:pt modelId="{EA7CB54D-B2B4-45ED-A673-5107611150E3}" type="pres">
      <dgm:prSet presAssocID="{DE043B11-E780-4895-862E-19BE75C1B470}" presName="dummyConnPt" presStyleCnt="0"/>
      <dgm:spPr/>
    </dgm:pt>
    <dgm:pt modelId="{93784A20-BD13-40C9-878B-52BC9D64DCA6}" type="pres">
      <dgm:prSet presAssocID="{DE043B11-E780-4895-862E-19BE75C1B470}" presName="node" presStyleLbl="node1" presStyleIdx="3" presStyleCnt="5">
        <dgm:presLayoutVars>
          <dgm:bulletEnabled val="1"/>
        </dgm:presLayoutVars>
      </dgm:prSet>
      <dgm:spPr/>
    </dgm:pt>
    <dgm:pt modelId="{9BE6A4E0-E361-466E-B16B-BB68D1193DE4}" type="pres">
      <dgm:prSet presAssocID="{27708D3B-990B-47E9-BBF0-570922C2CB76}" presName="sibTrans" presStyleLbl="bgSibTrans2D1" presStyleIdx="3" presStyleCnt="4"/>
      <dgm:spPr/>
    </dgm:pt>
    <dgm:pt modelId="{8D007F52-2C16-429F-BF92-106E29277431}" type="pres">
      <dgm:prSet presAssocID="{29CD100F-EEDB-4078-9630-A31F003D070E}" presName="compNode" presStyleCnt="0"/>
      <dgm:spPr/>
    </dgm:pt>
    <dgm:pt modelId="{00B53073-AB78-4D31-AF3E-9D7A2D4DBAC9}" type="pres">
      <dgm:prSet presAssocID="{29CD100F-EEDB-4078-9630-A31F003D070E}" presName="dummyConnPt" presStyleCnt="0"/>
      <dgm:spPr/>
    </dgm:pt>
    <dgm:pt modelId="{95DC2D3F-708F-4277-BC68-1F75B8D6E646}" type="pres">
      <dgm:prSet presAssocID="{29CD100F-EEDB-4078-9630-A31F003D070E}" presName="node" presStyleLbl="node1" presStyleIdx="4" presStyleCnt="5">
        <dgm:presLayoutVars>
          <dgm:bulletEnabled val="1"/>
        </dgm:presLayoutVars>
      </dgm:prSet>
      <dgm:spPr/>
    </dgm:pt>
  </dgm:ptLst>
  <dgm:cxnLst>
    <dgm:cxn modelId="{7C731A02-93AB-42B2-B832-C65630795EE5}" type="presOf" srcId="{1BB4D16B-4624-4D21-B941-FFC5E80EDC1B}" destId="{E09128C8-5547-4179-ADDC-0134CBEBFD3F}" srcOrd="0" destOrd="0" presId="urn:microsoft.com/office/officeart/2005/8/layout/bProcess4"/>
    <dgm:cxn modelId="{967F3807-5AFE-449C-A9C9-536A053DA871}" type="presOf" srcId="{DE043B11-E780-4895-862E-19BE75C1B470}" destId="{93784A20-BD13-40C9-878B-52BC9D64DCA6}" srcOrd="0" destOrd="0" presId="urn:microsoft.com/office/officeart/2005/8/layout/bProcess4"/>
    <dgm:cxn modelId="{D870A02A-57C3-4DBE-9115-3A01EF3F4E74}" type="presOf" srcId="{186BA7A0-4423-47E2-8101-414BC3C78494}" destId="{4DE7163C-D8CF-49FC-B267-F87728C511B4}" srcOrd="0" destOrd="0" presId="urn:microsoft.com/office/officeart/2005/8/layout/bProcess4"/>
    <dgm:cxn modelId="{64CA2635-8CD6-4209-820E-71D5783F2BFF}" type="presOf" srcId="{0ABCFA64-1560-445D-8CCF-ADF4EED95F9A}" destId="{36F6783C-DC29-4AB0-9B2D-C31C6DDEDBB0}" srcOrd="0" destOrd="0" presId="urn:microsoft.com/office/officeart/2005/8/layout/bProcess4"/>
    <dgm:cxn modelId="{57E8BD3E-56D1-4F5D-AC5E-D2FF7E1D29D9}" type="presOf" srcId="{29CD100F-EEDB-4078-9630-A31F003D070E}" destId="{95DC2D3F-708F-4277-BC68-1F75B8D6E646}" srcOrd="0" destOrd="0" presId="urn:microsoft.com/office/officeart/2005/8/layout/bProcess4"/>
    <dgm:cxn modelId="{1355CB42-F47F-4D8F-8177-8C080EB565DB}" type="presOf" srcId="{27708D3B-990B-47E9-BBF0-570922C2CB76}" destId="{9BE6A4E0-E361-466E-B16B-BB68D1193DE4}" srcOrd="0" destOrd="0" presId="urn:microsoft.com/office/officeart/2005/8/layout/bProcess4"/>
    <dgm:cxn modelId="{13E20745-F6BB-4281-B188-6EBB28B25A00}" type="presOf" srcId="{30DBBD9A-A7BC-49B6-8567-17D08714B288}" destId="{55FC2326-E4A6-43F0-AA51-43264A5746A7}" srcOrd="0" destOrd="0" presId="urn:microsoft.com/office/officeart/2005/8/layout/bProcess4"/>
    <dgm:cxn modelId="{1EB0CF65-4214-457A-A9FA-36B5DB75FC97}" srcId="{0ABCFA64-1560-445D-8CCF-ADF4EED95F9A}" destId="{186BA7A0-4423-47E2-8101-414BC3C78494}" srcOrd="2" destOrd="0" parTransId="{21ED338E-6C0C-40D0-94E8-172B35A82CA7}" sibTransId="{1BB4D16B-4624-4D21-B941-FFC5E80EDC1B}"/>
    <dgm:cxn modelId="{7009817B-64C9-4612-8DEE-66E2D385D096}" type="presOf" srcId="{ADFB20B1-FB77-4EDB-91A4-2047E1B43E5C}" destId="{EBCC889A-0BE9-42A7-8756-F5B0A87E0F0E}" srcOrd="0" destOrd="0" presId="urn:microsoft.com/office/officeart/2005/8/layout/bProcess4"/>
    <dgm:cxn modelId="{0F34FA7B-C4BF-4010-B18E-CF3A960EEC1D}" srcId="{0ABCFA64-1560-445D-8CCF-ADF4EED95F9A}" destId="{48F0DC34-F3D1-4DB8-B524-DD248A9E4EB5}" srcOrd="0" destOrd="0" parTransId="{656C8082-1912-45BF-A650-D4A57F2CF379}" sibTransId="{ADFB20B1-FB77-4EDB-91A4-2047E1B43E5C}"/>
    <dgm:cxn modelId="{B2E4C792-B036-4E4E-9B2A-7D9D1E7EBEC2}" srcId="{0ABCFA64-1560-445D-8CCF-ADF4EED95F9A}" destId="{30DBBD9A-A7BC-49B6-8567-17D08714B288}" srcOrd="1" destOrd="0" parTransId="{0CDE69D4-441C-4E62-9650-4A57AAC7DE1F}" sibTransId="{FAD6EFD9-C873-45C4-8713-65B55A34AC54}"/>
    <dgm:cxn modelId="{609B83B8-4DE6-4C44-9634-1A6A29FD7D0C}" srcId="{0ABCFA64-1560-445D-8CCF-ADF4EED95F9A}" destId="{DE043B11-E780-4895-862E-19BE75C1B470}" srcOrd="3" destOrd="0" parTransId="{424953A6-4215-4376-A915-842C6EE5C0FC}" sibTransId="{27708D3B-990B-47E9-BBF0-570922C2CB76}"/>
    <dgm:cxn modelId="{4BE4DBD4-E091-4284-9FF5-2F5E92116E2C}" srcId="{0ABCFA64-1560-445D-8CCF-ADF4EED95F9A}" destId="{29CD100F-EEDB-4078-9630-A31F003D070E}" srcOrd="4" destOrd="0" parTransId="{3F123985-898C-4671-9E4E-E864F50C3652}" sibTransId="{48E2E137-4245-4B03-B6B7-A5ECD2A9C400}"/>
    <dgm:cxn modelId="{147963E5-2945-461F-B4E0-30C237C408E3}" type="presOf" srcId="{48F0DC34-F3D1-4DB8-B524-DD248A9E4EB5}" destId="{B99A1932-90C4-487E-8F0C-DF0FE3396FEC}" srcOrd="0" destOrd="0" presId="urn:microsoft.com/office/officeart/2005/8/layout/bProcess4"/>
    <dgm:cxn modelId="{A45F98F4-2CF4-4229-BD78-6A961F6C71E3}" type="presOf" srcId="{FAD6EFD9-C873-45C4-8713-65B55A34AC54}" destId="{7736FDD7-BE90-485A-8B41-1FD6C6A11653}" srcOrd="0" destOrd="0" presId="urn:microsoft.com/office/officeart/2005/8/layout/bProcess4"/>
    <dgm:cxn modelId="{F333B09B-8081-4EC8-93FA-101E49B0D4E4}" type="presParOf" srcId="{36F6783C-DC29-4AB0-9B2D-C31C6DDEDBB0}" destId="{5E112898-7535-4C3A-B34F-A3C7CF6A7372}" srcOrd="0" destOrd="0" presId="urn:microsoft.com/office/officeart/2005/8/layout/bProcess4"/>
    <dgm:cxn modelId="{FD279A8C-AB99-40FE-909C-BA56E957CF98}" type="presParOf" srcId="{5E112898-7535-4C3A-B34F-A3C7CF6A7372}" destId="{246C9229-0695-4262-9221-C05276787E7C}" srcOrd="0" destOrd="0" presId="urn:microsoft.com/office/officeart/2005/8/layout/bProcess4"/>
    <dgm:cxn modelId="{43FDC587-E41D-4C6E-8F67-87BEE970C225}" type="presParOf" srcId="{5E112898-7535-4C3A-B34F-A3C7CF6A7372}" destId="{B99A1932-90C4-487E-8F0C-DF0FE3396FEC}" srcOrd="1" destOrd="0" presId="urn:microsoft.com/office/officeart/2005/8/layout/bProcess4"/>
    <dgm:cxn modelId="{81C4E60E-7529-49D6-AE1C-F89E88957AB5}" type="presParOf" srcId="{36F6783C-DC29-4AB0-9B2D-C31C6DDEDBB0}" destId="{EBCC889A-0BE9-42A7-8756-F5B0A87E0F0E}" srcOrd="1" destOrd="0" presId="urn:microsoft.com/office/officeart/2005/8/layout/bProcess4"/>
    <dgm:cxn modelId="{BF33A626-17CD-4FBA-9257-312BCE09CF9B}" type="presParOf" srcId="{36F6783C-DC29-4AB0-9B2D-C31C6DDEDBB0}" destId="{51A31D15-7559-4E1C-9F18-5DAC7BC33CA3}" srcOrd="2" destOrd="0" presId="urn:microsoft.com/office/officeart/2005/8/layout/bProcess4"/>
    <dgm:cxn modelId="{02A9021C-32FD-40A9-A18D-1EE17AD3E48F}" type="presParOf" srcId="{51A31D15-7559-4E1C-9F18-5DAC7BC33CA3}" destId="{5C44C448-D33A-4D85-9A50-DF2107FD4B1F}" srcOrd="0" destOrd="0" presId="urn:microsoft.com/office/officeart/2005/8/layout/bProcess4"/>
    <dgm:cxn modelId="{0FDB103E-ED8F-49B0-9AE4-D276489F8D70}" type="presParOf" srcId="{51A31D15-7559-4E1C-9F18-5DAC7BC33CA3}" destId="{55FC2326-E4A6-43F0-AA51-43264A5746A7}" srcOrd="1" destOrd="0" presId="urn:microsoft.com/office/officeart/2005/8/layout/bProcess4"/>
    <dgm:cxn modelId="{C550A2EB-C8CA-4BFC-9DF4-6360DB7EE3D6}" type="presParOf" srcId="{36F6783C-DC29-4AB0-9B2D-C31C6DDEDBB0}" destId="{7736FDD7-BE90-485A-8B41-1FD6C6A11653}" srcOrd="3" destOrd="0" presId="urn:microsoft.com/office/officeart/2005/8/layout/bProcess4"/>
    <dgm:cxn modelId="{CF892223-53B1-4951-8C4C-BC6591A4F7A3}" type="presParOf" srcId="{36F6783C-DC29-4AB0-9B2D-C31C6DDEDBB0}" destId="{FA4F62B0-CCE1-4DFF-A231-C25E3E5F5E76}" srcOrd="4" destOrd="0" presId="urn:microsoft.com/office/officeart/2005/8/layout/bProcess4"/>
    <dgm:cxn modelId="{23F74FAF-8291-4BC2-8B66-DD085E923D67}" type="presParOf" srcId="{FA4F62B0-CCE1-4DFF-A231-C25E3E5F5E76}" destId="{C86C3D2E-424B-49CE-A8BE-8DC369227F55}" srcOrd="0" destOrd="0" presId="urn:microsoft.com/office/officeart/2005/8/layout/bProcess4"/>
    <dgm:cxn modelId="{8AB8B777-F53E-49B8-BFE9-A9EF45AB13C4}" type="presParOf" srcId="{FA4F62B0-CCE1-4DFF-A231-C25E3E5F5E76}" destId="{4DE7163C-D8CF-49FC-B267-F87728C511B4}" srcOrd="1" destOrd="0" presId="urn:microsoft.com/office/officeart/2005/8/layout/bProcess4"/>
    <dgm:cxn modelId="{078020AE-D661-489E-9101-0DD4A05A0DF7}" type="presParOf" srcId="{36F6783C-DC29-4AB0-9B2D-C31C6DDEDBB0}" destId="{E09128C8-5547-4179-ADDC-0134CBEBFD3F}" srcOrd="5" destOrd="0" presId="urn:microsoft.com/office/officeart/2005/8/layout/bProcess4"/>
    <dgm:cxn modelId="{801C6CB4-599C-4EE0-B871-9A4FA8594E04}" type="presParOf" srcId="{36F6783C-DC29-4AB0-9B2D-C31C6DDEDBB0}" destId="{8B08F76B-B340-4AD2-9FD5-AF56624F91B4}" srcOrd="6" destOrd="0" presId="urn:microsoft.com/office/officeart/2005/8/layout/bProcess4"/>
    <dgm:cxn modelId="{4C7628AD-4E77-4BC2-B135-9AB58221BDB4}" type="presParOf" srcId="{8B08F76B-B340-4AD2-9FD5-AF56624F91B4}" destId="{EA7CB54D-B2B4-45ED-A673-5107611150E3}" srcOrd="0" destOrd="0" presId="urn:microsoft.com/office/officeart/2005/8/layout/bProcess4"/>
    <dgm:cxn modelId="{9662A9E7-7D7B-4D98-8BA6-BEF196DD7837}" type="presParOf" srcId="{8B08F76B-B340-4AD2-9FD5-AF56624F91B4}" destId="{93784A20-BD13-40C9-878B-52BC9D64DCA6}" srcOrd="1" destOrd="0" presId="urn:microsoft.com/office/officeart/2005/8/layout/bProcess4"/>
    <dgm:cxn modelId="{859DD291-99BB-40BE-870B-9EE02592C1F9}" type="presParOf" srcId="{36F6783C-DC29-4AB0-9B2D-C31C6DDEDBB0}" destId="{9BE6A4E0-E361-466E-B16B-BB68D1193DE4}" srcOrd="7" destOrd="0" presId="urn:microsoft.com/office/officeart/2005/8/layout/bProcess4"/>
    <dgm:cxn modelId="{87C066CB-4F91-4C26-895A-C3A96A9CB81A}" type="presParOf" srcId="{36F6783C-DC29-4AB0-9B2D-C31C6DDEDBB0}" destId="{8D007F52-2C16-429F-BF92-106E29277431}" srcOrd="8" destOrd="0" presId="urn:microsoft.com/office/officeart/2005/8/layout/bProcess4"/>
    <dgm:cxn modelId="{14270BDD-07C4-42C0-AD39-01EE5E91BC8E}" type="presParOf" srcId="{8D007F52-2C16-429F-BF92-106E29277431}" destId="{00B53073-AB78-4D31-AF3E-9D7A2D4DBAC9}" srcOrd="0" destOrd="0" presId="urn:microsoft.com/office/officeart/2005/8/layout/bProcess4"/>
    <dgm:cxn modelId="{4E4F5D9B-AC6C-46F8-9975-5E3D37292438}" type="presParOf" srcId="{8D007F52-2C16-429F-BF92-106E29277431}" destId="{95DC2D3F-708F-4277-BC68-1F75B8D6E64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D2516-320E-4002-A199-1E191194D635}">
      <dsp:nvSpPr>
        <dsp:cNvPr id="0" name=""/>
        <dsp:cNvSpPr/>
      </dsp:nvSpPr>
      <dsp:spPr>
        <a:xfrm>
          <a:off x="0" y="127463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Identification of the finished product</a:t>
          </a:r>
        </a:p>
      </dsp:txBody>
      <dsp:txXfrm>
        <a:off x="0" y="127463"/>
        <a:ext cx="3425859" cy="2055515"/>
      </dsp:txXfrm>
    </dsp:sp>
    <dsp:sp modelId="{0D165F94-B72A-4454-8824-39FA1AF23B22}">
      <dsp:nvSpPr>
        <dsp:cNvPr id="0" name=""/>
        <dsp:cNvSpPr/>
      </dsp:nvSpPr>
      <dsp:spPr>
        <a:xfrm>
          <a:off x="3768445" y="127463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Party certifying compliance</a:t>
          </a:r>
        </a:p>
      </dsp:txBody>
      <dsp:txXfrm>
        <a:off x="3768445" y="127463"/>
        <a:ext cx="3425859" cy="2055515"/>
      </dsp:txXfrm>
    </dsp:sp>
    <dsp:sp modelId="{EDC7A0C0-B67D-42CF-B715-5A31C8172236}">
      <dsp:nvSpPr>
        <dsp:cNvPr id="0" name=""/>
        <dsp:cNvSpPr/>
      </dsp:nvSpPr>
      <dsp:spPr>
        <a:xfrm>
          <a:off x="7536891" y="127463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bg2"/>
              </a:solidFill>
            </a:rPr>
            <a:t>Each consumer product safety rule to which the finished product has been certified</a:t>
          </a:r>
        </a:p>
      </dsp:txBody>
      <dsp:txXfrm>
        <a:off x="7536891" y="127463"/>
        <a:ext cx="3425859" cy="2055515"/>
      </dsp:txXfrm>
    </dsp:sp>
    <dsp:sp modelId="{48B5CB8B-2E2B-43A4-9AF6-B985FF51A419}">
      <dsp:nvSpPr>
        <dsp:cNvPr id="0" name=""/>
        <dsp:cNvSpPr/>
      </dsp:nvSpPr>
      <dsp:spPr>
        <a:xfrm>
          <a:off x="0" y="2525564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Date and place the finished product was manufactured</a:t>
          </a:r>
        </a:p>
      </dsp:txBody>
      <dsp:txXfrm>
        <a:off x="0" y="2525564"/>
        <a:ext cx="3425859" cy="2055515"/>
      </dsp:txXfrm>
    </dsp:sp>
    <dsp:sp modelId="{ED170BDF-6B0B-4396-8AF8-E174C3858711}">
      <dsp:nvSpPr>
        <dsp:cNvPr id="0" name=""/>
        <dsp:cNvSpPr/>
      </dsp:nvSpPr>
      <dsp:spPr>
        <a:xfrm>
          <a:off x="3768445" y="2525564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Date when and place where the finished product was most recently tested for compliance</a:t>
          </a:r>
        </a:p>
      </dsp:txBody>
      <dsp:txXfrm>
        <a:off x="3768445" y="2525564"/>
        <a:ext cx="3425859" cy="2055515"/>
      </dsp:txXfrm>
    </dsp:sp>
    <dsp:sp modelId="{6D7CF58C-6972-4599-A820-E93245098520}">
      <dsp:nvSpPr>
        <dsp:cNvPr id="0" name=""/>
        <dsp:cNvSpPr/>
      </dsp:nvSpPr>
      <dsp:spPr>
        <a:xfrm>
          <a:off x="7536891" y="2525564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Contact information for person maintaining test records</a:t>
          </a:r>
        </a:p>
      </dsp:txBody>
      <dsp:txXfrm>
        <a:off x="7536891" y="2525564"/>
        <a:ext cx="3425859" cy="205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E350F-34AB-4E45-BE25-BC0DB80BC6E8}">
      <dsp:nvSpPr>
        <dsp:cNvPr id="0" name=""/>
        <dsp:cNvSpPr/>
      </dsp:nvSpPr>
      <dsp:spPr>
        <a:xfrm>
          <a:off x="5526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342C3-D13D-4A97-99BD-1879745BD635}">
      <dsp:nvSpPr>
        <dsp:cNvPr id="0" name=""/>
        <dsp:cNvSpPr/>
      </dsp:nvSpPr>
      <dsp:spPr>
        <a:xfrm>
          <a:off x="81064" y="1274101"/>
          <a:ext cx="604308" cy="604308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3AB1-9C9C-4DBE-96D2-C951C9F8D101}">
      <dsp:nvSpPr>
        <dsp:cNvPr id="0" name=""/>
        <dsp:cNvSpPr/>
      </dsp:nvSpPr>
      <dsp:spPr>
        <a:xfrm rot="16200000">
          <a:off x="-863167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2008</a:t>
          </a:r>
        </a:p>
      </dsp:txBody>
      <dsp:txXfrm>
        <a:off x="-863167" y="2898179"/>
        <a:ext cx="2190617" cy="453231"/>
      </dsp:txXfrm>
    </dsp:sp>
    <dsp:sp modelId="{11FD4FCA-594E-445A-810C-FB0E0876B83C}">
      <dsp:nvSpPr>
        <dsp:cNvPr id="0" name=""/>
        <dsp:cNvSpPr/>
      </dsp:nvSpPr>
      <dsp:spPr>
        <a:xfrm>
          <a:off x="534296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CPSIA requires importers to test and certify children’s and other general use products and provide certificates upon request (Codified under 16 CFR 1110).</a:t>
          </a:r>
        </a:p>
      </dsp:txBody>
      <dsp:txXfrm>
        <a:off x="534296" y="1198562"/>
        <a:ext cx="1510770" cy="3021541"/>
      </dsp:txXfrm>
    </dsp:sp>
    <dsp:sp modelId="{1F928614-0B75-4360-9899-0BC636235DEF}">
      <dsp:nvSpPr>
        <dsp:cNvPr id="0" name=""/>
        <dsp:cNvSpPr/>
      </dsp:nvSpPr>
      <dsp:spPr>
        <a:xfrm>
          <a:off x="2312337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8A49-CA36-42AE-BAC3-3EBA636FD7F4}">
      <dsp:nvSpPr>
        <dsp:cNvPr id="0" name=""/>
        <dsp:cNvSpPr/>
      </dsp:nvSpPr>
      <dsp:spPr>
        <a:xfrm>
          <a:off x="2387875" y="1274101"/>
          <a:ext cx="604308" cy="60430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4F5B0-B5C9-4024-9554-F53D573AD148}">
      <dsp:nvSpPr>
        <dsp:cNvPr id="0" name=""/>
        <dsp:cNvSpPr/>
      </dsp:nvSpPr>
      <dsp:spPr>
        <a:xfrm rot="16200000">
          <a:off x="1443644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2013</a:t>
          </a:r>
        </a:p>
      </dsp:txBody>
      <dsp:txXfrm>
        <a:off x="1443644" y="2898179"/>
        <a:ext cx="2190617" cy="453231"/>
      </dsp:txXfrm>
    </dsp:sp>
    <dsp:sp modelId="{4D6ECE8B-5188-4586-A6B3-6D05DD67A449}">
      <dsp:nvSpPr>
        <dsp:cNvPr id="0" name=""/>
        <dsp:cNvSpPr/>
      </dsp:nvSpPr>
      <dsp:spPr>
        <a:xfrm>
          <a:off x="2841107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NPR published that would, among other things, require the electronic filing of certificates of compliance at the time of entry.</a:t>
          </a:r>
        </a:p>
      </dsp:txBody>
      <dsp:txXfrm>
        <a:off x="2841107" y="1198562"/>
        <a:ext cx="1510770" cy="3021541"/>
      </dsp:txXfrm>
    </dsp:sp>
    <dsp:sp modelId="{BFAAF204-428C-4846-8931-BFF575188E9B}">
      <dsp:nvSpPr>
        <dsp:cNvPr id="0" name=""/>
        <dsp:cNvSpPr/>
      </dsp:nvSpPr>
      <dsp:spPr>
        <a:xfrm>
          <a:off x="4619148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563CE-78AC-4E61-AC9B-741211918001}">
      <dsp:nvSpPr>
        <dsp:cNvPr id="0" name=""/>
        <dsp:cNvSpPr/>
      </dsp:nvSpPr>
      <dsp:spPr>
        <a:xfrm>
          <a:off x="4694687" y="1274101"/>
          <a:ext cx="604308" cy="604308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B758E-6C86-4B0A-A625-C41BDA5D555C}">
      <dsp:nvSpPr>
        <dsp:cNvPr id="0" name=""/>
        <dsp:cNvSpPr/>
      </dsp:nvSpPr>
      <dsp:spPr>
        <a:xfrm rot="16200000">
          <a:off x="3750455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2016</a:t>
          </a:r>
        </a:p>
      </dsp:txBody>
      <dsp:txXfrm>
        <a:off x="3750455" y="2898179"/>
        <a:ext cx="2190617" cy="453231"/>
      </dsp:txXfrm>
    </dsp:sp>
    <dsp:sp modelId="{7588A076-7F4E-4C0C-B317-E0D1A6D8C8AC}">
      <dsp:nvSpPr>
        <dsp:cNvPr id="0" name=""/>
        <dsp:cNvSpPr/>
      </dsp:nvSpPr>
      <dsp:spPr>
        <a:xfrm>
          <a:off x="5147918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Alpha Pilot conducted with eight participants that tested the  PGA Message Set and Product Registry.</a:t>
          </a:r>
        </a:p>
      </dsp:txBody>
      <dsp:txXfrm>
        <a:off x="5147918" y="1198562"/>
        <a:ext cx="1510770" cy="3021541"/>
      </dsp:txXfrm>
    </dsp:sp>
    <dsp:sp modelId="{74515A41-07BD-4CCE-ADD4-9DD6D3BF673B}">
      <dsp:nvSpPr>
        <dsp:cNvPr id="0" name=""/>
        <dsp:cNvSpPr/>
      </dsp:nvSpPr>
      <dsp:spPr>
        <a:xfrm>
          <a:off x="6925959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FED3-10D7-431F-B9A6-5E66BCB7E8C6}">
      <dsp:nvSpPr>
        <dsp:cNvPr id="0" name=""/>
        <dsp:cNvSpPr/>
      </dsp:nvSpPr>
      <dsp:spPr>
        <a:xfrm>
          <a:off x="7001498" y="1274101"/>
          <a:ext cx="604308" cy="604308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A0AB1-E750-4528-B7E5-83B34F03930D}">
      <dsp:nvSpPr>
        <dsp:cNvPr id="0" name=""/>
        <dsp:cNvSpPr/>
      </dsp:nvSpPr>
      <dsp:spPr>
        <a:xfrm rot="16200000">
          <a:off x="6057266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2017</a:t>
          </a:r>
        </a:p>
      </dsp:txBody>
      <dsp:txXfrm>
        <a:off x="6057266" y="2898179"/>
        <a:ext cx="2190617" cy="453231"/>
      </dsp:txXfrm>
    </dsp:sp>
    <dsp:sp modelId="{CE7B5280-6309-47CB-AF12-5289D4318870}">
      <dsp:nvSpPr>
        <dsp:cNvPr id="0" name=""/>
        <dsp:cNvSpPr/>
      </dsp:nvSpPr>
      <dsp:spPr>
        <a:xfrm>
          <a:off x="7454729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Certificate Study analyzed risk potential of certificate data elements.</a:t>
          </a:r>
        </a:p>
      </dsp:txBody>
      <dsp:txXfrm>
        <a:off x="7454729" y="1198562"/>
        <a:ext cx="1510770" cy="3021541"/>
      </dsp:txXfrm>
    </dsp:sp>
    <dsp:sp modelId="{FD10B4A7-99B8-4D7F-B639-85777E15CB29}">
      <dsp:nvSpPr>
        <dsp:cNvPr id="0" name=""/>
        <dsp:cNvSpPr/>
      </dsp:nvSpPr>
      <dsp:spPr>
        <a:xfrm>
          <a:off x="9232771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F8E26-6D8E-48DD-8B45-E375EFEB4CD7}">
      <dsp:nvSpPr>
        <dsp:cNvPr id="0" name=""/>
        <dsp:cNvSpPr/>
      </dsp:nvSpPr>
      <dsp:spPr>
        <a:xfrm>
          <a:off x="9308309" y="1274101"/>
          <a:ext cx="604308" cy="6043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66E69-C522-4ED2-A1DB-1184EB52E2B9}">
      <dsp:nvSpPr>
        <dsp:cNvPr id="0" name=""/>
        <dsp:cNvSpPr/>
      </dsp:nvSpPr>
      <dsp:spPr>
        <a:xfrm rot="16200000">
          <a:off x="8364077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2020</a:t>
          </a:r>
        </a:p>
      </dsp:txBody>
      <dsp:txXfrm>
        <a:off x="8364077" y="2898179"/>
        <a:ext cx="2190617" cy="453231"/>
      </dsp:txXfrm>
    </dsp:sp>
    <dsp:sp modelId="{206D4F67-0BC3-45CA-BB5C-9E15703CF2C0}">
      <dsp:nvSpPr>
        <dsp:cNvPr id="0" name=""/>
        <dsp:cNvSpPr/>
      </dsp:nvSpPr>
      <dsp:spPr>
        <a:xfrm>
          <a:off x="9761540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Commission approves of Staff Briefing Package and Beta Pilot.</a:t>
          </a:r>
        </a:p>
      </dsp:txBody>
      <dsp:txXfrm>
        <a:off x="9761540" y="1198562"/>
        <a:ext cx="1510770" cy="3021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FE4B9-E96C-4C2E-910D-EFDBC4AB56E0}">
      <dsp:nvSpPr>
        <dsp:cNvPr id="0" name=""/>
        <dsp:cNvSpPr/>
      </dsp:nvSpPr>
      <dsp:spPr>
        <a:xfrm rot="5400000">
          <a:off x="2943777" y="227249"/>
          <a:ext cx="1933388" cy="1682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2"/>
              </a:solidFill>
            </a:rPr>
            <a:t>1,212 </a:t>
          </a:r>
          <a:r>
            <a:rPr lang="en-US" sz="1700" kern="1200">
              <a:solidFill>
                <a:schemeClr val="bg2"/>
              </a:solidFill>
            </a:rPr>
            <a:t>Products in Registry</a:t>
          </a:r>
        </a:p>
      </dsp:txBody>
      <dsp:txXfrm rot="-5400000">
        <a:off x="3331566" y="402865"/>
        <a:ext cx="1157809" cy="1330816"/>
      </dsp:txXfrm>
    </dsp:sp>
    <dsp:sp modelId="{0414CCD1-9D4B-43F1-93B2-FAD9ADAA46B6}">
      <dsp:nvSpPr>
        <dsp:cNvPr id="0" name=""/>
        <dsp:cNvSpPr/>
      </dsp:nvSpPr>
      <dsp:spPr>
        <a:xfrm>
          <a:off x="4802536" y="488256"/>
          <a:ext cx="2157661" cy="116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EE3D2-6830-4881-83FD-7A531FDA4799}">
      <dsp:nvSpPr>
        <dsp:cNvPr id="0" name=""/>
        <dsp:cNvSpPr/>
      </dsp:nvSpPr>
      <dsp:spPr>
        <a:xfrm rot="5400000">
          <a:off x="1127165" y="227249"/>
          <a:ext cx="1933388" cy="1682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2"/>
              </a:solidFill>
            </a:rPr>
            <a:t>8</a:t>
          </a:r>
          <a:r>
            <a:rPr lang="en-US" sz="1700" kern="1200">
              <a:solidFill>
                <a:schemeClr val="bg2"/>
              </a:solidFill>
            </a:rPr>
            <a:t> Participants</a:t>
          </a:r>
        </a:p>
      </dsp:txBody>
      <dsp:txXfrm rot="-5400000">
        <a:off x="1514954" y="402865"/>
        <a:ext cx="1157809" cy="1330816"/>
      </dsp:txXfrm>
    </dsp:sp>
    <dsp:sp modelId="{0BF93098-C457-4456-96AD-A470CFE1D3BE}">
      <dsp:nvSpPr>
        <dsp:cNvPr id="0" name=""/>
        <dsp:cNvSpPr/>
      </dsp:nvSpPr>
      <dsp:spPr>
        <a:xfrm rot="5400000">
          <a:off x="2031991" y="1868309"/>
          <a:ext cx="1933388" cy="1682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2"/>
              </a:solidFill>
            </a:rPr>
            <a:t>15,165</a:t>
          </a:r>
          <a:r>
            <a:rPr lang="en-US" sz="1700" kern="1200">
              <a:solidFill>
                <a:schemeClr val="bg2"/>
              </a:solidFill>
            </a:rPr>
            <a:t> Reference Message Sets</a:t>
          </a:r>
        </a:p>
      </dsp:txBody>
      <dsp:txXfrm rot="-5400000">
        <a:off x="2419780" y="2043925"/>
        <a:ext cx="1157809" cy="1330816"/>
      </dsp:txXfrm>
    </dsp:sp>
    <dsp:sp modelId="{01426D35-A1C2-4B31-ACD4-40C0DCF999E8}">
      <dsp:nvSpPr>
        <dsp:cNvPr id="0" name=""/>
        <dsp:cNvSpPr/>
      </dsp:nvSpPr>
      <dsp:spPr>
        <a:xfrm>
          <a:off x="0" y="2129317"/>
          <a:ext cx="2088059" cy="116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2839-C629-4816-8538-6F77A7624828}">
      <dsp:nvSpPr>
        <dsp:cNvPr id="0" name=""/>
        <dsp:cNvSpPr/>
      </dsp:nvSpPr>
      <dsp:spPr>
        <a:xfrm rot="5400000">
          <a:off x="3848602" y="1868309"/>
          <a:ext cx="1933388" cy="1682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2"/>
              </a:solidFill>
            </a:rPr>
            <a:t>164</a:t>
          </a:r>
          <a:r>
            <a:rPr lang="en-US" sz="1700" kern="1200">
              <a:solidFill>
                <a:schemeClr val="bg2"/>
              </a:solidFill>
            </a:rPr>
            <a:t> Full Message Sets</a:t>
          </a:r>
        </a:p>
      </dsp:txBody>
      <dsp:txXfrm rot="-5400000">
        <a:off x="4236391" y="2043925"/>
        <a:ext cx="1157809" cy="1330816"/>
      </dsp:txXfrm>
    </dsp:sp>
    <dsp:sp modelId="{D83CA837-32AE-482E-9901-81D1F21E8F47}">
      <dsp:nvSpPr>
        <dsp:cNvPr id="0" name=""/>
        <dsp:cNvSpPr/>
      </dsp:nvSpPr>
      <dsp:spPr>
        <a:xfrm rot="5400000">
          <a:off x="2943777" y="3509369"/>
          <a:ext cx="1933388" cy="1682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2"/>
              </a:solidFill>
            </a:rPr>
            <a:t>&lt;1% </a:t>
          </a:r>
          <a:r>
            <a:rPr lang="en-US" sz="1700" kern="1200">
              <a:solidFill>
                <a:schemeClr val="bg2"/>
              </a:solidFill>
            </a:rPr>
            <a:t>Error Rate</a:t>
          </a:r>
        </a:p>
      </dsp:txBody>
      <dsp:txXfrm rot="-5400000">
        <a:off x="3331566" y="3684985"/>
        <a:ext cx="1157809" cy="1330816"/>
      </dsp:txXfrm>
    </dsp:sp>
    <dsp:sp modelId="{497FA8E5-754F-47FA-B6C3-6AADA8A6FF0F}">
      <dsp:nvSpPr>
        <dsp:cNvPr id="0" name=""/>
        <dsp:cNvSpPr/>
      </dsp:nvSpPr>
      <dsp:spPr>
        <a:xfrm>
          <a:off x="4802536" y="3770377"/>
          <a:ext cx="2157661" cy="116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DD3F8-43F0-42D2-8598-90FF0A1E4411}">
      <dsp:nvSpPr>
        <dsp:cNvPr id="0" name=""/>
        <dsp:cNvSpPr/>
      </dsp:nvSpPr>
      <dsp:spPr>
        <a:xfrm rot="5400000">
          <a:off x="1137509" y="3509466"/>
          <a:ext cx="1933388" cy="1682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2"/>
              </a:solidFill>
            </a:rPr>
            <a:t>6</a:t>
          </a:r>
          <a:r>
            <a:rPr lang="en-US" sz="1700" kern="1200">
              <a:solidFill>
                <a:schemeClr val="bg2"/>
              </a:solidFill>
            </a:rPr>
            <a:t> Months</a:t>
          </a:r>
        </a:p>
      </dsp:txBody>
      <dsp:txXfrm rot="-5400000">
        <a:off x="1525298" y="3685082"/>
        <a:ext cx="1157809" cy="1330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C889A-0BE9-42A7-8756-F5B0A87E0F0E}">
      <dsp:nvSpPr>
        <dsp:cNvPr id="0" name=""/>
        <dsp:cNvSpPr/>
      </dsp:nvSpPr>
      <dsp:spPr>
        <a:xfrm rot="5400000">
          <a:off x="1007863" y="1065560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9A1932-90C4-487E-8F0C-DF0FE3396FEC}">
      <dsp:nvSpPr>
        <dsp:cNvPr id="0" name=""/>
        <dsp:cNvSpPr/>
      </dsp:nvSpPr>
      <dsp:spPr>
        <a:xfrm>
          <a:off x="1391621" y="342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Fall 2022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Begin IT development</a:t>
          </a:r>
        </a:p>
      </dsp:txBody>
      <dsp:txXfrm>
        <a:off x="1430895" y="39616"/>
        <a:ext cx="2156290" cy="1262354"/>
      </dsp:txXfrm>
    </dsp:sp>
    <dsp:sp modelId="{7D9AE66C-2524-4505-82BC-33C7D3E2D6D8}">
      <dsp:nvSpPr>
        <dsp:cNvPr id="0" name=""/>
        <dsp:cNvSpPr/>
      </dsp:nvSpPr>
      <dsp:spPr>
        <a:xfrm rot="5400000">
          <a:off x="1007863" y="2741689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239F0C-9D7A-4A1D-ADCB-E40B96F90163}">
      <dsp:nvSpPr>
        <dsp:cNvPr id="0" name=""/>
        <dsp:cNvSpPr/>
      </dsp:nvSpPr>
      <dsp:spPr>
        <a:xfrm>
          <a:off x="1391621" y="1676471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Winter 2022/23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Receive iterative feedback</a:t>
          </a:r>
        </a:p>
      </dsp:txBody>
      <dsp:txXfrm>
        <a:off x="1430895" y="1715745"/>
        <a:ext cx="2156290" cy="1262354"/>
      </dsp:txXfrm>
    </dsp:sp>
    <dsp:sp modelId="{DDA0DB17-048A-4B7A-8133-4169AEAA6E60}">
      <dsp:nvSpPr>
        <dsp:cNvPr id="0" name=""/>
        <dsp:cNvSpPr/>
      </dsp:nvSpPr>
      <dsp:spPr>
        <a:xfrm>
          <a:off x="1845928" y="3579753"/>
          <a:ext cx="2964995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E7163C-D8CF-49FC-B267-F87728C511B4}">
      <dsp:nvSpPr>
        <dsp:cNvPr id="0" name=""/>
        <dsp:cNvSpPr/>
      </dsp:nvSpPr>
      <dsp:spPr>
        <a:xfrm>
          <a:off x="1391621" y="3352600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Spring 2023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PGA Message Set development</a:t>
          </a:r>
        </a:p>
      </dsp:txBody>
      <dsp:txXfrm>
        <a:off x="1430895" y="3391874"/>
        <a:ext cx="2156290" cy="1262354"/>
      </dsp:txXfrm>
    </dsp:sp>
    <dsp:sp modelId="{1409C745-6AC3-433D-A5A8-D4602C59B481}">
      <dsp:nvSpPr>
        <dsp:cNvPr id="0" name=""/>
        <dsp:cNvSpPr/>
      </dsp:nvSpPr>
      <dsp:spPr>
        <a:xfrm rot="16200000">
          <a:off x="3980198" y="2741689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F339C9-65CB-4A71-90E6-2BA71EA5B80B}">
      <dsp:nvSpPr>
        <dsp:cNvPr id="0" name=""/>
        <dsp:cNvSpPr/>
      </dsp:nvSpPr>
      <dsp:spPr>
        <a:xfrm>
          <a:off x="4363956" y="3352600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Summer 2023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Testing and volunteer onboarding</a:t>
          </a:r>
        </a:p>
      </dsp:txBody>
      <dsp:txXfrm>
        <a:off x="4403230" y="3391874"/>
        <a:ext cx="2156290" cy="1262354"/>
      </dsp:txXfrm>
    </dsp:sp>
    <dsp:sp modelId="{B4074BC3-9642-415F-B747-A77D4C0D2C49}">
      <dsp:nvSpPr>
        <dsp:cNvPr id="0" name=""/>
        <dsp:cNvSpPr/>
      </dsp:nvSpPr>
      <dsp:spPr>
        <a:xfrm rot="16200000">
          <a:off x="3980198" y="1065560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E844F5-9547-4A0B-BA72-9AC7EAAFCDC1}">
      <dsp:nvSpPr>
        <dsp:cNvPr id="0" name=""/>
        <dsp:cNvSpPr/>
      </dsp:nvSpPr>
      <dsp:spPr>
        <a:xfrm>
          <a:off x="4363956" y="1676471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Fall 2023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Begin Beta Pilot</a:t>
          </a:r>
        </a:p>
      </dsp:txBody>
      <dsp:txXfrm>
        <a:off x="4403230" y="1715745"/>
        <a:ext cx="2156290" cy="1262354"/>
      </dsp:txXfrm>
    </dsp:sp>
    <dsp:sp modelId="{AA12E0B1-F45A-493B-9115-D6E181FC3FE5}">
      <dsp:nvSpPr>
        <dsp:cNvPr id="0" name=""/>
        <dsp:cNvSpPr/>
      </dsp:nvSpPr>
      <dsp:spPr>
        <a:xfrm>
          <a:off x="4818262" y="227496"/>
          <a:ext cx="2964995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29682-B2A4-4D41-BC9C-5047E9032971}">
      <dsp:nvSpPr>
        <dsp:cNvPr id="0" name=""/>
        <dsp:cNvSpPr/>
      </dsp:nvSpPr>
      <dsp:spPr>
        <a:xfrm>
          <a:off x="4363956" y="342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Winter 2023/24</a:t>
          </a:r>
          <a:br>
            <a:rPr lang="en-US" sz="2000" b="0" kern="1200">
              <a:solidFill>
                <a:schemeClr val="bg2"/>
              </a:solidFill>
            </a:rPr>
          </a:br>
          <a:r>
            <a:rPr lang="en-US" sz="2000" b="0" kern="1200">
              <a:solidFill>
                <a:schemeClr val="bg2"/>
              </a:solidFill>
            </a:rPr>
            <a:t>Receive iterative feedback</a:t>
          </a:r>
          <a:endParaRPr lang="en-US" sz="2000" b="1" kern="1200">
            <a:solidFill>
              <a:schemeClr val="bg2"/>
            </a:solidFill>
          </a:endParaRPr>
        </a:p>
      </dsp:txBody>
      <dsp:txXfrm>
        <a:off x="4403230" y="39616"/>
        <a:ext cx="2156290" cy="1262354"/>
      </dsp:txXfrm>
    </dsp:sp>
    <dsp:sp modelId="{4A48970F-6C26-4400-B4E1-C97007F2B16D}">
      <dsp:nvSpPr>
        <dsp:cNvPr id="0" name=""/>
        <dsp:cNvSpPr/>
      </dsp:nvSpPr>
      <dsp:spPr>
        <a:xfrm rot="5400000">
          <a:off x="6952533" y="1065560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33D437-F34F-4F35-9966-662AE4F2E037}">
      <dsp:nvSpPr>
        <dsp:cNvPr id="0" name=""/>
        <dsp:cNvSpPr/>
      </dsp:nvSpPr>
      <dsp:spPr>
        <a:xfrm>
          <a:off x="7336291" y="342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Spring 2024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End Beta Pilot</a:t>
          </a:r>
        </a:p>
      </dsp:txBody>
      <dsp:txXfrm>
        <a:off x="7375565" y="39616"/>
        <a:ext cx="2156290" cy="1262354"/>
      </dsp:txXfrm>
    </dsp:sp>
    <dsp:sp modelId="{D417368E-7D70-4133-8FF5-7E6D78912C55}">
      <dsp:nvSpPr>
        <dsp:cNvPr id="0" name=""/>
        <dsp:cNvSpPr/>
      </dsp:nvSpPr>
      <dsp:spPr>
        <a:xfrm>
          <a:off x="7336291" y="1676471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End of Year 2024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Finalize rulemaking</a:t>
          </a:r>
        </a:p>
      </dsp:txBody>
      <dsp:txXfrm>
        <a:off x="7375565" y="1715745"/>
        <a:ext cx="2156290" cy="1262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C889A-0BE9-42A7-8756-F5B0A87E0F0E}">
      <dsp:nvSpPr>
        <dsp:cNvPr id="0" name=""/>
        <dsp:cNvSpPr/>
      </dsp:nvSpPr>
      <dsp:spPr>
        <a:xfrm rot="5400000">
          <a:off x="2494031" y="1065560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9A1932-90C4-487E-8F0C-DF0FE3396FEC}">
      <dsp:nvSpPr>
        <dsp:cNvPr id="0" name=""/>
        <dsp:cNvSpPr/>
      </dsp:nvSpPr>
      <dsp:spPr>
        <a:xfrm>
          <a:off x="2877789" y="342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November - February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Initial CATAIR draft</a:t>
          </a:r>
        </a:p>
      </dsp:txBody>
      <dsp:txXfrm>
        <a:off x="2917063" y="39616"/>
        <a:ext cx="2156290" cy="1262354"/>
      </dsp:txXfrm>
    </dsp:sp>
    <dsp:sp modelId="{7736FDD7-BE90-485A-8B41-1FD6C6A11653}">
      <dsp:nvSpPr>
        <dsp:cNvPr id="0" name=""/>
        <dsp:cNvSpPr/>
      </dsp:nvSpPr>
      <dsp:spPr>
        <a:xfrm rot="5400000">
          <a:off x="2494031" y="2741689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FC2326-E4A6-43F0-AA51-43264A5746A7}">
      <dsp:nvSpPr>
        <dsp:cNvPr id="0" name=""/>
        <dsp:cNvSpPr/>
      </dsp:nvSpPr>
      <dsp:spPr>
        <a:xfrm>
          <a:off x="2877789" y="1676471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March - May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PGA Message Set and Software Development</a:t>
          </a:r>
        </a:p>
      </dsp:txBody>
      <dsp:txXfrm>
        <a:off x="2917063" y="1715745"/>
        <a:ext cx="2156290" cy="1262354"/>
      </dsp:txXfrm>
    </dsp:sp>
    <dsp:sp modelId="{E09128C8-5547-4179-ADDC-0134CBEBFD3F}">
      <dsp:nvSpPr>
        <dsp:cNvPr id="0" name=""/>
        <dsp:cNvSpPr/>
      </dsp:nvSpPr>
      <dsp:spPr>
        <a:xfrm>
          <a:off x="3332095" y="3579753"/>
          <a:ext cx="2964995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E7163C-D8CF-49FC-B267-F87728C511B4}">
      <dsp:nvSpPr>
        <dsp:cNvPr id="0" name=""/>
        <dsp:cNvSpPr/>
      </dsp:nvSpPr>
      <dsp:spPr>
        <a:xfrm>
          <a:off x="2877789" y="3352600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June - August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Certification Environment Test</a:t>
          </a:r>
        </a:p>
      </dsp:txBody>
      <dsp:txXfrm>
        <a:off x="2917063" y="3391874"/>
        <a:ext cx="2156290" cy="1262354"/>
      </dsp:txXfrm>
    </dsp:sp>
    <dsp:sp modelId="{9BE6A4E0-E361-466E-B16B-BB68D1193DE4}">
      <dsp:nvSpPr>
        <dsp:cNvPr id="0" name=""/>
        <dsp:cNvSpPr/>
      </dsp:nvSpPr>
      <dsp:spPr>
        <a:xfrm rot="16200000">
          <a:off x="5466365" y="2741689"/>
          <a:ext cx="1668789" cy="2011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784A20-BD13-40C9-878B-52BC9D64DCA6}">
      <dsp:nvSpPr>
        <dsp:cNvPr id="0" name=""/>
        <dsp:cNvSpPr/>
      </dsp:nvSpPr>
      <dsp:spPr>
        <a:xfrm>
          <a:off x="5850123" y="3352600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September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Production Environment Test</a:t>
          </a:r>
        </a:p>
      </dsp:txBody>
      <dsp:txXfrm>
        <a:off x="5889397" y="3391874"/>
        <a:ext cx="2156290" cy="1262354"/>
      </dsp:txXfrm>
    </dsp:sp>
    <dsp:sp modelId="{95DC2D3F-708F-4277-BC68-1F75B8D6E646}">
      <dsp:nvSpPr>
        <dsp:cNvPr id="0" name=""/>
        <dsp:cNvSpPr/>
      </dsp:nvSpPr>
      <dsp:spPr>
        <a:xfrm>
          <a:off x="5850123" y="1676471"/>
          <a:ext cx="2234838" cy="1340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2"/>
              </a:solidFill>
            </a:rPr>
            <a:t>October</a:t>
          </a:r>
          <a:br>
            <a:rPr lang="en-US" sz="2000" kern="1200">
              <a:solidFill>
                <a:schemeClr val="bg2"/>
              </a:solidFill>
            </a:rPr>
          </a:br>
          <a:r>
            <a:rPr lang="en-US" sz="2000" kern="1200">
              <a:solidFill>
                <a:schemeClr val="bg2"/>
              </a:solidFill>
            </a:rPr>
            <a:t>Beta Pilot Begins</a:t>
          </a:r>
        </a:p>
      </dsp:txBody>
      <dsp:txXfrm>
        <a:off x="5889397" y="1715745"/>
        <a:ext cx="2156290" cy="126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B6E27-08F1-420D-B223-6D49841FEF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FA63-9357-4D49-A82E-B50CD04F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please read through the Staff Briefing Package.</a:t>
            </a:r>
          </a:p>
          <a:p>
            <a:r>
              <a:rPr lang="en-US" dirty="0"/>
              <a:t>https://cpsc.gov/s3fs-public/CPSC-Plan-to-Create-an-eFiling-Program-for-Imported-Consumer-Products.pdf?BYXOLX2gJmF4NaAN1LCMmqiXRISuaRkr=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01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6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8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5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40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 on this slide has already been 6B cleared.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2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please read through the Staff Briefing Package.</a:t>
            </a:r>
          </a:p>
          <a:p>
            <a:r>
              <a:rPr lang="en-US" dirty="0"/>
              <a:t>https://cpsc.gov/s3fs-public/CPSC-Plan-to-Create-an-eFiling-Program-for-Imported-Consumer-Products.pdf?BYXOLX2gJmF4NaAN1LCMmqiXRISuaRkr=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please read through the Staff Briefing Package.</a:t>
            </a:r>
          </a:p>
          <a:p>
            <a:r>
              <a:rPr lang="en-US" dirty="0"/>
              <a:t>https://cpsc.gov/s3fs-public/CPSC-Plan-to-Create-an-eFiling-Program-for-Imported-Consumer-Products.pdf?BYXOLX2gJmF4NaAN1LCMmqiXRISuaRkr=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9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3153C-2D56-4E98-8490-F651F33D0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7F1EF4-B9BC-8249-ABC9-EC8F06B55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094" y="2154618"/>
            <a:ext cx="9894186" cy="1274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Title [Font: Arial Bold, 36pt]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01EBF8-F75D-46C5-A216-FE2C9A7240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9094" y="3459774"/>
            <a:ext cx="9894186" cy="99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Subtitle [Font: Arial, 28pt]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42B-EFE4-44B7-AF68-2071A46BD853}"/>
              </a:ext>
            </a:extLst>
          </p:cNvPr>
          <p:cNvSpPr txBox="1"/>
          <p:nvPr userDrawn="1"/>
        </p:nvSpPr>
        <p:spPr>
          <a:xfrm>
            <a:off x="1109094" y="5843629"/>
            <a:ext cx="999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Disclaimer: </a:t>
            </a:r>
            <a:r>
              <a:rPr lang="en-US" sz="14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was prepared by CPSC Staff and may not necessarily reflect the views of the Commission.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4B3C8C-83CC-4BE1-91B8-3256D1587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094" y="4474602"/>
            <a:ext cx="5890419" cy="662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A2857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Presented By: Name and Title [Font: Georgia, 20pt]</a:t>
            </a:r>
          </a:p>
        </p:txBody>
      </p:sp>
    </p:spTree>
    <p:extLst>
      <p:ext uri="{BB962C8B-B14F-4D97-AF65-F5344CB8AC3E}">
        <p14:creationId xmlns:p14="http://schemas.microsoft.com/office/powerpoint/2010/main" val="384643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EA3BCE-5650-2844-827E-00C245AE3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93" y="4621928"/>
            <a:ext cx="1257056" cy="1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B87F95-E9A6-4C26-A762-D62618264C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1806" y="6018928"/>
            <a:ext cx="3240031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2651C3-4009-4B7E-A643-A0BA6C577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7F1EF4-B9BC-8249-ABC9-EC8F06B55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094" y="2154618"/>
            <a:ext cx="7801442" cy="1274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Title [Font: Arial Bold, 36pt]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01EBF8-F75D-46C5-A216-FE2C9A7240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9094" y="3459774"/>
            <a:ext cx="6682761" cy="99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Subtitle [Font: Arial, 28pt]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42B-EFE4-44B7-AF68-2071A46BD853}"/>
              </a:ext>
            </a:extLst>
          </p:cNvPr>
          <p:cNvSpPr txBox="1"/>
          <p:nvPr userDrawn="1"/>
        </p:nvSpPr>
        <p:spPr>
          <a:xfrm>
            <a:off x="1109095" y="5583618"/>
            <a:ext cx="506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Disclaimer: </a:t>
            </a:r>
            <a:r>
              <a:rPr lang="en-US" sz="14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was prepared by CPSC Staff and may not necessarily reflect the views of the Commission.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8D764C1-C1AB-42A7-99E6-DABDF880E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4410" y="4484534"/>
            <a:ext cx="5890419" cy="662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A2857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Presented By: Name and Title [Font: Georgia, 20pt]</a:t>
            </a:r>
          </a:p>
        </p:txBody>
      </p:sp>
    </p:spTree>
    <p:extLst>
      <p:ext uri="{BB962C8B-B14F-4D97-AF65-F5344CB8AC3E}">
        <p14:creationId xmlns:p14="http://schemas.microsoft.com/office/powerpoint/2010/main" val="7071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136491-7820-8F48-A358-05066F1E4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74077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D46D19-325C-1B4E-9834-FB7AA4888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398" y="474833"/>
            <a:ext cx="5638161" cy="1665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BA130D-2C6E-8548-8073-1DC02762D159}"/>
              </a:ext>
            </a:extLst>
          </p:cNvPr>
          <p:cNvSpPr/>
          <p:nvPr userDrawn="1"/>
        </p:nvSpPr>
        <p:spPr>
          <a:xfrm>
            <a:off x="6319519" y="4859167"/>
            <a:ext cx="4205763" cy="1524001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DB07ED3-4CC5-8A4A-98FB-6EBD2CA16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4719" y="5353111"/>
            <a:ext cx="3535362" cy="536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Call-Outs and important copy goes here. [Font: Arial, 18pt]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5169A82-64DD-4150-9BF3-A1EDAE9D7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398" y="2140086"/>
            <a:ext cx="5638161" cy="257783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209456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2A29F5-4B3B-CD4A-8126-F446CFFED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998" y="1249363"/>
            <a:ext cx="4246562" cy="4246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950D8FD-3C87-FD4C-98C0-AECE95625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678" y="1280160"/>
            <a:ext cx="3769042" cy="4246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</p:spTree>
    <p:extLst>
      <p:ext uri="{BB962C8B-B14F-4D97-AF65-F5344CB8AC3E}">
        <p14:creationId xmlns:p14="http://schemas.microsoft.com/office/powerpoint/2010/main" val="420252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81F8AC-75F5-AC43-B0CD-1B397CF24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D58C685-B8F6-AC46-AB59-F76C6F3B1F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5989" y="2672308"/>
            <a:ext cx="4225897" cy="1513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Pull Out Quote</a:t>
            </a:r>
          </a:p>
          <a:p>
            <a:pPr lvl="0"/>
            <a:r>
              <a:rPr lang="en-US"/>
              <a:t>[Font: Arial, 36pt]</a:t>
            </a:r>
          </a:p>
        </p:txBody>
      </p:sp>
    </p:spTree>
    <p:extLst>
      <p:ext uri="{BB962C8B-B14F-4D97-AF65-F5344CB8AC3E}">
        <p14:creationId xmlns:p14="http://schemas.microsoft.com/office/powerpoint/2010/main" val="257213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A4FA19F-F6C9-674B-BA8A-538CD6765D2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62000" y="995363"/>
            <a:ext cx="5089525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551068B-124D-4455-95A7-AE2E9C4C2A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398" y="995363"/>
            <a:ext cx="5638161" cy="2010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Bold]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B48CD34-D747-4D43-88C0-4C9F8405F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398" y="3258765"/>
            <a:ext cx="5638161" cy="246099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346353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9FF6E3-F0FB-4D93-87C3-DF7A82423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72" y="4889638"/>
            <a:ext cx="1257056" cy="127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8DABD-4B72-394B-80B3-42B700EA50C6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294B87-03CC-304B-88BD-9E8B309EA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97" y="2247089"/>
            <a:ext cx="10962751" cy="391255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8DABD-4B72-394B-80B3-42B700EA50C6}"/>
              </a:ext>
            </a:extLst>
          </p:cNvPr>
          <p:cNvSpPr/>
          <p:nvPr userDrawn="1"/>
        </p:nvSpPr>
        <p:spPr>
          <a:xfrm>
            <a:off x="0" y="0"/>
            <a:ext cx="12192000" cy="274320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2C855DA-8AEF-4FF7-BAF5-185779F2AC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77" y="780328"/>
            <a:ext cx="10962751" cy="111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</p:spTree>
    <p:extLst>
      <p:ext uri="{BB962C8B-B14F-4D97-AF65-F5344CB8AC3E}">
        <p14:creationId xmlns:p14="http://schemas.microsoft.com/office/powerpoint/2010/main" val="92357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E2D07CF-AC60-D446-924F-1E626F7BE3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4400" cy="491744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EE583-0812-F84F-B14A-B50E0F57F71A}"/>
              </a:ext>
            </a:extLst>
          </p:cNvPr>
          <p:cNvSpPr/>
          <p:nvPr userDrawn="1"/>
        </p:nvSpPr>
        <p:spPr>
          <a:xfrm>
            <a:off x="0" y="4917440"/>
            <a:ext cx="5994400" cy="1940561"/>
          </a:xfrm>
          <a:prstGeom prst="rect">
            <a:avLst/>
          </a:prstGeom>
          <a:solidFill>
            <a:srgbClr val="ED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F2105B-5568-1B4A-AA27-8D0264A00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519" y="5467263"/>
            <a:ext cx="3535362" cy="998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Call-Outs and important copy goes here: [Font: Arial, 18pt]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C351042-2347-C846-BC5F-7DDDC170C5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2997" y="485584"/>
            <a:ext cx="5719125" cy="1775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99037B85-F508-5645-8B3C-4D283163FA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45078" y="4277995"/>
            <a:ext cx="5567045" cy="208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4075FE0-0D5E-46DF-ABEF-4C6EDBDD21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997" y="2445720"/>
            <a:ext cx="5638161" cy="1676631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139038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19279-279A-BF4C-B04B-E5AD9B2C628A}"/>
              </a:ext>
            </a:extLst>
          </p:cNvPr>
          <p:cNvSpPr/>
          <p:nvPr userDrawn="1"/>
        </p:nvSpPr>
        <p:spPr>
          <a:xfrm>
            <a:off x="0" y="0"/>
            <a:ext cx="4432852" cy="6858000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6CD9FB-930B-8B4F-B90D-3E04EB684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9" y="2495788"/>
            <a:ext cx="3769042" cy="2044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PAGE TITLE [Font: Arial, 36pt]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49D5FB3-D84E-404E-999D-BD66674F9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891" y="389105"/>
            <a:ext cx="6905070" cy="606033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131588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8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eaLnBrk="1" hangingPunct="1">
        <a:defRPr sz="3600" b="1">
          <a:solidFill>
            <a:srgbClr val="83D4E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eaLnBrk="1" hangingPunct="1">
        <a:buClr>
          <a:schemeClr val="tx2"/>
        </a:buClr>
        <a:buFont typeface="Wingdings" pitchFamily="2" charset="2"/>
        <a:buNone/>
        <a:defRPr sz="30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eaLnBrk="1" hangingPunct="1">
        <a:buClr>
          <a:schemeClr val="tx2"/>
        </a:buClr>
        <a:buFont typeface="Wingdings" pitchFamily="2" charset="2"/>
        <a:buNone/>
        <a:defRPr sz="24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eaLnBrk="1" hangingPunct="1">
        <a:buClr>
          <a:schemeClr val="tx2"/>
        </a:buClr>
        <a:buFont typeface="Wingdings" pitchFamily="2" charset="2"/>
        <a:buNone/>
        <a:defRPr sz="20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eaLnBrk="1" hangingPunct="1">
        <a:buClr>
          <a:schemeClr val="tx2"/>
        </a:buClr>
        <a:buFont typeface="Wingdings" pitchFamily="2" charset="2"/>
        <a:buNone/>
        <a:defRPr sz="16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eaLnBrk="1" hangingPunct="1">
        <a:buClr>
          <a:schemeClr val="tx2"/>
        </a:buClr>
        <a:buFont typeface="Wingdings" pitchFamily="2" charset="2"/>
        <a:buNone/>
        <a:defRPr sz="12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FilingPilot@cpsc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psc.gov/eFil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sc.gov/imports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gov/eFiling" TargetMode="External"/><Relationship Id="rId2" Type="http://schemas.openxmlformats.org/officeDocument/2006/relationships/hyperlink" Target="mailto:alaciak@cpsc.gov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ImportTeam@cpsc.gov" TargetMode="External"/><Relationship Id="rId5" Type="http://schemas.openxmlformats.org/officeDocument/2006/relationships/hyperlink" Target="http://www.cpsc.gov/imports" TargetMode="External"/><Relationship Id="rId4" Type="http://schemas.openxmlformats.org/officeDocument/2006/relationships/hyperlink" Target="mailto:eFilingPilot@cpsc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c.gov/Testing-Certification/Childrens-Product-Certificate-C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psc.gov/Business--Manufacturing/Testing-Certification/General-Certificate-of-Conformity-GC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psc.gov/Business--Manufacturing/Testing-Certific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D61ED-3682-F472-10CC-663E710C8F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CPSC at Imports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59DA-E911-F9EE-97AF-2FB49D0AC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Certificate Requirements, </a:t>
            </a:r>
            <a:r>
              <a:rPr lang="en-US" dirty="0" err="1"/>
              <a:t>eFiling</a:t>
            </a:r>
            <a:r>
              <a:rPr lang="en-US" dirty="0"/>
              <a:t>, and 1USG Notifications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D8E2F-7D03-6865-1B99-F3247EE843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094" y="4474602"/>
            <a:ext cx="5890419" cy="866024"/>
          </a:xfrm>
        </p:spPr>
        <p:txBody>
          <a:bodyPr>
            <a:noAutofit/>
          </a:bodyPr>
          <a:lstStyle/>
          <a:p>
            <a:r>
              <a:rPr lang="en-US" sz="1800" dirty="0"/>
              <a:t>Arthur </a:t>
            </a:r>
            <a:r>
              <a:rPr lang="en-US" sz="1800" dirty="0" err="1"/>
              <a:t>Łaciak</a:t>
            </a:r>
            <a:br>
              <a:rPr lang="en-US" sz="1800" dirty="0"/>
            </a:br>
            <a:r>
              <a:rPr lang="en-US" sz="1800" dirty="0" err="1"/>
              <a:t>eFiling</a:t>
            </a:r>
            <a:r>
              <a:rPr lang="en-US" sz="1800" dirty="0"/>
              <a:t> Program Specialist</a:t>
            </a:r>
            <a:br>
              <a:rPr lang="en-US" sz="1800" dirty="0"/>
            </a:br>
            <a:r>
              <a:rPr lang="en-US" sz="1800" dirty="0"/>
              <a:t>Office of Import Surveillance</a:t>
            </a:r>
          </a:p>
        </p:txBody>
      </p:sp>
    </p:spTree>
    <p:extLst>
      <p:ext uri="{BB962C8B-B14F-4D97-AF65-F5344CB8AC3E}">
        <p14:creationId xmlns:p14="http://schemas.microsoft.com/office/powerpoint/2010/main" val="208636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35105ED-9192-F738-037F-226955DB96EB}"/>
              </a:ext>
            </a:extLst>
          </p:cNvPr>
          <p:cNvSpPr txBox="1">
            <a:spLocks/>
          </p:cNvSpPr>
          <p:nvPr/>
        </p:nvSpPr>
        <p:spPr>
          <a:xfrm>
            <a:off x="630877" y="780328"/>
            <a:ext cx="10962751" cy="111587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83D4EF"/>
                </a:solidFill>
              </a:rPr>
              <a:t>Certificate Study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39814-8BF9-3B40-2A89-F30D9214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8" y="2248516"/>
            <a:ext cx="5142903" cy="3017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723C31-01F0-70F7-E9F3-C0C6F5E2B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2248516"/>
            <a:ext cx="535973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35105ED-9192-F738-037F-226955DB96EB}"/>
              </a:ext>
            </a:extLst>
          </p:cNvPr>
          <p:cNvSpPr txBox="1">
            <a:spLocks/>
          </p:cNvSpPr>
          <p:nvPr/>
        </p:nvSpPr>
        <p:spPr>
          <a:xfrm>
            <a:off x="630877" y="780328"/>
            <a:ext cx="10962751" cy="111587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83D4EF"/>
                </a:solidFill>
              </a:rPr>
              <a:t>Certificate Study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4E4EE-1D6C-C6CE-A2D7-F9D38369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20" y="1777869"/>
            <a:ext cx="5120640" cy="358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C05E9-67BD-EFAA-3831-E684AF701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5370"/>
            <a:ext cx="5120640" cy="30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527511-C347-4FEE-9115-A397FED0A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CPSC will conduct a Beta Pilot test, in conjunction with CBP, scheduled to begin in </a:t>
            </a:r>
            <a:r>
              <a:rPr lang="en-US" b="1"/>
              <a:t>fall 2023</a:t>
            </a:r>
            <a:r>
              <a:rPr lang="en-US"/>
              <a:t>.</a:t>
            </a:r>
          </a:p>
          <a:p>
            <a:r>
              <a:rPr lang="en-US"/>
              <a:t>The Beta Pilot test will include up to </a:t>
            </a:r>
            <a:r>
              <a:rPr lang="en-US" b="1"/>
              <a:t>50 volunteer participants</a:t>
            </a:r>
            <a:r>
              <a:rPr lang="en-US"/>
              <a:t>, allowing for </a:t>
            </a:r>
            <a:r>
              <a:rPr lang="en-US" b="1"/>
              <a:t>more entry lines</a:t>
            </a:r>
            <a:r>
              <a:rPr lang="en-US"/>
              <a:t> than the Alpha Pilot test and for CPSC to develop, test, and implement processes and procedures for an </a:t>
            </a:r>
            <a:r>
              <a:rPr lang="en-US" err="1"/>
              <a:t>eFiling</a:t>
            </a:r>
            <a:r>
              <a:rPr lang="en-US"/>
              <a:t> requirement for imported, regulated consumer products.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AEF10-8F56-C133-4D08-494A9FF5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What is the Beta Pilot?</a:t>
            </a:r>
          </a:p>
        </p:txBody>
      </p:sp>
    </p:spTree>
    <p:extLst>
      <p:ext uri="{BB962C8B-B14F-4D97-AF65-F5344CB8AC3E}">
        <p14:creationId xmlns:p14="http://schemas.microsoft.com/office/powerpoint/2010/main" val="166570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529DC6-7533-CE82-A1A3-3592447E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8" y="0"/>
            <a:ext cx="93606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8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1A95-F485-1D0C-6479-BF5841DE8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87C0D0-92B5-D390-5EB3-0625EBF07E54}"/>
              </a:ext>
            </a:extLst>
          </p:cNvPr>
          <p:cNvGraphicFramePr/>
          <p:nvPr/>
        </p:nvGraphicFramePr>
        <p:xfrm>
          <a:off x="755373" y="1444487"/>
          <a:ext cx="10962751" cy="469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70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1A95-F485-1D0C-6479-BF5841DE8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PGA Message Set Development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87C0D0-92B5-D390-5EB3-0625EBF07E54}"/>
              </a:ext>
            </a:extLst>
          </p:cNvPr>
          <p:cNvGraphicFramePr/>
          <p:nvPr/>
        </p:nvGraphicFramePr>
        <p:xfrm>
          <a:off x="755373" y="1444487"/>
          <a:ext cx="10962751" cy="469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60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39045-CCA9-4CEC-B5ED-BB1286F12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CPSC expects industry to experience </a:t>
            </a:r>
            <a:r>
              <a:rPr lang="en-US" u="sng"/>
              <a:t>improvements in risk assessment, enforcement, and trade facilitation</a:t>
            </a:r>
            <a:r>
              <a:rPr lang="en-US"/>
              <a:t>, because the agency will be better able to incorporate the presence or lack of a certificate, as well as the data elements provided, into CPSC’s targeting algorithms. </a:t>
            </a:r>
            <a:r>
              <a:rPr lang="en-US" u="sng"/>
              <a:t>Risk scores will decrease for importers who electronically file valid data elements, resulting in fewer examinations of their cargo at the port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57525-299A-E474-718B-98C932A85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How will industry benefit?</a:t>
            </a:r>
          </a:p>
        </p:txBody>
      </p:sp>
    </p:spTree>
    <p:extLst>
      <p:ext uri="{BB962C8B-B14F-4D97-AF65-F5344CB8AC3E}">
        <p14:creationId xmlns:p14="http://schemas.microsoft.com/office/powerpoint/2010/main" val="156921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77A82-2FF4-771F-9D75-FB37E77D9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Email your interest to </a:t>
            </a:r>
            <a:r>
              <a:rPr lang="en-US" dirty="0">
                <a:hlinkClick r:id="rId3"/>
              </a:rPr>
              <a:t>eFilingPilot@cpsc.gov</a:t>
            </a:r>
            <a:r>
              <a:rPr lang="en-US" dirty="0"/>
              <a:t>, including your Importer of Record number and products you primarily import.</a:t>
            </a:r>
          </a:p>
          <a:p>
            <a:r>
              <a:rPr lang="en-US" dirty="0"/>
              <a:t>Brokers, software developers, and labs are able to participate, but ideally would do so in collaboration with an importer.</a:t>
            </a:r>
          </a:p>
          <a:p>
            <a:r>
              <a:rPr lang="en-US" dirty="0"/>
              <a:t>CPSC is seeking a subset of 9 volunteers to</a:t>
            </a:r>
            <a:br>
              <a:rPr lang="en-US" dirty="0"/>
            </a:br>
            <a:r>
              <a:rPr lang="en-US" dirty="0"/>
              <a:t>participate in advising the IT development.</a:t>
            </a:r>
          </a:p>
          <a:p>
            <a:r>
              <a:rPr lang="en-US" dirty="0"/>
              <a:t>Visit </a:t>
            </a:r>
            <a:r>
              <a:rPr lang="en-US" dirty="0">
                <a:hlinkClick r:id="rId4"/>
              </a:rPr>
              <a:t>www.cpsc.gov/eFiling</a:t>
            </a:r>
            <a:r>
              <a:rPr lang="en-US" dirty="0"/>
              <a:t> for more information.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C7E5-541E-97FF-2792-92413F5924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Participation in the Beta Pilot</a:t>
            </a:r>
          </a:p>
        </p:txBody>
      </p:sp>
    </p:spTree>
    <p:extLst>
      <p:ext uri="{BB962C8B-B14F-4D97-AF65-F5344CB8AC3E}">
        <p14:creationId xmlns:p14="http://schemas.microsoft.com/office/powerpoint/2010/main" val="95324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C0A285-EC34-B379-335C-E5081B8EE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1USG Notifications</a:t>
            </a:r>
            <a:br>
              <a:rPr lang="en-US" dirty="0"/>
            </a:br>
            <a:r>
              <a:rPr lang="en-US" dirty="0"/>
              <a:t>via 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3298E-4DC3-0CF2-E45D-F7E8A7ADE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CPSC and CBP are modernizing the exchange of messages to coordinate the exam process.</a:t>
            </a:r>
          </a:p>
          <a:p>
            <a:pPr lvl="1"/>
            <a:r>
              <a:rPr lang="en-US" dirty="0"/>
              <a:t>Automates the notification using ACE protocols and CBP messaging structures.</a:t>
            </a:r>
          </a:p>
          <a:p>
            <a:pPr lvl="1"/>
            <a:r>
              <a:rPr lang="en-US" dirty="0"/>
              <a:t>Allows CPSC the necessary time to indicate that an examination is required.	</a:t>
            </a:r>
          </a:p>
          <a:p>
            <a:pPr lvl="1"/>
            <a:r>
              <a:rPr lang="en-US" dirty="0"/>
              <a:t>May delay the notification of a 1USG release for these products.</a:t>
            </a:r>
          </a:p>
          <a:p>
            <a:pPr lvl="2"/>
            <a:r>
              <a:rPr lang="en-US" u="sng" dirty="0"/>
              <a:t>Does not impact the flow of goods</a:t>
            </a:r>
            <a:r>
              <a:rPr lang="en-US" dirty="0"/>
              <a:t> through the border, unless CPSC determines that an intensive examination is required at the port.</a:t>
            </a:r>
          </a:p>
          <a:p>
            <a:pPr lvl="1"/>
            <a:r>
              <a:rPr lang="en-US" dirty="0"/>
              <a:t>The HTS codes for product groupings affected are listed in guidance on our website – </a:t>
            </a:r>
            <a:r>
              <a:rPr lang="en-US" dirty="0">
                <a:hlinkClick r:id="rId2"/>
              </a:rPr>
              <a:t>www.cpsc.gov/imports</a:t>
            </a:r>
            <a:r>
              <a:rPr lang="en-US" dirty="0"/>
              <a:t>. </a:t>
            </a:r>
          </a:p>
          <a:p>
            <a:pPr lvl="2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1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BF6375-3F4A-84D9-A9B5-24CA245F8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624" y="1896204"/>
            <a:ext cx="10962751" cy="3912550"/>
          </a:xfrm>
        </p:spPr>
        <p:txBody>
          <a:bodyPr/>
          <a:lstStyle/>
          <a:p>
            <a:r>
              <a:rPr lang="en-US" dirty="0"/>
              <a:t>Filer receives an “Under Review” message from ACE signifying that CPSC is </a:t>
            </a:r>
            <a:r>
              <a:rPr lang="en-US" dirty="0">
                <a:solidFill>
                  <a:schemeClr val="tx1"/>
                </a:solidFill>
              </a:rPr>
              <a:t>electronically </a:t>
            </a:r>
            <a:r>
              <a:rPr lang="en-US" dirty="0"/>
              <a:t>reviewing that entry.</a:t>
            </a:r>
          </a:p>
          <a:p>
            <a:pPr lvl="1"/>
            <a:r>
              <a:rPr lang="en-US" dirty="0"/>
              <a:t>At the same time, CPSC will receive notification of an incoming product of interest.</a:t>
            </a:r>
          </a:p>
          <a:p>
            <a:r>
              <a:rPr lang="en-US" dirty="0"/>
              <a:t>If, after review, CPSC determines that a shipment requires examination, either at the port or at the importer’s premises, trade will receive additional messaging through ACE.</a:t>
            </a:r>
          </a:p>
          <a:p>
            <a:r>
              <a:rPr lang="en-US" dirty="0"/>
              <a:t>If, after review, no such determination is made, a “May Proceed” will be sent by CPSC through ACE to the trade.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61A85-E4F6-4EF5-A9C2-84764FA5D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Methods Message Flow</a:t>
            </a:r>
          </a:p>
        </p:txBody>
      </p:sp>
    </p:spTree>
    <p:extLst>
      <p:ext uri="{BB962C8B-B14F-4D97-AF65-F5344CB8AC3E}">
        <p14:creationId xmlns:p14="http://schemas.microsoft.com/office/powerpoint/2010/main" val="215091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64DE02-A499-7ABE-D031-0CA5999936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What Must be Certified?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3DB8-6D46-D456-24CA-63266F34B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ctr"/>
          <a:lstStyle/>
          <a:p>
            <a:pPr algn="l"/>
            <a:r>
              <a:rPr lang="en-US" sz="2400" dirty="0">
                <a:latin typeface="Arial"/>
                <a:cs typeface="Arial"/>
              </a:rPr>
              <a:t>Any product that is </a:t>
            </a:r>
            <a:r>
              <a:rPr lang="en-US" sz="2400" u="sng" dirty="0">
                <a:latin typeface="Arial"/>
                <a:cs typeface="Arial"/>
              </a:rPr>
              <a:t>subject to a consumer product safety rule, ban, similar rule, standard, or regulation</a:t>
            </a:r>
            <a:r>
              <a:rPr lang="en-US" sz="2400" dirty="0">
                <a:latin typeface="Arial"/>
                <a:cs typeface="Arial"/>
              </a:rPr>
              <a:t>,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 which is </a:t>
            </a:r>
            <a:r>
              <a:rPr lang="en-US" sz="2400" u="sng" dirty="0">
                <a:latin typeface="Arial"/>
                <a:cs typeface="Arial"/>
              </a:rPr>
              <a:t>imported</a:t>
            </a:r>
            <a:r>
              <a:rPr lang="en-US" sz="2400" b="1" u="sng" dirty="0">
                <a:latin typeface="Arial"/>
                <a:cs typeface="Arial"/>
              </a:rPr>
              <a:t> </a:t>
            </a:r>
            <a:r>
              <a:rPr lang="en-US" sz="2400" u="sng" dirty="0">
                <a:latin typeface="Arial"/>
                <a:cs typeface="Arial"/>
              </a:rPr>
              <a:t>for consumption or warehousing</a:t>
            </a:r>
            <a:r>
              <a:rPr lang="en-US" sz="2400" dirty="0">
                <a:latin typeface="Arial"/>
                <a:cs typeface="Arial"/>
              </a:rPr>
              <a:t>, or distributed in commerce must be certified. </a:t>
            </a:r>
            <a:endParaRPr lang="en-US" sz="2400" dirty="0"/>
          </a:p>
          <a:p>
            <a:pPr algn="l"/>
            <a:r>
              <a:rPr lang="en-US" sz="2400" dirty="0">
                <a:latin typeface="Arial"/>
                <a:cs typeface="Arial"/>
              </a:rPr>
              <a:t>Certification is the responsibility of the importer; however, importers and manufacturers should have a clear understanding of exactly which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standards need to be met.</a:t>
            </a:r>
          </a:p>
          <a:p>
            <a:pPr algn="l"/>
            <a:r>
              <a:rPr lang="en-US" sz="2400" dirty="0">
                <a:latin typeface="Arial"/>
                <a:cs typeface="Arial"/>
              </a:rPr>
              <a:t>Foreign manufacturers/suppliers should insist on a list of which mandatory and consensus standards apply.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8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D805A-7288-9046-9ADF-05AC8621A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77" y="1896204"/>
            <a:ext cx="10962751" cy="3912550"/>
          </a:xfrm>
        </p:spPr>
        <p:txBody>
          <a:bodyPr/>
          <a:lstStyle/>
          <a:p>
            <a:r>
              <a:rPr lang="en-US" dirty="0"/>
              <a:t>The vast majority of shipments will receive a “May Proceed” message. They will be automated system-to-system messages.</a:t>
            </a:r>
          </a:p>
          <a:p>
            <a:r>
              <a:rPr lang="en-US" dirty="0"/>
              <a:t>During their review, CPSC staff co‐located at the ports, or in coordination with CBP, can signal an intent to examine through either a:</a:t>
            </a:r>
          </a:p>
          <a:p>
            <a:pPr lvl="1"/>
            <a:r>
              <a:rPr lang="en-US" dirty="0"/>
              <a:t>Hold Intact Notice, </a:t>
            </a:r>
          </a:p>
          <a:p>
            <a:pPr lvl="1"/>
            <a:r>
              <a:rPr lang="en-US" dirty="0"/>
              <a:t>Document Review (a type of Hold Intact), </a:t>
            </a:r>
          </a:p>
          <a:p>
            <a:pPr lvl="1"/>
            <a:r>
              <a:rPr lang="en-US" dirty="0"/>
              <a:t>Intensive Exam Request, </a:t>
            </a:r>
          </a:p>
          <a:p>
            <a:pPr lvl="1"/>
            <a:r>
              <a:rPr lang="en-US" dirty="0"/>
              <a:t>Documents Required Request (a type of Intensive Exam).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5F34-5A52-98AA-3ED0-BB419E98C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86304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50FA5-F98E-5846-EA44-DB031BC89D0E}"/>
              </a:ext>
            </a:extLst>
          </p:cNvPr>
          <p:cNvSpPr/>
          <p:nvPr/>
        </p:nvSpPr>
        <p:spPr>
          <a:xfrm>
            <a:off x="10243930" y="5099394"/>
            <a:ext cx="1382201" cy="111587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B696-97DF-B8E8-502A-7BF8E59356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Automated Clock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1CB1F7A9-CBE7-727C-9140-BC7E11068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254252"/>
              </p:ext>
            </p:extLst>
          </p:nvPr>
        </p:nvGraphicFramePr>
        <p:xfrm>
          <a:off x="663380" y="1896204"/>
          <a:ext cx="1093024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01">
                  <a:extLst>
                    <a:ext uri="{9D8B030D-6E8A-4147-A177-3AD203B41FA5}">
                      <a16:colId xmlns:a16="http://schemas.microsoft.com/office/drawing/2014/main" val="3802327317"/>
                    </a:ext>
                  </a:extLst>
                </a:gridCol>
                <a:gridCol w="3148849">
                  <a:extLst>
                    <a:ext uri="{9D8B030D-6E8A-4147-A177-3AD203B41FA5}">
                      <a16:colId xmlns:a16="http://schemas.microsoft.com/office/drawing/2014/main" val="563297890"/>
                    </a:ext>
                  </a:extLst>
                </a:gridCol>
                <a:gridCol w="3148849">
                  <a:extLst>
                    <a:ext uri="{9D8B030D-6E8A-4147-A177-3AD203B41FA5}">
                      <a16:colId xmlns:a16="http://schemas.microsoft.com/office/drawing/2014/main" val="3552836402"/>
                    </a:ext>
                  </a:extLst>
                </a:gridCol>
                <a:gridCol w="3148849">
                  <a:extLst>
                    <a:ext uri="{9D8B030D-6E8A-4147-A177-3AD203B41FA5}">
                      <a16:colId xmlns:a16="http://schemas.microsoft.com/office/drawing/2014/main" val="3914556118"/>
                    </a:ext>
                  </a:extLst>
                </a:gridCol>
              </a:tblGrid>
              <a:tr h="428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Entry Filed: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or more Business Days Before Est. Date of Arrival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or more Business Days Before Actual Arrival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Fewer than 3 Business Days Before Actual 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42001"/>
                  </a:ext>
                </a:extLst>
              </a:tr>
              <a:tr h="428684"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en-US" b="1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Entity with: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en-US" b="1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Compliant CPSC History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eaLnBrk="1" hangingPunct="1"/>
                      <a:r>
                        <a:rPr lang="en-US" b="1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Unknown or Poor CPSC Compliance History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Unknown or Poor CPSC Compliance History,</a:t>
                      </a:r>
                      <a:br>
                        <a:rPr lang="en-US" b="1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b="1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OR Entry has additional risk factors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17811"/>
                  </a:ext>
                </a:extLst>
              </a:tr>
              <a:tr h="225623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and Truck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Business Hours after Entry is Filed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Minutes after Actual Arrival event message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Business Hours after the latter of Actual Arrival or CPSC receiving the Entry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71198"/>
                  </a:ext>
                </a:extLst>
              </a:tr>
              <a:tr h="225623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Business Hours after Entry is Filed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Minutes after Actual Arrival event message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Business Hours after the latter of Actual Arrival or CPSC receiving the Entry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51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Subject to CPSC 1USG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844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61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C563A-433C-E9A4-5E5C-53BCF3636AC3}"/>
              </a:ext>
            </a:extLst>
          </p:cNvPr>
          <p:cNvSpPr txBox="1"/>
          <p:nvPr/>
        </p:nvSpPr>
        <p:spPr>
          <a:xfrm>
            <a:off x="0" y="1201486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Arthur </a:t>
            </a:r>
            <a:r>
              <a:rPr lang="en-US" sz="2000" dirty="0" err="1"/>
              <a:t>Łaciak</a:t>
            </a:r>
            <a:br>
              <a:rPr lang="en-US" sz="2000" dirty="0"/>
            </a:br>
            <a:r>
              <a:rPr lang="en-US" sz="2000" dirty="0" err="1"/>
              <a:t>eFiling</a:t>
            </a:r>
            <a:r>
              <a:rPr lang="en-US" sz="2000" dirty="0"/>
              <a:t> Program Specialist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alaciak@cpsc.gov</a:t>
            </a:r>
            <a:br>
              <a:rPr lang="en-US" sz="2000" dirty="0"/>
            </a:br>
            <a:r>
              <a:rPr lang="en-US" sz="2000" dirty="0"/>
              <a:t>(240) 444-5946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Questions about the </a:t>
            </a:r>
            <a:r>
              <a:rPr lang="en-US" sz="2000" dirty="0" err="1"/>
              <a:t>eFiling</a:t>
            </a:r>
            <a:r>
              <a:rPr lang="en-US" sz="2000" dirty="0"/>
              <a:t> Beta Pilot: </a:t>
            </a:r>
            <a:r>
              <a:rPr lang="en-US" sz="2000" dirty="0">
                <a:hlinkClick r:id="rId3"/>
              </a:rPr>
              <a:t>www.cpsc.gov/eFiling</a:t>
            </a:r>
            <a:r>
              <a:rPr lang="en-US" sz="2000" dirty="0"/>
              <a:t> or </a:t>
            </a:r>
            <a:r>
              <a:rPr lang="en-US" sz="2000" dirty="0">
                <a:hlinkClick r:id="rId4"/>
              </a:rPr>
              <a:t>eFilingPilot@cpsc.gov</a:t>
            </a:r>
            <a:endParaRPr lang="en-US" sz="2000" dirty="0"/>
          </a:p>
          <a:p>
            <a:pPr algn="ctr"/>
            <a:r>
              <a:rPr lang="en-US" sz="2000" dirty="0"/>
              <a:t>Questions about 1USG Notification and other inquiries: </a:t>
            </a:r>
            <a:r>
              <a:rPr lang="en-US" sz="2000" dirty="0">
                <a:hlinkClick r:id="rId5"/>
              </a:rPr>
              <a:t>www.cpsc.gov/imports</a:t>
            </a:r>
            <a:r>
              <a:rPr lang="en-US" sz="2000" dirty="0"/>
              <a:t> or </a:t>
            </a:r>
            <a:r>
              <a:rPr lang="en-US" sz="2000" dirty="0">
                <a:hlinkClick r:id="rId6"/>
              </a:rPr>
              <a:t>ImportTeam@cpsc.gov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6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AAE6A7-D2D9-AFB8-C974-FB976C228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77" y="1853246"/>
            <a:ext cx="10962751" cy="3230393"/>
          </a:xfrm>
        </p:spPr>
        <p:txBody>
          <a:bodyPr lIns="91440" tIns="45720" rIns="91440" bIns="45720" anchor="t"/>
          <a:lstStyle/>
          <a:p>
            <a:pPr algn="l"/>
            <a:r>
              <a:rPr lang="en-US" sz="2400" dirty="0">
                <a:latin typeface="Arial"/>
                <a:cs typeface="Arial"/>
              </a:rPr>
              <a:t>Children's Product Certificate (CPC) -  the manufacturer or importer certifies that its </a:t>
            </a:r>
            <a:r>
              <a:rPr lang="en-US" sz="2400" u="sng" dirty="0">
                <a:latin typeface="Arial"/>
                <a:cs typeface="Arial"/>
              </a:rPr>
              <a:t>children's product </a:t>
            </a:r>
            <a:r>
              <a:rPr lang="en-US" sz="2400" dirty="0">
                <a:latin typeface="Arial"/>
                <a:cs typeface="Arial"/>
              </a:rPr>
              <a:t>complies with all applicable children's product safety rules (bans, standards, similar rules, or regulations).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  <a:hlinkClick r:id="rId3"/>
              </a:rPr>
              <a:t>https://www.cpsc.gov/Testing-Certification/Childrens-Product-Certificate-CPC</a:t>
            </a:r>
            <a:endParaRPr lang="en-US" sz="2400" dirty="0">
              <a:latin typeface="Arial"/>
              <a:cs typeface="Arial"/>
            </a:endParaRPr>
          </a:p>
          <a:p>
            <a:pPr algn="l"/>
            <a:endParaRPr lang="en-US" sz="2400" dirty="0">
              <a:latin typeface="Arial"/>
              <a:cs typeface="Arial"/>
            </a:endParaRPr>
          </a:p>
          <a:p>
            <a:pPr algn="l"/>
            <a:r>
              <a:rPr lang="en-US" sz="2400" dirty="0">
                <a:latin typeface="Arial"/>
                <a:cs typeface="Arial"/>
              </a:rPr>
              <a:t>General Certificate of Conformity (GCC) – the manufacturer or importer that its </a:t>
            </a:r>
            <a:r>
              <a:rPr lang="en-US" sz="2400" u="sng" dirty="0">
                <a:latin typeface="Arial"/>
                <a:cs typeface="Arial"/>
              </a:rPr>
              <a:t>general use product (non-children’s product)</a:t>
            </a:r>
            <a:r>
              <a:rPr lang="en-US" sz="2400" dirty="0">
                <a:latin typeface="Arial"/>
                <a:cs typeface="Arial"/>
              </a:rPr>
              <a:t> comply with all appliable consumer product safety rules. 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  <a:hlinkClick r:id="rId4"/>
              </a:rPr>
              <a:t>https://www.cpsc.gov/Business--Manufacturing/Testing-Certification/General-Certificate-of-Conformity-GCC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DD6B-0BEE-FD3C-BE9E-A42995F67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Types of Certificates</a:t>
            </a:r>
            <a:endParaRPr lang="en-US" sz="3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359D2E-29E6-1AB1-EAFB-1FB4DF1EF9FD}"/>
              </a:ext>
            </a:extLst>
          </p:cNvPr>
          <p:cNvGraphicFramePr>
            <a:graphicFrameLocks noGrp="1"/>
          </p:cNvGraphicFramePr>
          <p:nvPr/>
        </p:nvGraphicFramePr>
        <p:xfrm>
          <a:off x="1311639" y="424721"/>
          <a:ext cx="8519883" cy="585244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25050">
                  <a:extLst>
                    <a:ext uri="{9D8B030D-6E8A-4147-A177-3AD203B41FA5}">
                      <a16:colId xmlns:a16="http://schemas.microsoft.com/office/drawing/2014/main" val="1472103395"/>
                    </a:ext>
                  </a:extLst>
                </a:gridCol>
                <a:gridCol w="2026191">
                  <a:extLst>
                    <a:ext uri="{9D8B030D-6E8A-4147-A177-3AD203B41FA5}">
                      <a16:colId xmlns:a16="http://schemas.microsoft.com/office/drawing/2014/main" val="1499399069"/>
                    </a:ext>
                  </a:extLst>
                </a:gridCol>
                <a:gridCol w="510341">
                  <a:extLst>
                    <a:ext uri="{9D8B030D-6E8A-4147-A177-3AD203B41FA5}">
                      <a16:colId xmlns:a16="http://schemas.microsoft.com/office/drawing/2014/main" val="390098710"/>
                    </a:ext>
                  </a:extLst>
                </a:gridCol>
                <a:gridCol w="1782451">
                  <a:extLst>
                    <a:ext uri="{9D8B030D-6E8A-4147-A177-3AD203B41FA5}">
                      <a16:colId xmlns:a16="http://schemas.microsoft.com/office/drawing/2014/main" val="255477745"/>
                    </a:ext>
                  </a:extLst>
                </a:gridCol>
                <a:gridCol w="2275850">
                  <a:extLst>
                    <a:ext uri="{9D8B030D-6E8A-4147-A177-3AD203B41FA5}">
                      <a16:colId xmlns:a16="http://schemas.microsoft.com/office/drawing/2014/main" val="2210393456"/>
                    </a:ext>
                  </a:extLst>
                </a:gridCol>
              </a:tblGrid>
              <a:tr h="467735">
                <a:tc gridSpan="2"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Products Requiring a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Children’s Product Certificate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Products Requiring a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General Certificate of Conformity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563317832"/>
                  </a:ext>
                </a:extLst>
              </a:tr>
              <a:tr h="1496751"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Children’s Products: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 ASTM F-963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 Lead Paint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  Lead Content 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 Small parts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 Phthalates (child care)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ATVs (Youth)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Activity Centers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Baby Changing Products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Bassinets and Cradles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Bedside Sleepers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Bicycles (Youth)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 Helmets (Youth)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Bouncer Seats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Booster Seats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Bunk Beds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Carpets and Rugs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Children's Furniture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Children’s Folding Chairs and Stools</a:t>
                      </a:r>
                      <a:endParaRPr lang="en-US" b="1" dirty="0">
                        <a:effectLst/>
                      </a:endParaRP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Clacker Balls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Clothing &amp; General Wearing Apparel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Cribs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Dive Sticks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Electrically Operated Toys/Articles</a:t>
                      </a:r>
                      <a:endParaRPr lang="en-US" dirty="0"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Hand-held Infant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Highchairs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Frame Child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Gates and Enclosures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Infant Bath Seats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Infant Swings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Infant Walkers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Mattresses – Crib and Youth Size (open Flame)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Mattresses – Crib and Youth Size (smoldering)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Pacifiers 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Paint and surface coatings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Play Yards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Portable Bed Rails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Portable Hook-On Chairs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Rattles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Sleepwear sizes 0-6X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Sleepwear sizes 7-14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Sling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Small Parts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Soft Infant and Toddler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Toddler Beds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Toys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Toys with Magnets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 – Children’s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Vinyl Plastic Film in Children’s Apparel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Architectural Glazing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Artificial </a:t>
                      </a:r>
                      <a:r>
                        <a:rPr lang="en-US" sz="1000" b="1" kern="1200" dirty="0" err="1">
                          <a:effectLst/>
                        </a:rPr>
                        <a:t>Emberizing</a:t>
                      </a:r>
                      <a:r>
                        <a:rPr lang="en-US" sz="1000" b="1" kern="1200" dirty="0">
                          <a:effectLst/>
                        </a:rPr>
                        <a:t> Materials*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ATVs 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Bicycles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Bicycle Helmets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Bunk Beds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Candles with Metal Wicks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Carpets and Rugs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CB Antennas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Cellulose Insulation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Cigarette Lighters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Contact Adhesives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Consumer Patching       Compounds*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Drywall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Fireworks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Garage Door Openers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Inclined Infant Sleep Products*</a:t>
                      </a:r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Lawnmowers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Lawn Darts*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Matchbooks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Mattresses (open Flame)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Mattresses (smoldering)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Metal Candle Wicks*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Multi-purpose Lighters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Paint and Similar Surface Coatings*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Packaging Subject to the 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Poison Prevention Packaging Act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Portable Gas Containers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Pool and Spa Drain Covers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Refuse Bins*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Refrigerator Doors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Swimming Pool Slides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Vinyl Plastic Film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 (Flammability)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*Products subject to ban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Updated 9/2/2022</a:t>
                      </a:r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85853"/>
                  </a:ext>
                </a:extLst>
              </a:tr>
              <a:tr h="1462061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ATVs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Activity Centers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Bassinets and Cradles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Bedside Sleepers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 Helmets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Bouncer Seats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Mattresses – Crib and Youth Size (smoldering)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Pacifiers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Paint and surface coatings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Play Yards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Portable Bed Rails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Candles with Metal Wicks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Packaging Subject to the Poison Prevention Packaging Act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7698946"/>
                  </a:ext>
                </a:extLst>
              </a:tr>
              <a:tr h="179309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Booster Seats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Rattles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Carpets and Rugs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486875147"/>
                  </a:ext>
                </a:extLst>
              </a:tr>
              <a:tr h="53455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Bunk Beds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Sleepwear sizes 0-6X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Sleepwear sizes 7-14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CB Antennas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Portable Gas Containers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kern="1200">
                        <a:effectLst/>
                      </a:endParaRP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>
                          <a:effectLst/>
                        </a:rPr>
                        <a:t>Pool and Spa Drain Covers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7603036"/>
                  </a:ext>
                </a:extLst>
              </a:tr>
              <a:tr h="36082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Carpets and Rugs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Carriers (Infant &amp; Toddler)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Sling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Small Parts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Soft Infant and Toddler Carriers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Cellulose Insulation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Refuse Bins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695698"/>
                  </a:ext>
                </a:extLst>
              </a:tr>
              <a:tr h="53455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Children's Furniture</a:t>
                      </a:r>
                      <a:endParaRPr lang="en-US" b="1" dirty="0">
                        <a:effectLst/>
                      </a:endParaRP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Clacker Balls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Toddler Beds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Toys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Toys with Magnets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Cigarette Lighters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Refrigerator Doors 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2147591"/>
                  </a:ext>
                </a:extLst>
              </a:tr>
              <a:tr h="36082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Cribs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Dive Sticks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 – Children’s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Contact Adhesives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Drywall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Swimming Pool Slides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>
                          <a:effectLst/>
                          <a:latin typeface="Arial"/>
                        </a:rPr>
                        <a:t>Vinyl Plastic Film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1679196"/>
                  </a:ext>
                </a:extLst>
              </a:tr>
              <a:tr h="360824"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Electrically Operated Toys/Articles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Vinyl Plastic Film in Children’s Apparel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Fireworks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Garage Door Openers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12996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7EF2FF-AB7A-5644-C8E4-1E073AF8B316}"/>
              </a:ext>
            </a:extLst>
          </p:cNvPr>
          <p:cNvSpPr txBox="1"/>
          <p:nvPr/>
        </p:nvSpPr>
        <p:spPr>
          <a:xfrm>
            <a:off x="5667832" y="5570621"/>
            <a:ext cx="4030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/>
                <a:hlinkClick r:id="rId3"/>
              </a:rPr>
              <a:t>https://cpsc.gov/Business--Manufacturing/Testing-Certification</a:t>
            </a:r>
            <a:r>
              <a:rPr lang="en-US" sz="1000" b="1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4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D9183-4ED3-4238-A04B-A6CD46C4C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Certificates Must include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1C2030-B531-0257-7E05-3AC11D027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844911"/>
              </p:ext>
            </p:extLst>
          </p:nvPr>
        </p:nvGraphicFramePr>
        <p:xfrm>
          <a:off x="630877" y="1607666"/>
          <a:ext cx="10962751" cy="470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32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CAF0A5-6D23-AE7D-835B-B4F141B46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 err="1"/>
              <a:t>eFiling</a:t>
            </a:r>
            <a:r>
              <a:rPr lang="en-US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48E87-19CA-D3C2-8C41-43AC464EB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eFiling</a:t>
            </a:r>
            <a:r>
              <a:rPr lang="en-US"/>
              <a:t> is a CPSC initiative to enable importers of regulated consumer products to file electronically (</a:t>
            </a:r>
            <a:r>
              <a:rPr lang="en-US" err="1"/>
              <a:t>eFile</a:t>
            </a:r>
            <a:r>
              <a:rPr lang="en-US"/>
              <a:t>) with U.S. Customs and Border Protection (CBP) certain data elements from a certificate of compliance, via a Partner Government Agency (PGA) Message Set.</a:t>
            </a:r>
          </a:p>
        </p:txBody>
      </p:sp>
    </p:spTree>
    <p:extLst>
      <p:ext uri="{BB962C8B-B14F-4D97-AF65-F5344CB8AC3E}">
        <p14:creationId xmlns:p14="http://schemas.microsoft.com/office/powerpoint/2010/main" val="410090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CF4B-7DCE-8B15-3348-976A65C8B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Currently, CPSC only asks for certificate data once a product has been identified for exam and, therefore, cannot use certificate data in its </a:t>
            </a:r>
            <a:r>
              <a:rPr lang="en-US" u="sng" dirty="0"/>
              <a:t>risk assessment and targeting </a:t>
            </a:r>
            <a:r>
              <a:rPr lang="en-US" dirty="0"/>
              <a:t>in advance of a shipment arriving. Once rulemaking is completed, importers of regulated consumer products will </a:t>
            </a:r>
            <a:r>
              <a:rPr lang="en-US" u="sng" dirty="0"/>
              <a:t>electronically file certain certificate of compliance data</a:t>
            </a:r>
            <a:r>
              <a:rPr lang="en-US" dirty="0"/>
              <a:t> elements with CPSC via the PGA Message Set at Entry, or at Entry Summary if both     Entry and Entry Summary are filed together. 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8691A-E43A-2904-3279-19409DD0E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err="1"/>
              <a:t>eFiling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859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E5F6-68EF-D453-4266-0E7CF82D7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8115A2-F132-D6DB-7564-DE1952377C45}"/>
              </a:ext>
            </a:extLst>
          </p:cNvPr>
          <p:cNvGraphicFramePr/>
          <p:nvPr/>
        </p:nvGraphicFramePr>
        <p:xfrm>
          <a:off x="630877" y="719666"/>
          <a:ext cx="11277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63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97D3B-3131-DF72-24EC-58CAB8D787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Alpha Pilot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0F24-2AA2-67CB-9D47-0097BCCCE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8398" y="1871831"/>
            <a:ext cx="5638161" cy="3847931"/>
          </a:xfrm>
        </p:spPr>
        <p:txBody>
          <a:bodyPr/>
          <a:lstStyle/>
          <a:p>
            <a:r>
              <a:rPr lang="en-US"/>
              <a:t>Participants indicated required data was relatively easy to gather.</a:t>
            </a:r>
          </a:p>
          <a:p>
            <a:r>
              <a:rPr lang="en-US"/>
              <a:t>Data successfully integrated into RAM.</a:t>
            </a:r>
          </a:p>
          <a:p>
            <a:r>
              <a:rPr lang="en-US"/>
              <a:t>Product Registry reduced the burden and time of filing.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791F68-433D-AD61-CD8B-3D0FA812FFA8}"/>
              </a:ext>
            </a:extLst>
          </p:cNvPr>
          <p:cNvGraphicFramePr/>
          <p:nvPr/>
        </p:nvGraphicFramePr>
        <p:xfrm>
          <a:off x="-215153" y="719666"/>
          <a:ext cx="69601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775047"/>
      </p:ext>
    </p:extLst>
  </p:cSld>
  <p:clrMapOvr>
    <a:masterClrMapping/>
  </p:clrMapOvr>
</p:sld>
</file>

<file path=ppt/theme/theme1.xml><?xml version="1.0" encoding="utf-8"?>
<a:theme xmlns:a="http://schemas.openxmlformats.org/drawingml/2006/main" name="18-ABC-0078_PPTTemplate">
  <a:themeElements>
    <a:clrScheme name="CPSC">
      <a:dk1>
        <a:srgbClr val="1D2757"/>
      </a:dk1>
      <a:lt1>
        <a:srgbClr val="83D3EF"/>
      </a:lt1>
      <a:dk2>
        <a:srgbClr val="1D2757"/>
      </a:dk2>
      <a:lt2>
        <a:srgbClr val="FFFFFF"/>
      </a:lt2>
      <a:accent1>
        <a:srgbClr val="83D3EF"/>
      </a:accent1>
      <a:accent2>
        <a:srgbClr val="CF1F2F"/>
      </a:accent2>
      <a:accent3>
        <a:srgbClr val="EE334F"/>
      </a:accent3>
      <a:accent4>
        <a:srgbClr val="FC7DB9"/>
      </a:accent4>
      <a:accent5>
        <a:srgbClr val="FFFFFF"/>
      </a:accent5>
      <a:accent6>
        <a:srgbClr val="83D3EF"/>
      </a:accent6>
      <a:hlink>
        <a:srgbClr val="CF1F2F"/>
      </a:hlink>
      <a:folHlink>
        <a:srgbClr val="7F1F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SC_Presentation_TEMPLATE  -  Read-Only" id="{05FB75D5-07B6-4B55-B902-E72B2E749E0D}" vid="{F1FF042E-7FBC-4032-B369-79C750A667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C1E87CF41BA45844472AA7A22FDA2" ma:contentTypeVersion="17" ma:contentTypeDescription="Create a new document." ma:contentTypeScope="" ma:versionID="35031a797d88c6e47614724c94b893c5">
  <xsd:schema xmlns:xsd="http://www.w3.org/2001/XMLSchema" xmlns:xs="http://www.w3.org/2001/XMLSchema" xmlns:p="http://schemas.microsoft.com/office/2006/metadata/properties" xmlns:ns2="6e6bec43-c2d1-49a9-abc7-0f89991206bd" xmlns:ns3="5a169803-59f4-423f-b5cb-85a7bcb9dd3f" xmlns:ns4="e26bce84-032d-4246-9689-426d14b10d21" targetNamespace="http://schemas.microsoft.com/office/2006/metadata/properties" ma:root="true" ma:fieldsID="d72fb5f2fd67579b3de679b86141d2c2" ns2:_="" ns3:_="" ns4:_="">
    <xsd:import namespace="6e6bec43-c2d1-49a9-abc7-0f89991206bd"/>
    <xsd:import namespace="5a169803-59f4-423f-b5cb-85a7bcb9dd3f"/>
    <xsd:import namespace="e26bce84-032d-4246-9689-426d14b10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bec43-c2d1-49a9-abc7-0f8999120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d931de-ee36-4d41-a9cf-aa0650e9c1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69803-59f4-423f-b5cb-85a7bcb9dd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bce84-032d-4246-9689-426d14b10d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e0dd66a-78ef-4fe3-9217-686ffe902fa8}" ma:internalName="TaxCatchAll" ma:showField="CatchAllData" ma:web="e26bce84-032d-4246-9689-426d14b10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6bec43-c2d1-49a9-abc7-0f89991206bd">
      <Terms xmlns="http://schemas.microsoft.com/office/infopath/2007/PartnerControls"/>
    </lcf76f155ced4ddcb4097134ff3c332f>
    <TaxCatchAll xmlns="e26bce84-032d-4246-9689-426d14b10d21" xsi:nil="true"/>
  </documentManagement>
</p:properties>
</file>

<file path=customXml/itemProps1.xml><?xml version="1.0" encoding="utf-8"?>
<ds:datastoreItem xmlns:ds="http://schemas.openxmlformats.org/officeDocument/2006/customXml" ds:itemID="{1236B16E-EAB6-45A3-A8FD-78F0688A781C}"/>
</file>

<file path=customXml/itemProps2.xml><?xml version="1.0" encoding="utf-8"?>
<ds:datastoreItem xmlns:ds="http://schemas.openxmlformats.org/officeDocument/2006/customXml" ds:itemID="{F55CD7FA-9858-4F7D-A726-C2A5F825E6FB}"/>
</file>

<file path=customXml/itemProps3.xml><?xml version="1.0" encoding="utf-8"?>
<ds:datastoreItem xmlns:ds="http://schemas.openxmlformats.org/officeDocument/2006/customXml" ds:itemID="{7C187967-39D7-4F77-AFAB-BE203B73AC91}"/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1856</Words>
  <Application>Microsoft Office PowerPoint</Application>
  <PresentationFormat>Widescreen</PresentationFormat>
  <Paragraphs>202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Wingdings</vt:lpstr>
      <vt:lpstr>18-ABC-0078_PPTTemplate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Laciak, Arthur</dc:creator>
  <cp:lastModifiedBy>Laciak, Arthur</cp:lastModifiedBy>
  <cp:revision>13</cp:revision>
  <dcterms:created xsi:type="dcterms:W3CDTF">2022-10-03T20:48:08Z</dcterms:created>
  <dcterms:modified xsi:type="dcterms:W3CDTF">2023-01-05T15:37:33Z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0x010100F58C1E87CF41BA45844472AA7A22FDA2</vt:lpwstr>
  </property>
</Properties>
</file>