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sldIdLst>
    <p:sldId id="267" r:id="rId5"/>
    <p:sldId id="268" r:id="rId6"/>
    <p:sldId id="266" r:id="rId7"/>
    <p:sldId id="258" r:id="rId8"/>
    <p:sldId id="259" r:id="rId9"/>
    <p:sldId id="260" r:id="rId10"/>
    <p:sldId id="265" r:id="rId11"/>
    <p:sldId id="256" r:id="rId12"/>
    <p:sldId id="257" r:id="rId13"/>
    <p:sldId id="261" r:id="rId14"/>
    <p:sldId id="262" r:id="rId1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31082B9-B332-498B-B73C-3101EDA8ACEA}" v="7" dt="2026-06-03T21:36:14.288"/>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60" d="100"/>
          <a:sy n="60" d="100"/>
        </p:scale>
        <p:origin x="96" y="154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theme" Target="theme/theme1.xml"/><Relationship Id="rId3" Type="http://schemas.openxmlformats.org/officeDocument/2006/relationships/customXml" Target="../customXml/item3.xml"/><Relationship Id="rId21" Type="http://schemas.microsoft.com/office/2015/10/relationships/revisionInfo" Target="revisionInfo.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presProps" Target="presProps.xml"/><Relationship Id="rId20" Type="http://schemas.microsoft.com/office/2016/11/relationships/changesInfo" Target="changesInfos/changesInfo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slide" Target="slides/slide11.xml"/><Relationship Id="rId10" Type="http://schemas.openxmlformats.org/officeDocument/2006/relationships/slide" Target="slides/slide6.xml"/><Relationship Id="rId19"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Walton, Gregory - FNS" userId="eea17501-d09e-44d1-8baf-47b7088b06fe" providerId="ADAL" clId="{0A1AA243-16BC-45B6-9F19-E3081CAD2D33}"/>
    <pc:docChg chg="undo custSel modSld">
      <pc:chgData name="Walton, Gregory - FNS" userId="eea17501-d09e-44d1-8baf-47b7088b06fe" providerId="ADAL" clId="{0A1AA243-16BC-45B6-9F19-E3081CAD2D33}" dt="2026-06-05T13:13:24.567" v="107" actId="27636"/>
      <pc:docMkLst>
        <pc:docMk/>
      </pc:docMkLst>
      <pc:sldChg chg="modSp mod">
        <pc:chgData name="Walton, Gregory - FNS" userId="eea17501-d09e-44d1-8baf-47b7088b06fe" providerId="ADAL" clId="{0A1AA243-16BC-45B6-9F19-E3081CAD2D33}" dt="2026-06-05T13:08:14.976" v="99" actId="6549"/>
        <pc:sldMkLst>
          <pc:docMk/>
          <pc:sldMk cId="844988740" sldId="256"/>
        </pc:sldMkLst>
        <pc:spChg chg="mod">
          <ac:chgData name="Walton, Gregory - FNS" userId="eea17501-d09e-44d1-8baf-47b7088b06fe" providerId="ADAL" clId="{0A1AA243-16BC-45B6-9F19-E3081CAD2D33}" dt="2026-06-05T13:08:14.976" v="99" actId="6549"/>
          <ac:spMkLst>
            <pc:docMk/>
            <pc:sldMk cId="844988740" sldId="256"/>
            <ac:spMk id="3" creationId="{00000000-0000-0000-0000-000000000000}"/>
          </ac:spMkLst>
        </pc:spChg>
      </pc:sldChg>
      <pc:sldChg chg="modSp mod">
        <pc:chgData name="Walton, Gregory - FNS" userId="eea17501-d09e-44d1-8baf-47b7088b06fe" providerId="ADAL" clId="{0A1AA243-16BC-45B6-9F19-E3081CAD2D33}" dt="2026-06-05T13:08:19.712" v="101" actId="20577"/>
        <pc:sldMkLst>
          <pc:docMk/>
          <pc:sldMk cId="976318805" sldId="257"/>
        </pc:sldMkLst>
        <pc:spChg chg="mod">
          <ac:chgData name="Walton, Gregory - FNS" userId="eea17501-d09e-44d1-8baf-47b7088b06fe" providerId="ADAL" clId="{0A1AA243-16BC-45B6-9F19-E3081CAD2D33}" dt="2026-06-05T13:08:19.712" v="101" actId="20577"/>
          <ac:spMkLst>
            <pc:docMk/>
            <pc:sldMk cId="976318805" sldId="257"/>
            <ac:spMk id="3" creationId="{00000000-0000-0000-0000-000000000000}"/>
          </ac:spMkLst>
        </pc:spChg>
      </pc:sldChg>
      <pc:sldChg chg="modSp mod">
        <pc:chgData name="Walton, Gregory - FNS" userId="eea17501-d09e-44d1-8baf-47b7088b06fe" providerId="ADAL" clId="{0A1AA243-16BC-45B6-9F19-E3081CAD2D33}" dt="2026-06-05T13:07:07.600" v="86" actId="20577"/>
        <pc:sldMkLst>
          <pc:docMk/>
          <pc:sldMk cId="3740713344" sldId="258"/>
        </pc:sldMkLst>
        <pc:spChg chg="mod">
          <ac:chgData name="Walton, Gregory - FNS" userId="eea17501-d09e-44d1-8baf-47b7088b06fe" providerId="ADAL" clId="{0A1AA243-16BC-45B6-9F19-E3081CAD2D33}" dt="2026-06-05T13:07:07.600" v="86" actId="20577"/>
          <ac:spMkLst>
            <pc:docMk/>
            <pc:sldMk cId="3740713344" sldId="258"/>
            <ac:spMk id="3" creationId="{00000000-0000-0000-0000-000000000000}"/>
          </ac:spMkLst>
        </pc:spChg>
      </pc:sldChg>
      <pc:sldChg chg="modSp mod">
        <pc:chgData name="Walton, Gregory - FNS" userId="eea17501-d09e-44d1-8baf-47b7088b06fe" providerId="ADAL" clId="{0A1AA243-16BC-45B6-9F19-E3081CAD2D33}" dt="2026-06-05T13:07:12.573" v="89" actId="20577"/>
        <pc:sldMkLst>
          <pc:docMk/>
          <pc:sldMk cId="202528900" sldId="259"/>
        </pc:sldMkLst>
        <pc:spChg chg="mod">
          <ac:chgData name="Walton, Gregory - FNS" userId="eea17501-d09e-44d1-8baf-47b7088b06fe" providerId="ADAL" clId="{0A1AA243-16BC-45B6-9F19-E3081CAD2D33}" dt="2026-06-05T13:07:12.573" v="89" actId="20577"/>
          <ac:spMkLst>
            <pc:docMk/>
            <pc:sldMk cId="202528900" sldId="259"/>
            <ac:spMk id="3" creationId="{00000000-0000-0000-0000-000000000000}"/>
          </ac:spMkLst>
        </pc:spChg>
      </pc:sldChg>
      <pc:sldChg chg="modSp mod">
        <pc:chgData name="Walton, Gregory - FNS" userId="eea17501-d09e-44d1-8baf-47b7088b06fe" providerId="ADAL" clId="{0A1AA243-16BC-45B6-9F19-E3081CAD2D33}" dt="2026-06-05T13:07:50.727" v="94" actId="20577"/>
        <pc:sldMkLst>
          <pc:docMk/>
          <pc:sldMk cId="2038865756" sldId="260"/>
        </pc:sldMkLst>
        <pc:spChg chg="mod">
          <ac:chgData name="Walton, Gregory - FNS" userId="eea17501-d09e-44d1-8baf-47b7088b06fe" providerId="ADAL" clId="{0A1AA243-16BC-45B6-9F19-E3081CAD2D33}" dt="2026-06-05T13:07:50.727" v="94" actId="20577"/>
          <ac:spMkLst>
            <pc:docMk/>
            <pc:sldMk cId="2038865756" sldId="260"/>
            <ac:spMk id="3" creationId="{00000000-0000-0000-0000-000000000000}"/>
          </ac:spMkLst>
        </pc:spChg>
      </pc:sldChg>
      <pc:sldChg chg="modSp mod">
        <pc:chgData name="Walton, Gregory - FNS" userId="eea17501-d09e-44d1-8baf-47b7088b06fe" providerId="ADAL" clId="{0A1AA243-16BC-45B6-9F19-E3081CAD2D33}" dt="2026-06-05T13:08:26.311" v="103" actId="20577"/>
        <pc:sldMkLst>
          <pc:docMk/>
          <pc:sldMk cId="446848949" sldId="261"/>
        </pc:sldMkLst>
        <pc:spChg chg="mod">
          <ac:chgData name="Walton, Gregory - FNS" userId="eea17501-d09e-44d1-8baf-47b7088b06fe" providerId="ADAL" clId="{0A1AA243-16BC-45B6-9F19-E3081CAD2D33}" dt="2026-06-05T13:08:26.311" v="103" actId="20577"/>
          <ac:spMkLst>
            <pc:docMk/>
            <pc:sldMk cId="446848949" sldId="261"/>
            <ac:spMk id="3" creationId="{00000000-0000-0000-0000-000000000000}"/>
          </ac:spMkLst>
        </pc:spChg>
      </pc:sldChg>
      <pc:sldChg chg="modSp mod">
        <pc:chgData name="Walton, Gregory - FNS" userId="eea17501-d09e-44d1-8baf-47b7088b06fe" providerId="ADAL" clId="{0A1AA243-16BC-45B6-9F19-E3081CAD2D33}" dt="2026-06-05T13:13:24.567" v="107" actId="27636"/>
        <pc:sldMkLst>
          <pc:docMk/>
          <pc:sldMk cId="713859243" sldId="262"/>
        </pc:sldMkLst>
        <pc:spChg chg="mod">
          <ac:chgData name="Walton, Gregory - FNS" userId="eea17501-d09e-44d1-8baf-47b7088b06fe" providerId="ADAL" clId="{0A1AA243-16BC-45B6-9F19-E3081CAD2D33}" dt="2026-06-05T13:13:24.567" v="107" actId="27636"/>
          <ac:spMkLst>
            <pc:docMk/>
            <pc:sldMk cId="713859243" sldId="262"/>
            <ac:spMk id="3" creationId="{00000000-0000-0000-0000-000000000000}"/>
          </ac:spMkLst>
        </pc:spChg>
      </pc:sldChg>
      <pc:sldChg chg="modSp mod">
        <pc:chgData name="Walton, Gregory - FNS" userId="eea17501-d09e-44d1-8baf-47b7088b06fe" providerId="ADAL" clId="{0A1AA243-16BC-45B6-9F19-E3081CAD2D33}" dt="2026-06-05T13:07:55.421" v="96" actId="20577"/>
        <pc:sldMkLst>
          <pc:docMk/>
          <pc:sldMk cId="4271212469" sldId="265"/>
        </pc:sldMkLst>
        <pc:spChg chg="mod">
          <ac:chgData name="Walton, Gregory - FNS" userId="eea17501-d09e-44d1-8baf-47b7088b06fe" providerId="ADAL" clId="{0A1AA243-16BC-45B6-9F19-E3081CAD2D33}" dt="2026-06-05T13:07:55.421" v="96" actId="20577"/>
          <ac:spMkLst>
            <pc:docMk/>
            <pc:sldMk cId="4271212469" sldId="265"/>
            <ac:spMk id="3" creationId="{00000000-0000-0000-0000-000000000000}"/>
          </ac:spMkLst>
        </pc:spChg>
      </pc:sldChg>
      <pc:sldChg chg="modSp mod">
        <pc:chgData name="Walton, Gregory - FNS" userId="eea17501-d09e-44d1-8baf-47b7088b06fe" providerId="ADAL" clId="{0A1AA243-16BC-45B6-9F19-E3081CAD2D33}" dt="2026-06-05T13:06:28.425" v="83" actId="20577"/>
        <pc:sldMkLst>
          <pc:docMk/>
          <pc:sldMk cId="2847277188" sldId="266"/>
        </pc:sldMkLst>
        <pc:spChg chg="mod">
          <ac:chgData name="Walton, Gregory - FNS" userId="eea17501-d09e-44d1-8baf-47b7088b06fe" providerId="ADAL" clId="{0A1AA243-16BC-45B6-9F19-E3081CAD2D33}" dt="2026-06-05T13:06:28.425" v="83" actId="20577"/>
          <ac:spMkLst>
            <pc:docMk/>
            <pc:sldMk cId="2847277188" sldId="266"/>
            <ac:spMk id="3" creationId="{00000000-0000-0000-0000-000000000000}"/>
          </ac:spMkLst>
        </pc:spChg>
      </pc:sldChg>
      <pc:sldChg chg="modSp mod">
        <pc:chgData name="Walton, Gregory - FNS" userId="eea17501-d09e-44d1-8baf-47b7088b06fe" providerId="ADAL" clId="{0A1AA243-16BC-45B6-9F19-E3081CAD2D33}" dt="2026-06-05T13:05:54.370" v="80" actId="20577"/>
        <pc:sldMkLst>
          <pc:docMk/>
          <pc:sldMk cId="802685475" sldId="267"/>
        </pc:sldMkLst>
        <pc:spChg chg="mod">
          <ac:chgData name="Walton, Gregory - FNS" userId="eea17501-d09e-44d1-8baf-47b7088b06fe" providerId="ADAL" clId="{0A1AA243-16BC-45B6-9F19-E3081CAD2D33}" dt="2026-06-05T13:05:54.370" v="80" actId="20577"/>
          <ac:spMkLst>
            <pc:docMk/>
            <pc:sldMk cId="802685475" sldId="267"/>
            <ac:spMk id="5" creationId="{00000000-0000-0000-0000-000000000000}"/>
          </ac:spMkLst>
        </pc:sp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C36063C0-6831-47A5-9782-7D911EC0E2D2}" type="datetimeFigureOut">
              <a:rPr lang="en-US" smtClean="0"/>
              <a:t>6/5/2026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3588828-4EE1-4D9C-8462-657027C102CA}" type="slidenum">
              <a:rPr lang="en-US" smtClean="0"/>
              <a:t>‹#›</a:t>
            </a:fld>
            <a:endParaRPr lang="en-US"/>
          </a:p>
        </p:txBody>
      </p:sp>
    </p:spTree>
    <p:extLst>
      <p:ext uri="{BB962C8B-B14F-4D97-AF65-F5344CB8AC3E}">
        <p14:creationId xmlns:p14="http://schemas.microsoft.com/office/powerpoint/2010/main" val="296576733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C36063C0-6831-47A5-9782-7D911EC0E2D2}" type="datetimeFigureOut">
              <a:rPr lang="en-US" smtClean="0"/>
              <a:t>6/5/2026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3588828-4EE1-4D9C-8462-657027C102CA}" type="slidenum">
              <a:rPr lang="en-US" smtClean="0"/>
              <a:t>‹#›</a:t>
            </a:fld>
            <a:endParaRPr lang="en-US"/>
          </a:p>
        </p:txBody>
      </p:sp>
    </p:spTree>
    <p:extLst>
      <p:ext uri="{BB962C8B-B14F-4D97-AF65-F5344CB8AC3E}">
        <p14:creationId xmlns:p14="http://schemas.microsoft.com/office/powerpoint/2010/main" val="171224648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C36063C0-6831-47A5-9782-7D911EC0E2D2}" type="datetimeFigureOut">
              <a:rPr lang="en-US" smtClean="0"/>
              <a:t>6/5/2026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3588828-4EE1-4D9C-8462-657027C102CA}" type="slidenum">
              <a:rPr lang="en-US" smtClean="0"/>
              <a:t>‹#›</a:t>
            </a:fld>
            <a:endParaRPr lang="en-US"/>
          </a:p>
        </p:txBody>
      </p:sp>
    </p:spTree>
    <p:extLst>
      <p:ext uri="{BB962C8B-B14F-4D97-AF65-F5344CB8AC3E}">
        <p14:creationId xmlns:p14="http://schemas.microsoft.com/office/powerpoint/2010/main" val="296757017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C36063C0-6831-47A5-9782-7D911EC0E2D2}" type="datetimeFigureOut">
              <a:rPr lang="en-US" smtClean="0"/>
              <a:t>6/5/2026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3588828-4EE1-4D9C-8462-657027C102CA}" type="slidenum">
              <a:rPr lang="en-US" smtClean="0"/>
              <a:t>‹#›</a:t>
            </a:fld>
            <a:endParaRPr lang="en-US"/>
          </a:p>
        </p:txBody>
      </p:sp>
    </p:spTree>
    <p:extLst>
      <p:ext uri="{BB962C8B-B14F-4D97-AF65-F5344CB8AC3E}">
        <p14:creationId xmlns:p14="http://schemas.microsoft.com/office/powerpoint/2010/main" val="246799591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C36063C0-6831-47A5-9782-7D911EC0E2D2}" type="datetimeFigureOut">
              <a:rPr lang="en-US" smtClean="0"/>
              <a:t>6/5/2026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3588828-4EE1-4D9C-8462-657027C102CA}" type="slidenum">
              <a:rPr lang="en-US" smtClean="0"/>
              <a:t>‹#›</a:t>
            </a:fld>
            <a:endParaRPr lang="en-US"/>
          </a:p>
        </p:txBody>
      </p:sp>
    </p:spTree>
    <p:extLst>
      <p:ext uri="{BB962C8B-B14F-4D97-AF65-F5344CB8AC3E}">
        <p14:creationId xmlns:p14="http://schemas.microsoft.com/office/powerpoint/2010/main" val="151329947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C36063C0-6831-47A5-9782-7D911EC0E2D2}" type="datetimeFigureOut">
              <a:rPr lang="en-US" smtClean="0"/>
              <a:t>6/5/2026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3588828-4EE1-4D9C-8462-657027C102CA}" type="slidenum">
              <a:rPr lang="en-US" smtClean="0"/>
              <a:t>‹#›</a:t>
            </a:fld>
            <a:endParaRPr lang="en-US"/>
          </a:p>
        </p:txBody>
      </p:sp>
    </p:spTree>
    <p:extLst>
      <p:ext uri="{BB962C8B-B14F-4D97-AF65-F5344CB8AC3E}">
        <p14:creationId xmlns:p14="http://schemas.microsoft.com/office/powerpoint/2010/main" val="153903180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C36063C0-6831-47A5-9782-7D911EC0E2D2}" type="datetimeFigureOut">
              <a:rPr lang="en-US" smtClean="0"/>
              <a:t>6/5/2026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43588828-4EE1-4D9C-8462-657027C102CA}" type="slidenum">
              <a:rPr lang="en-US" smtClean="0"/>
              <a:t>‹#›</a:t>
            </a:fld>
            <a:endParaRPr lang="en-US"/>
          </a:p>
        </p:txBody>
      </p:sp>
    </p:spTree>
    <p:extLst>
      <p:ext uri="{BB962C8B-B14F-4D97-AF65-F5344CB8AC3E}">
        <p14:creationId xmlns:p14="http://schemas.microsoft.com/office/powerpoint/2010/main" val="385754210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C36063C0-6831-47A5-9782-7D911EC0E2D2}" type="datetimeFigureOut">
              <a:rPr lang="en-US" smtClean="0"/>
              <a:t>6/5/2026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3588828-4EE1-4D9C-8462-657027C102CA}" type="slidenum">
              <a:rPr lang="en-US" smtClean="0"/>
              <a:t>‹#›</a:t>
            </a:fld>
            <a:endParaRPr lang="en-US"/>
          </a:p>
        </p:txBody>
      </p:sp>
    </p:spTree>
    <p:extLst>
      <p:ext uri="{BB962C8B-B14F-4D97-AF65-F5344CB8AC3E}">
        <p14:creationId xmlns:p14="http://schemas.microsoft.com/office/powerpoint/2010/main" val="131820972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36063C0-6831-47A5-9782-7D911EC0E2D2}" type="datetimeFigureOut">
              <a:rPr lang="en-US" smtClean="0"/>
              <a:t>6/5/2026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3588828-4EE1-4D9C-8462-657027C102CA}" type="slidenum">
              <a:rPr lang="en-US" smtClean="0"/>
              <a:t>‹#›</a:t>
            </a:fld>
            <a:endParaRPr lang="en-US"/>
          </a:p>
        </p:txBody>
      </p:sp>
    </p:spTree>
    <p:extLst>
      <p:ext uri="{BB962C8B-B14F-4D97-AF65-F5344CB8AC3E}">
        <p14:creationId xmlns:p14="http://schemas.microsoft.com/office/powerpoint/2010/main" val="167901258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C36063C0-6831-47A5-9782-7D911EC0E2D2}" type="datetimeFigureOut">
              <a:rPr lang="en-US" smtClean="0"/>
              <a:t>6/5/2026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3588828-4EE1-4D9C-8462-657027C102CA}" type="slidenum">
              <a:rPr lang="en-US" smtClean="0"/>
              <a:t>‹#›</a:t>
            </a:fld>
            <a:endParaRPr lang="en-US"/>
          </a:p>
        </p:txBody>
      </p:sp>
    </p:spTree>
    <p:extLst>
      <p:ext uri="{BB962C8B-B14F-4D97-AF65-F5344CB8AC3E}">
        <p14:creationId xmlns:p14="http://schemas.microsoft.com/office/powerpoint/2010/main" val="361480651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C36063C0-6831-47A5-9782-7D911EC0E2D2}" type="datetimeFigureOut">
              <a:rPr lang="en-US" smtClean="0"/>
              <a:t>6/5/2026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3588828-4EE1-4D9C-8462-657027C102CA}" type="slidenum">
              <a:rPr lang="en-US" smtClean="0"/>
              <a:t>‹#›</a:t>
            </a:fld>
            <a:endParaRPr lang="en-US"/>
          </a:p>
        </p:txBody>
      </p:sp>
    </p:spTree>
    <p:extLst>
      <p:ext uri="{BB962C8B-B14F-4D97-AF65-F5344CB8AC3E}">
        <p14:creationId xmlns:p14="http://schemas.microsoft.com/office/powerpoint/2010/main" val="295597810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36063C0-6831-47A5-9782-7D911EC0E2D2}" type="datetimeFigureOut">
              <a:rPr lang="en-US" smtClean="0"/>
              <a:t>6/5/2026</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3588828-4EE1-4D9C-8462-657027C102CA}" type="slidenum">
              <a:rPr lang="en-US" smtClean="0"/>
              <a:t>‹#›</a:t>
            </a:fld>
            <a:endParaRPr lang="en-US"/>
          </a:p>
        </p:txBody>
      </p:sp>
    </p:spTree>
    <p:extLst>
      <p:ext uri="{BB962C8B-B14F-4D97-AF65-F5344CB8AC3E}">
        <p14:creationId xmlns:p14="http://schemas.microsoft.com/office/powerpoint/2010/main" val="4860288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p:txBody>
          <a:bodyPr/>
          <a:lstStyle/>
          <a:p>
            <a:r>
              <a:rPr lang="en-US" dirty="0" err="1"/>
              <a:t>WBSCM</a:t>
            </a:r>
            <a:r>
              <a:rPr lang="en-US" dirty="0"/>
              <a:t> Screen Shots</a:t>
            </a:r>
          </a:p>
        </p:txBody>
      </p:sp>
      <p:sp>
        <p:nvSpPr>
          <p:cNvPr id="5" name="Subtitle 4"/>
          <p:cNvSpPr>
            <a:spLocks noGrp="1"/>
          </p:cNvSpPr>
          <p:nvPr>
            <p:ph type="subTitle" idx="1"/>
          </p:nvPr>
        </p:nvSpPr>
        <p:spPr/>
        <p:txBody>
          <a:bodyPr/>
          <a:lstStyle/>
          <a:p>
            <a:r>
              <a:rPr lang="en-US" dirty="0"/>
              <a:t>Appendix N</a:t>
            </a:r>
          </a:p>
        </p:txBody>
      </p:sp>
    </p:spTree>
    <p:extLst>
      <p:ext uri="{BB962C8B-B14F-4D97-AF65-F5344CB8AC3E}">
        <p14:creationId xmlns:p14="http://schemas.microsoft.com/office/powerpoint/2010/main" val="80268547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263920" y="266654"/>
            <a:ext cx="5817326" cy="499699"/>
          </a:xfrm>
        </p:spPr>
        <p:txBody>
          <a:bodyPr>
            <a:normAutofit fontScale="77500" lnSpcReduction="20000"/>
          </a:bodyPr>
          <a:lstStyle/>
          <a:p>
            <a:pPr algn="l"/>
            <a:r>
              <a:rPr lang="en-US" b="1" dirty="0"/>
              <a:t>Appendix N FNS- 57 SHIPMENT RECEIPT SCREEN (1 of 2)</a:t>
            </a:r>
          </a:p>
        </p:txBody>
      </p:sp>
      <p:pic>
        <p:nvPicPr>
          <p:cNvPr id="6" name="Picture 5"/>
          <p:cNvPicPr>
            <a:picLocks noChangeAspect="1"/>
          </p:cNvPicPr>
          <p:nvPr/>
        </p:nvPicPr>
        <p:blipFill>
          <a:blip r:embed="rId2"/>
          <a:stretch>
            <a:fillRect/>
          </a:stretch>
        </p:blipFill>
        <p:spPr>
          <a:xfrm>
            <a:off x="263920" y="766353"/>
            <a:ext cx="11431691" cy="5325655"/>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44684894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263920" y="332339"/>
            <a:ext cx="5817326" cy="499699"/>
          </a:xfrm>
        </p:spPr>
        <p:txBody>
          <a:bodyPr>
            <a:normAutofit fontScale="77500" lnSpcReduction="20000"/>
          </a:bodyPr>
          <a:lstStyle/>
          <a:p>
            <a:pPr algn="l"/>
            <a:r>
              <a:rPr lang="en-US" b="1"/>
              <a:t>Appendix N FNS-57 </a:t>
            </a:r>
            <a:r>
              <a:rPr lang="en-US" b="1" dirty="0"/>
              <a:t>SHIPMENT RECEIPT SCREEN (2 of 2)</a:t>
            </a:r>
          </a:p>
        </p:txBody>
      </p:sp>
      <p:pic>
        <p:nvPicPr>
          <p:cNvPr id="5" name="Picture 4"/>
          <p:cNvPicPr>
            <a:picLocks noChangeAspect="1"/>
          </p:cNvPicPr>
          <p:nvPr/>
        </p:nvPicPr>
        <p:blipFill>
          <a:blip r:embed="rId2"/>
          <a:stretch>
            <a:fillRect/>
          </a:stretch>
        </p:blipFill>
        <p:spPr>
          <a:xfrm>
            <a:off x="263920" y="832038"/>
            <a:ext cx="11313458" cy="5282366"/>
          </a:xfrm>
          <a:prstGeom prst="rect">
            <a:avLst/>
          </a:prstGeom>
        </p:spPr>
      </p:pic>
    </p:spTree>
    <p:extLst>
      <p:ext uri="{BB962C8B-B14F-4D97-AF65-F5344CB8AC3E}">
        <p14:creationId xmlns:p14="http://schemas.microsoft.com/office/powerpoint/2010/main" val="71385924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6"/>
            <a:ext cx="10515600" cy="644278"/>
          </a:xfrm>
        </p:spPr>
        <p:txBody>
          <a:bodyPr>
            <a:normAutofit fontScale="90000"/>
          </a:bodyPr>
          <a:lstStyle/>
          <a:p>
            <a:r>
              <a:rPr lang="en-US" dirty="0"/>
              <a:t>Home Page </a:t>
            </a:r>
          </a:p>
        </p:txBody>
      </p:sp>
      <p:pic>
        <p:nvPicPr>
          <p:cNvPr id="4" name="Content Placeholder 3"/>
          <p:cNvPicPr>
            <a:picLocks noGrp="1" noChangeAspect="1"/>
          </p:cNvPicPr>
          <p:nvPr>
            <p:ph idx="1"/>
          </p:nvPr>
        </p:nvPicPr>
        <p:blipFill>
          <a:blip r:embed="rId2"/>
          <a:stretch>
            <a:fillRect/>
          </a:stretch>
        </p:blipFill>
        <p:spPr>
          <a:xfrm>
            <a:off x="1791194" y="943230"/>
            <a:ext cx="8609611" cy="5848596"/>
          </a:xfrm>
          <a:prstGeom prst="rect">
            <a:avLst/>
          </a:prstGeom>
        </p:spPr>
      </p:pic>
      <p:sp>
        <p:nvSpPr>
          <p:cNvPr id="5" name="TextBox 4"/>
          <p:cNvSpPr txBox="1"/>
          <p:nvPr/>
        </p:nvSpPr>
        <p:spPr>
          <a:xfrm>
            <a:off x="3224462" y="3403386"/>
            <a:ext cx="7086600" cy="1069560"/>
          </a:xfrm>
          <a:prstGeom prst="rect">
            <a:avLst/>
          </a:prstGeom>
          <a:solidFill>
            <a:schemeClr val="bg1"/>
          </a:solidFill>
        </p:spPr>
        <p:txBody>
          <a:bodyPr wrap="square" rtlCol="0">
            <a:spAutoFit/>
          </a:bodyPr>
          <a:lstStyle/>
          <a:p>
            <a:endParaRPr lang="en-US" dirty="0"/>
          </a:p>
        </p:txBody>
      </p:sp>
      <p:sp>
        <p:nvSpPr>
          <p:cNvPr id="9" name="Rectangle 2"/>
          <p:cNvSpPr>
            <a:spLocks noChangeArrowheads="1"/>
          </p:cNvSpPr>
          <p:nvPr/>
        </p:nvSpPr>
        <p:spPr bwMode="auto">
          <a:xfrm>
            <a:off x="2400550" y="2361102"/>
            <a:ext cx="8734425" cy="315412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112" tIns="914112" rIns="914112" bIns="914112" numCol="1" anchor="ctr" anchorCtr="0" compatLnSpc="1">
            <a:prstTxWarp prst="textNoShape">
              <a:avLst/>
            </a:prstTxWarp>
            <a:spAutoFit/>
          </a:bodyPr>
          <a:lstStyle/>
          <a:p>
            <a:endParaRPr lang="en-US" sz="700" dirty="0"/>
          </a:p>
          <a:p>
            <a:r>
              <a:rPr lang="en-US" sz="900" dirty="0"/>
              <a:t>This collection does not request any personally identifiable information under the Privacy Act of 1974 .  According to the Paperwork Reduction Act of 1995, an agency may not conduct or sponsor, and a person is not required to respond to, a collection of information unless it displays a valid OMB control number. The valid OMB control number for this information collection is 0584-0293. The time required to complete this information collection is estimated to average 10 minutes per response, including the time for reviewing instructions, searching existing data sources, gathering and maintaining the data needed, and completing and reviewing the collection of information. Send comments regarding this burden estimate or any other aspect of this collection of information, including suggestions for reducing this burden, to:  U.S. Department of Agriculture, Food and Nutrition Service, Office of Policy Support, 3101 Park Center Drive, Room 1014, Alexandria, VA 22302 ATTN:  PRA (0584-0293).  Do not return the completed form to this address.</a:t>
            </a:r>
          </a:p>
          <a:p>
            <a:r>
              <a:rPr lang="en-US" sz="600" dirty="0"/>
              <a:t> </a:t>
            </a:r>
          </a:p>
        </p:txBody>
      </p:sp>
    </p:spTree>
    <p:extLst>
      <p:ext uri="{BB962C8B-B14F-4D97-AF65-F5344CB8AC3E}">
        <p14:creationId xmlns:p14="http://schemas.microsoft.com/office/powerpoint/2010/main" val="226436407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263920" y="266653"/>
            <a:ext cx="5817326" cy="499699"/>
          </a:xfrm>
        </p:spPr>
        <p:txBody>
          <a:bodyPr>
            <a:normAutofit fontScale="70000" lnSpcReduction="20000"/>
          </a:bodyPr>
          <a:lstStyle/>
          <a:p>
            <a:pPr algn="l"/>
            <a:r>
              <a:rPr lang="en-US" b="1" dirty="0"/>
              <a:t>Appendix N FNS-52 DOMESTIC REQUISITION ENTRY (1 of 4)</a:t>
            </a:r>
          </a:p>
        </p:txBody>
      </p:sp>
      <p:pic>
        <p:nvPicPr>
          <p:cNvPr id="5" name="Picture 4"/>
          <p:cNvPicPr>
            <a:picLocks noChangeAspect="1"/>
          </p:cNvPicPr>
          <p:nvPr/>
        </p:nvPicPr>
        <p:blipFill>
          <a:blip r:embed="rId2"/>
          <a:stretch>
            <a:fillRect/>
          </a:stretch>
        </p:blipFill>
        <p:spPr>
          <a:xfrm>
            <a:off x="263920" y="766352"/>
            <a:ext cx="11403756" cy="5294813"/>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284727718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263920" y="266654"/>
            <a:ext cx="5817326" cy="499699"/>
          </a:xfrm>
        </p:spPr>
        <p:txBody>
          <a:bodyPr>
            <a:normAutofit fontScale="70000" lnSpcReduction="20000"/>
          </a:bodyPr>
          <a:lstStyle/>
          <a:p>
            <a:pPr algn="l"/>
            <a:r>
              <a:rPr lang="en-US" b="1" dirty="0"/>
              <a:t>Appendix N FNS-52 DOMESTIC REQUISITION ENTRY (2 of 4)</a:t>
            </a:r>
          </a:p>
        </p:txBody>
      </p:sp>
      <p:pic>
        <p:nvPicPr>
          <p:cNvPr id="4" name="Picture 3"/>
          <p:cNvPicPr>
            <a:picLocks noChangeAspect="1"/>
          </p:cNvPicPr>
          <p:nvPr/>
        </p:nvPicPr>
        <p:blipFill>
          <a:blip r:embed="rId2"/>
          <a:stretch>
            <a:fillRect/>
          </a:stretch>
        </p:blipFill>
        <p:spPr>
          <a:xfrm>
            <a:off x="412862" y="903263"/>
            <a:ext cx="11336767" cy="5271951"/>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374071334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263920" y="266654"/>
            <a:ext cx="5817326" cy="499699"/>
          </a:xfrm>
        </p:spPr>
        <p:txBody>
          <a:bodyPr>
            <a:normAutofit fontScale="70000" lnSpcReduction="20000"/>
          </a:bodyPr>
          <a:lstStyle/>
          <a:p>
            <a:pPr algn="l"/>
            <a:r>
              <a:rPr lang="en-US" b="1" dirty="0"/>
              <a:t>Appendix N FNS-52  DOMESTIC REQUISITION ENTRY (3 of 4)</a:t>
            </a:r>
          </a:p>
        </p:txBody>
      </p:sp>
      <p:pic>
        <p:nvPicPr>
          <p:cNvPr id="2" name="Picture 1"/>
          <p:cNvPicPr>
            <a:picLocks noChangeAspect="1"/>
          </p:cNvPicPr>
          <p:nvPr/>
        </p:nvPicPr>
        <p:blipFill>
          <a:blip r:embed="rId2"/>
          <a:stretch>
            <a:fillRect/>
          </a:stretch>
        </p:blipFill>
        <p:spPr>
          <a:xfrm>
            <a:off x="263920" y="766353"/>
            <a:ext cx="11344606" cy="5289801"/>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20252890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263920" y="266654"/>
            <a:ext cx="5817326" cy="499699"/>
          </a:xfrm>
        </p:spPr>
        <p:txBody>
          <a:bodyPr>
            <a:normAutofit fontScale="70000" lnSpcReduction="20000"/>
          </a:bodyPr>
          <a:lstStyle/>
          <a:p>
            <a:pPr algn="l"/>
            <a:r>
              <a:rPr lang="en-US" b="1" dirty="0"/>
              <a:t>Attachment N FNS-52 DOMESTIC REQUISITION ENTRY (4 of 4)</a:t>
            </a:r>
          </a:p>
        </p:txBody>
      </p:sp>
      <p:pic>
        <p:nvPicPr>
          <p:cNvPr id="5" name="Picture 4"/>
          <p:cNvPicPr>
            <a:picLocks noChangeAspect="1"/>
          </p:cNvPicPr>
          <p:nvPr/>
        </p:nvPicPr>
        <p:blipFill>
          <a:blip r:embed="rId2"/>
          <a:stretch>
            <a:fillRect/>
          </a:stretch>
        </p:blipFill>
        <p:spPr>
          <a:xfrm>
            <a:off x="379592" y="944804"/>
            <a:ext cx="11144425" cy="5220864"/>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203886575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263920" y="266654"/>
            <a:ext cx="5817326" cy="499699"/>
          </a:xfrm>
        </p:spPr>
        <p:txBody>
          <a:bodyPr>
            <a:normAutofit fontScale="70000" lnSpcReduction="20000"/>
          </a:bodyPr>
          <a:lstStyle/>
          <a:p>
            <a:pPr algn="l"/>
            <a:r>
              <a:rPr lang="en-US" b="1" dirty="0"/>
              <a:t>Appendix N FNS- 53 MULTI-FOOD REQUISITION ENTRY (1 of 3)</a:t>
            </a:r>
          </a:p>
        </p:txBody>
      </p:sp>
      <p:pic>
        <p:nvPicPr>
          <p:cNvPr id="5" name="Picture 4"/>
          <p:cNvPicPr>
            <a:picLocks noChangeAspect="1"/>
          </p:cNvPicPr>
          <p:nvPr/>
        </p:nvPicPr>
        <p:blipFill>
          <a:blip r:embed="rId2"/>
          <a:stretch>
            <a:fillRect/>
          </a:stretch>
        </p:blipFill>
        <p:spPr>
          <a:xfrm>
            <a:off x="263920" y="766352"/>
            <a:ext cx="11403756" cy="5294813"/>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427121246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263920" y="266654"/>
            <a:ext cx="5817326" cy="499699"/>
          </a:xfrm>
        </p:spPr>
        <p:txBody>
          <a:bodyPr>
            <a:normAutofit fontScale="70000" lnSpcReduction="20000"/>
          </a:bodyPr>
          <a:lstStyle/>
          <a:p>
            <a:pPr algn="l"/>
            <a:r>
              <a:rPr lang="en-US" b="1" dirty="0"/>
              <a:t>Appendix N FNS-53 MULTI-FOOD REQUISITION ENTRY (2 of 3)</a:t>
            </a:r>
          </a:p>
        </p:txBody>
      </p:sp>
      <p:pic>
        <p:nvPicPr>
          <p:cNvPr id="4" name="Picture 3"/>
          <p:cNvPicPr>
            <a:picLocks noChangeAspect="1"/>
          </p:cNvPicPr>
          <p:nvPr/>
        </p:nvPicPr>
        <p:blipFill>
          <a:blip r:embed="rId2"/>
          <a:stretch>
            <a:fillRect/>
          </a:stretch>
        </p:blipFill>
        <p:spPr>
          <a:xfrm>
            <a:off x="263920" y="832590"/>
            <a:ext cx="11649406" cy="5451363"/>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84498874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263920" y="266654"/>
            <a:ext cx="5817326" cy="499699"/>
          </a:xfrm>
        </p:spPr>
        <p:txBody>
          <a:bodyPr>
            <a:normAutofit fontScale="70000" lnSpcReduction="20000"/>
          </a:bodyPr>
          <a:lstStyle/>
          <a:p>
            <a:pPr algn="l"/>
            <a:r>
              <a:rPr lang="en-US" b="1" dirty="0"/>
              <a:t>Appendix N FNS-53 MULTI-FOOD REQUISITION ENTRY (3 of 3)</a:t>
            </a:r>
          </a:p>
        </p:txBody>
      </p:sp>
      <p:pic>
        <p:nvPicPr>
          <p:cNvPr id="2" name="Picture 1"/>
          <p:cNvPicPr>
            <a:picLocks noChangeAspect="1"/>
          </p:cNvPicPr>
          <p:nvPr/>
        </p:nvPicPr>
        <p:blipFill>
          <a:blip r:embed="rId2"/>
          <a:stretch>
            <a:fillRect/>
          </a:stretch>
        </p:blipFill>
        <p:spPr>
          <a:xfrm>
            <a:off x="263920" y="932330"/>
            <a:ext cx="11502276" cy="5346550"/>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976318805"/>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12a57a94-3426-4524-8b8a-967e28c44898">
      <Terms xmlns="http://schemas.microsoft.com/office/infopath/2007/PartnerControls"/>
    </lcf76f155ced4ddcb4097134ff3c332f>
    <Programs xmlns="12a57a94-3426-4524-8b8a-967e28c44898"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57E7F401722ED14286B30E4150AB2995" ma:contentTypeVersion="16" ma:contentTypeDescription="Create a new document." ma:contentTypeScope="" ma:versionID="b679c53321ee7332a9be8fedb09939f7">
  <xsd:schema xmlns:xsd="http://www.w3.org/2001/XMLSchema" xmlns:xs="http://www.w3.org/2001/XMLSchema" xmlns:p="http://schemas.microsoft.com/office/2006/metadata/properties" xmlns:ns2="12a57a94-3426-4524-8b8a-967e28c44898" xmlns:ns3="f5b8bc70-4415-405d-805d-706af9d600ac" targetNamespace="http://schemas.microsoft.com/office/2006/metadata/properties" ma:root="true" ma:fieldsID="41b69bd0d41bd39f226a664f59272d93" ns2:_="" ns3:_="">
    <xsd:import namespace="12a57a94-3426-4524-8b8a-967e28c44898"/>
    <xsd:import namespace="f5b8bc70-4415-405d-805d-706af9d600ac"/>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MediaServiceObjectDetectorVersions" minOccurs="0"/>
                <xsd:element ref="ns2:Programs" minOccurs="0"/>
                <xsd:element ref="ns2:lcf76f155ced4ddcb4097134ff3c332f" minOccurs="0"/>
                <xsd:element ref="ns2:MediaServiceDateTaken" minOccurs="0"/>
                <xsd:element ref="ns2:MediaServiceOCR" minOccurs="0"/>
                <xsd:element ref="ns2:MediaServiceGenerationTime" minOccurs="0"/>
                <xsd:element ref="ns2:MediaServiceEventHashCode" minOccurs="0"/>
                <xsd:element ref="ns2:MediaServiceLocation" minOccurs="0"/>
                <xsd:element ref="ns2:MediaServiceSearchProperties" minOccurs="0"/>
                <xsd:element ref="ns2:MediaLengthInSecond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12a57a94-3426-4524-8b8a-967e28c44898"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bjectDetectorVersions" ma:index="12" nillable="true" ma:displayName="MediaServiceObjectDetectorVersions" ma:hidden="true" ma:indexed="true" ma:internalName="MediaServiceObjectDetectorVersions" ma:readOnly="true">
      <xsd:simpleType>
        <xsd:restriction base="dms:Text"/>
      </xsd:simpleType>
    </xsd:element>
    <xsd:element name="Programs" ma:index="13" nillable="true" ma:displayName="Programs" ma:format="Dropdown" ma:internalName="Programs">
      <xsd:complexType>
        <xsd:complexContent>
          <xsd:extension base="dms:MultiChoice">
            <xsd:sequence>
              <xsd:element name="Value" maxOccurs="unbounded" minOccurs="0" nillable="true">
                <xsd:simpleType>
                  <xsd:restriction base="dms:Choice">
                    <xsd:enumeration value="CSFP"/>
                    <xsd:enumeration value="TEFAP"/>
                    <xsd:enumeration value="FDPIR"/>
                    <xsd:enumeration value="Disasters"/>
                  </xsd:restriction>
                </xsd:simpleType>
              </xsd:element>
            </xsd:sequence>
          </xsd:extension>
        </xsd:complexContent>
      </xsd:complexType>
    </xsd:element>
    <xsd:element name="lcf76f155ced4ddcb4097134ff3c332f" ma:index="15" nillable="true" ma:taxonomy="true" ma:internalName="lcf76f155ced4ddcb4097134ff3c332f" ma:taxonomyFieldName="MediaServiceImageTags" ma:displayName="Image Tags" ma:readOnly="false" ma:fieldId="{5cf76f15-5ced-4ddc-b409-7134ff3c332f}" ma:taxonomyMulti="true" ma:sspId="8ff62593-b918-4deb-ac08-0d74ac0cc7e6" ma:termSetId="09814cd3-568e-fe90-9814-8d621ff8fb84" ma:anchorId="fba54fb3-c3e1-fe81-a776-ca4b69148c4d" ma:open="true" ma:isKeyword="false">
      <xsd:complexType>
        <xsd:sequence>
          <xsd:element ref="pc:Terms" minOccurs="0" maxOccurs="1"/>
        </xsd:sequence>
      </xsd:complexType>
    </xsd:element>
    <xsd:element name="MediaServiceDateTaken" ma:index="16" nillable="true" ma:displayName="MediaServiceDateTaken" ma:hidden="true" ma:indexed="true" ma:internalName="MediaServiceDateTaken" ma:readOnly="true">
      <xsd:simpleType>
        <xsd:restriction base="dms:Text"/>
      </xsd:simpleType>
    </xsd:element>
    <xsd:element name="MediaServiceOCR" ma:index="17" nillable="true" ma:displayName="Extracted Text" ma:internalName="MediaServiceOCR" ma:readOnly="true">
      <xsd:simpleType>
        <xsd:restriction base="dms:Note">
          <xsd:maxLength value="255"/>
        </xsd:restriction>
      </xsd:simpleType>
    </xsd:element>
    <xsd:element name="MediaServiceGenerationTime" ma:index="18" nillable="true" ma:displayName="MediaServiceGenerationTime" ma:hidden="true" ma:internalName="MediaServiceGenerationTime" ma:readOnly="true">
      <xsd:simpleType>
        <xsd:restriction base="dms:Text"/>
      </xsd:simpleType>
    </xsd:element>
    <xsd:element name="MediaServiceEventHashCode" ma:index="19" nillable="true" ma:displayName="MediaServiceEventHashCode" ma:hidden="true" ma:internalName="MediaServiceEventHashCode" ma:readOnly="true">
      <xsd:simpleType>
        <xsd:restriction base="dms:Text"/>
      </xsd:simpleType>
    </xsd:element>
    <xsd:element name="MediaServiceLocation" ma:index="20" nillable="true" ma:displayName="Location" ma:indexed="true" ma:internalName="MediaServiceLocation" ma:readOnly="true">
      <xsd:simpleType>
        <xsd:restriction base="dms:Text"/>
      </xsd:simpleType>
    </xsd:element>
    <xsd:element name="MediaServiceSearchProperties" ma:index="21" nillable="true" ma:displayName="MediaServiceSearchProperties" ma:hidden="true" ma:internalName="MediaServiceSearchProperties" ma:readOnly="true">
      <xsd:simpleType>
        <xsd:restriction base="dms:Note"/>
      </xsd:simpleType>
    </xsd:element>
    <xsd:element name="MediaLengthInSeconds" ma:index="22" nillable="true" ma:displayName="MediaLengthInSeconds" ma:hidden="true" ma:internalName="MediaLengthInSeconds" ma:readOnly="true">
      <xsd:simpleType>
        <xsd:restriction base="dms:Unknown"/>
      </xsd:simpleType>
    </xsd:element>
    <xsd:element name="MediaServiceBillingMetadata" ma:index="23"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f5b8bc70-4415-405d-805d-706af9d600ac"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7738C551-F287-4013-B0BF-04CB786BA8A8}">
  <ds:schemaRefs>
    <ds:schemaRef ds:uri="http://purl.org/dc/terms/"/>
    <ds:schemaRef ds:uri="http://purl.org/dc/elements/1.1/"/>
    <ds:schemaRef ds:uri="http://schemas.microsoft.com/office/2006/metadata/properties"/>
    <ds:schemaRef ds:uri="http://schemas.microsoft.com/office/2006/documentManagement/types"/>
    <ds:schemaRef ds:uri="http://purl.org/dc/dcmitype/"/>
    <ds:schemaRef ds:uri="http://schemas.microsoft.com/office/infopath/2007/PartnerControls"/>
    <ds:schemaRef ds:uri="f5b8bc70-4415-405d-805d-706af9d600ac"/>
    <ds:schemaRef ds:uri="http://schemas.openxmlformats.org/package/2006/metadata/core-properties"/>
    <ds:schemaRef ds:uri="12a57a94-3426-4524-8b8a-967e28c44898"/>
    <ds:schemaRef ds:uri="http://www.w3.org/XML/1998/namespace"/>
  </ds:schemaRefs>
</ds:datastoreItem>
</file>

<file path=customXml/itemProps2.xml><?xml version="1.0" encoding="utf-8"?>
<ds:datastoreItem xmlns:ds="http://schemas.openxmlformats.org/officeDocument/2006/customXml" ds:itemID="{7FA5203C-1C15-49B2-9CAC-B8A0CB1AF0BF}">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12a57a94-3426-4524-8b8a-967e28c44898"/>
    <ds:schemaRef ds:uri="f5b8bc70-4415-405d-805d-706af9d600ac"/>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DA930EFF-A43A-42EC-82E1-F2F2CB0A2C4D}">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6475</TotalTime>
  <Words>293</Words>
  <Application>Microsoft Office PowerPoint</Application>
  <PresentationFormat>Widescreen</PresentationFormat>
  <Paragraphs>15</Paragraphs>
  <Slides>11</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11</vt:i4>
      </vt:variant>
    </vt:vector>
  </HeadingPairs>
  <TitlesOfParts>
    <vt:vector size="15" baseType="lpstr">
      <vt:lpstr>Arial</vt:lpstr>
      <vt:lpstr>Calibri</vt:lpstr>
      <vt:lpstr>Calibri Light</vt:lpstr>
      <vt:lpstr>Office Theme</vt:lpstr>
      <vt:lpstr>WBSCM Screen Shots</vt:lpstr>
      <vt:lpstr>Home Page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USDA-FNS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Albert Lee</dc:creator>
  <cp:lastModifiedBy>Walton, Gregory - FNS</cp:lastModifiedBy>
  <cp:revision>17</cp:revision>
  <dcterms:created xsi:type="dcterms:W3CDTF">2019-11-01T17:08:16Z</dcterms:created>
  <dcterms:modified xsi:type="dcterms:W3CDTF">2026-06-05T13:13:33Z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0x01010057E7F401722ED14286B30E4150AB2995</vt:lpwstr>
  </property>
  <property fmtid="{D5CDD505-2E9C-101B-9397-08002B2CF9AE}" pid="3" name="MediaServiceImageTags">
    <vt:lpwstr/>
  </property>
</Properties>
</file>