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7" r:id="rId23"/>
    <p:sldId id="288" r:id="rId24"/>
    <p:sldId id="289" r:id="rId25"/>
    <p:sldId id="290" r:id="rId26"/>
    <p:sldId id="278" r:id="rId27"/>
    <p:sldId id="280" r:id="rId28"/>
    <p:sldId id="281" r:id="rId29"/>
    <p:sldId id="286" r:id="rId30"/>
    <p:sldId id="291" r:id="rId31"/>
    <p:sldId id="27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660"/>
  </p:normalViewPr>
  <p:slideViewPr>
    <p:cSldViewPr snapToGrid="0">
      <p:cViewPr varScale="1">
        <p:scale>
          <a:sx n="46" d="100"/>
          <a:sy n="46" d="100"/>
        </p:scale>
        <p:origin x="67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lton, Gregory - FNS" userId="eea17501-d09e-44d1-8baf-47b7088b06fe" providerId="ADAL" clId="{0A1AA243-16BC-45B6-9F19-E3081CAD2D33}"/>
    <pc:docChg chg="modSld">
      <pc:chgData name="Walton, Gregory - FNS" userId="eea17501-d09e-44d1-8baf-47b7088b06fe" providerId="ADAL" clId="{0A1AA243-16BC-45B6-9F19-E3081CAD2D33}" dt="2026-06-09T16:53:52.035" v="180" actId="20577"/>
      <pc:docMkLst>
        <pc:docMk/>
      </pc:docMkLst>
      <pc:sldChg chg="modSp mod">
        <pc:chgData name="Walton, Gregory - FNS" userId="eea17501-d09e-44d1-8baf-47b7088b06fe" providerId="ADAL" clId="{0A1AA243-16BC-45B6-9F19-E3081CAD2D33}" dt="2026-06-09T16:49:25.506" v="120" actId="20577"/>
        <pc:sldMkLst>
          <pc:docMk/>
          <pc:sldMk cId="2165411034" sldId="256"/>
        </pc:sldMkLst>
        <pc:spChg chg="mod">
          <ac:chgData name="Walton, Gregory - FNS" userId="eea17501-d09e-44d1-8baf-47b7088b06fe" providerId="ADAL" clId="{0A1AA243-16BC-45B6-9F19-E3081CAD2D33}" dt="2026-06-09T16:49:25.506" v="120" actId="20577"/>
          <ac:spMkLst>
            <pc:docMk/>
            <pc:sldMk cId="2165411034" sldId="256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08.652" v="122" actId="20577"/>
        <pc:sldMkLst>
          <pc:docMk/>
          <pc:sldMk cId="1008585965" sldId="261"/>
        </pc:sldMkLst>
        <pc:spChg chg="mod">
          <ac:chgData name="Walton, Gregory - FNS" userId="eea17501-d09e-44d1-8baf-47b7088b06fe" providerId="ADAL" clId="{0A1AA243-16BC-45B6-9F19-E3081CAD2D33}" dt="2026-06-09T16:52:08.652" v="122" actId="20577"/>
          <ac:spMkLst>
            <pc:docMk/>
            <pc:sldMk cId="1008585965" sldId="261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12.485" v="124" actId="20577"/>
        <pc:sldMkLst>
          <pc:docMk/>
          <pc:sldMk cId="2813577720" sldId="262"/>
        </pc:sldMkLst>
        <pc:spChg chg="mod">
          <ac:chgData name="Walton, Gregory - FNS" userId="eea17501-d09e-44d1-8baf-47b7088b06fe" providerId="ADAL" clId="{0A1AA243-16BC-45B6-9F19-E3081CAD2D33}" dt="2026-06-09T16:52:12.485" v="124" actId="20577"/>
          <ac:spMkLst>
            <pc:docMk/>
            <pc:sldMk cId="2813577720" sldId="262"/>
            <ac:spMk id="5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15.694" v="126" actId="20577"/>
        <pc:sldMkLst>
          <pc:docMk/>
          <pc:sldMk cId="4166156359" sldId="263"/>
        </pc:sldMkLst>
        <pc:spChg chg="mod">
          <ac:chgData name="Walton, Gregory - FNS" userId="eea17501-d09e-44d1-8baf-47b7088b06fe" providerId="ADAL" clId="{0A1AA243-16BC-45B6-9F19-E3081CAD2D33}" dt="2026-06-09T16:52:15.694" v="126" actId="20577"/>
          <ac:spMkLst>
            <pc:docMk/>
            <pc:sldMk cId="4166156359" sldId="263"/>
            <ac:spMk id="5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19.323" v="128" actId="20577"/>
        <pc:sldMkLst>
          <pc:docMk/>
          <pc:sldMk cId="985033928" sldId="264"/>
        </pc:sldMkLst>
        <pc:spChg chg="mod">
          <ac:chgData name="Walton, Gregory - FNS" userId="eea17501-d09e-44d1-8baf-47b7088b06fe" providerId="ADAL" clId="{0A1AA243-16BC-45B6-9F19-E3081CAD2D33}" dt="2026-06-09T16:52:19.323" v="128" actId="20577"/>
          <ac:spMkLst>
            <pc:docMk/>
            <pc:sldMk cId="985033928" sldId="264"/>
            <ac:spMk id="5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22.886" v="130" actId="20577"/>
        <pc:sldMkLst>
          <pc:docMk/>
          <pc:sldMk cId="2488674905" sldId="265"/>
        </pc:sldMkLst>
        <pc:spChg chg="mod">
          <ac:chgData name="Walton, Gregory - FNS" userId="eea17501-d09e-44d1-8baf-47b7088b06fe" providerId="ADAL" clId="{0A1AA243-16BC-45B6-9F19-E3081CAD2D33}" dt="2026-06-09T16:52:22.886" v="130" actId="20577"/>
          <ac:spMkLst>
            <pc:docMk/>
            <pc:sldMk cId="2488674905" sldId="265"/>
            <ac:spMk id="5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26.227" v="132" actId="20577"/>
        <pc:sldMkLst>
          <pc:docMk/>
          <pc:sldMk cId="1653258841" sldId="266"/>
        </pc:sldMkLst>
        <pc:spChg chg="mod">
          <ac:chgData name="Walton, Gregory - FNS" userId="eea17501-d09e-44d1-8baf-47b7088b06fe" providerId="ADAL" clId="{0A1AA243-16BC-45B6-9F19-E3081CAD2D33}" dt="2026-06-09T16:52:26.227" v="132" actId="20577"/>
          <ac:spMkLst>
            <pc:docMk/>
            <pc:sldMk cId="1653258841" sldId="266"/>
            <ac:spMk id="5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29.973" v="134" actId="20577"/>
        <pc:sldMkLst>
          <pc:docMk/>
          <pc:sldMk cId="1775410649" sldId="267"/>
        </pc:sldMkLst>
        <pc:spChg chg="mod">
          <ac:chgData name="Walton, Gregory - FNS" userId="eea17501-d09e-44d1-8baf-47b7088b06fe" providerId="ADAL" clId="{0A1AA243-16BC-45B6-9F19-E3081CAD2D33}" dt="2026-06-09T16:52:29.973" v="134" actId="20577"/>
          <ac:spMkLst>
            <pc:docMk/>
            <pc:sldMk cId="1775410649" sldId="267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33.981" v="136" actId="20577"/>
        <pc:sldMkLst>
          <pc:docMk/>
          <pc:sldMk cId="611408592" sldId="268"/>
        </pc:sldMkLst>
        <pc:spChg chg="mod">
          <ac:chgData name="Walton, Gregory - FNS" userId="eea17501-d09e-44d1-8baf-47b7088b06fe" providerId="ADAL" clId="{0A1AA243-16BC-45B6-9F19-E3081CAD2D33}" dt="2026-06-09T16:52:33.981" v="136" actId="20577"/>
          <ac:spMkLst>
            <pc:docMk/>
            <pc:sldMk cId="611408592" sldId="268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38.426" v="138" actId="20577"/>
        <pc:sldMkLst>
          <pc:docMk/>
          <pc:sldMk cId="4080474157" sldId="269"/>
        </pc:sldMkLst>
        <pc:spChg chg="mod">
          <ac:chgData name="Walton, Gregory - FNS" userId="eea17501-d09e-44d1-8baf-47b7088b06fe" providerId="ADAL" clId="{0A1AA243-16BC-45B6-9F19-E3081CAD2D33}" dt="2026-06-09T16:52:38.426" v="138" actId="20577"/>
          <ac:spMkLst>
            <pc:docMk/>
            <pc:sldMk cId="4080474157" sldId="269"/>
            <ac:spMk id="5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45.029" v="140" actId="20577"/>
        <pc:sldMkLst>
          <pc:docMk/>
          <pc:sldMk cId="2362313053" sldId="270"/>
        </pc:sldMkLst>
        <pc:spChg chg="mod">
          <ac:chgData name="Walton, Gregory - FNS" userId="eea17501-d09e-44d1-8baf-47b7088b06fe" providerId="ADAL" clId="{0A1AA243-16BC-45B6-9F19-E3081CAD2D33}" dt="2026-06-09T16:52:45.029" v="140" actId="20577"/>
          <ac:spMkLst>
            <pc:docMk/>
            <pc:sldMk cId="2362313053" sldId="270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47.694" v="142" actId="20577"/>
        <pc:sldMkLst>
          <pc:docMk/>
          <pc:sldMk cId="2024472875" sldId="271"/>
        </pc:sldMkLst>
        <pc:spChg chg="mod">
          <ac:chgData name="Walton, Gregory - FNS" userId="eea17501-d09e-44d1-8baf-47b7088b06fe" providerId="ADAL" clId="{0A1AA243-16BC-45B6-9F19-E3081CAD2D33}" dt="2026-06-09T16:52:47.694" v="142" actId="20577"/>
          <ac:spMkLst>
            <pc:docMk/>
            <pc:sldMk cId="2024472875" sldId="271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50.576" v="144" actId="20577"/>
        <pc:sldMkLst>
          <pc:docMk/>
          <pc:sldMk cId="1060890833" sldId="272"/>
        </pc:sldMkLst>
        <pc:spChg chg="mod">
          <ac:chgData name="Walton, Gregory - FNS" userId="eea17501-d09e-44d1-8baf-47b7088b06fe" providerId="ADAL" clId="{0A1AA243-16BC-45B6-9F19-E3081CAD2D33}" dt="2026-06-09T16:52:50.576" v="144" actId="20577"/>
          <ac:spMkLst>
            <pc:docMk/>
            <pc:sldMk cId="1060890833" sldId="272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53.762" v="146" actId="20577"/>
        <pc:sldMkLst>
          <pc:docMk/>
          <pc:sldMk cId="3136554541" sldId="273"/>
        </pc:sldMkLst>
        <pc:spChg chg="mod">
          <ac:chgData name="Walton, Gregory - FNS" userId="eea17501-d09e-44d1-8baf-47b7088b06fe" providerId="ADAL" clId="{0A1AA243-16BC-45B6-9F19-E3081CAD2D33}" dt="2026-06-09T16:52:53.762" v="146" actId="20577"/>
          <ac:spMkLst>
            <pc:docMk/>
            <pc:sldMk cId="3136554541" sldId="273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2:58.636" v="148" actId="20577"/>
        <pc:sldMkLst>
          <pc:docMk/>
          <pc:sldMk cId="1227381750" sldId="274"/>
        </pc:sldMkLst>
        <pc:spChg chg="mod">
          <ac:chgData name="Walton, Gregory - FNS" userId="eea17501-d09e-44d1-8baf-47b7088b06fe" providerId="ADAL" clId="{0A1AA243-16BC-45B6-9F19-E3081CAD2D33}" dt="2026-06-09T16:52:58.636" v="148" actId="20577"/>
          <ac:spMkLst>
            <pc:docMk/>
            <pc:sldMk cId="1227381750" sldId="274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01.874" v="150" actId="20577"/>
        <pc:sldMkLst>
          <pc:docMk/>
          <pc:sldMk cId="2266282630" sldId="275"/>
        </pc:sldMkLst>
        <pc:spChg chg="mod">
          <ac:chgData name="Walton, Gregory - FNS" userId="eea17501-d09e-44d1-8baf-47b7088b06fe" providerId="ADAL" clId="{0A1AA243-16BC-45B6-9F19-E3081CAD2D33}" dt="2026-06-09T16:53:01.874" v="150" actId="20577"/>
          <ac:spMkLst>
            <pc:docMk/>
            <pc:sldMk cId="2266282630" sldId="275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05.085" v="152" actId="20577"/>
        <pc:sldMkLst>
          <pc:docMk/>
          <pc:sldMk cId="2266161312" sldId="276"/>
        </pc:sldMkLst>
        <pc:spChg chg="mod">
          <ac:chgData name="Walton, Gregory - FNS" userId="eea17501-d09e-44d1-8baf-47b7088b06fe" providerId="ADAL" clId="{0A1AA243-16BC-45B6-9F19-E3081CAD2D33}" dt="2026-06-09T16:53:05.085" v="152" actId="20577"/>
          <ac:spMkLst>
            <pc:docMk/>
            <pc:sldMk cId="2266161312" sldId="276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10.513" v="154" actId="20577"/>
        <pc:sldMkLst>
          <pc:docMk/>
          <pc:sldMk cId="3872499818" sldId="277"/>
        </pc:sldMkLst>
        <pc:spChg chg="mod">
          <ac:chgData name="Walton, Gregory - FNS" userId="eea17501-d09e-44d1-8baf-47b7088b06fe" providerId="ADAL" clId="{0A1AA243-16BC-45B6-9F19-E3081CAD2D33}" dt="2026-06-09T16:53:10.513" v="154" actId="20577"/>
          <ac:spMkLst>
            <pc:docMk/>
            <pc:sldMk cId="3872499818" sldId="277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29.478" v="164" actId="20577"/>
        <pc:sldMkLst>
          <pc:docMk/>
          <pc:sldMk cId="263755241" sldId="278"/>
        </pc:sldMkLst>
        <pc:spChg chg="mod">
          <ac:chgData name="Walton, Gregory - FNS" userId="eea17501-d09e-44d1-8baf-47b7088b06fe" providerId="ADAL" clId="{0A1AA243-16BC-45B6-9F19-E3081CAD2D33}" dt="2026-06-09T16:53:29.478" v="164" actId="20577"/>
          <ac:spMkLst>
            <pc:docMk/>
            <pc:sldMk cId="263755241" sldId="278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52.035" v="180" actId="20577"/>
        <pc:sldMkLst>
          <pc:docMk/>
          <pc:sldMk cId="2322235083" sldId="279"/>
        </pc:sldMkLst>
        <pc:spChg chg="mod">
          <ac:chgData name="Walton, Gregory - FNS" userId="eea17501-d09e-44d1-8baf-47b7088b06fe" providerId="ADAL" clId="{0A1AA243-16BC-45B6-9F19-E3081CAD2D33}" dt="2026-06-09T16:53:52.035" v="180" actId="20577"/>
          <ac:spMkLst>
            <pc:docMk/>
            <pc:sldMk cId="2322235083" sldId="279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36.101" v="170" actId="20577"/>
        <pc:sldMkLst>
          <pc:docMk/>
          <pc:sldMk cId="532931909" sldId="280"/>
        </pc:sldMkLst>
        <pc:spChg chg="mod">
          <ac:chgData name="Walton, Gregory - FNS" userId="eea17501-d09e-44d1-8baf-47b7088b06fe" providerId="ADAL" clId="{0A1AA243-16BC-45B6-9F19-E3081CAD2D33}" dt="2026-06-09T16:53:36.101" v="170" actId="20577"/>
          <ac:spMkLst>
            <pc:docMk/>
            <pc:sldMk cId="532931909" sldId="280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39.790" v="172" actId="20577"/>
        <pc:sldMkLst>
          <pc:docMk/>
          <pc:sldMk cId="2199770592" sldId="281"/>
        </pc:sldMkLst>
        <pc:spChg chg="mod">
          <ac:chgData name="Walton, Gregory - FNS" userId="eea17501-d09e-44d1-8baf-47b7088b06fe" providerId="ADAL" clId="{0A1AA243-16BC-45B6-9F19-E3081CAD2D33}" dt="2026-06-09T16:53:39.790" v="172" actId="20577"/>
          <ac:spMkLst>
            <pc:docMk/>
            <pc:sldMk cId="2199770592" sldId="281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44.056" v="176" actId="20577"/>
        <pc:sldMkLst>
          <pc:docMk/>
          <pc:sldMk cId="1113194777" sldId="286"/>
        </pc:sldMkLst>
        <pc:spChg chg="mod">
          <ac:chgData name="Walton, Gregory - FNS" userId="eea17501-d09e-44d1-8baf-47b7088b06fe" providerId="ADAL" clId="{0A1AA243-16BC-45B6-9F19-E3081CAD2D33}" dt="2026-06-09T16:53:44.056" v="176" actId="20577"/>
          <ac:spMkLst>
            <pc:docMk/>
            <pc:sldMk cId="1113194777" sldId="286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16.753" v="156" actId="20577"/>
        <pc:sldMkLst>
          <pc:docMk/>
          <pc:sldMk cId="578451023" sldId="287"/>
        </pc:sldMkLst>
        <pc:spChg chg="mod">
          <ac:chgData name="Walton, Gregory - FNS" userId="eea17501-d09e-44d1-8baf-47b7088b06fe" providerId="ADAL" clId="{0A1AA243-16BC-45B6-9F19-E3081CAD2D33}" dt="2026-06-09T16:53:16.753" v="156" actId="20577"/>
          <ac:spMkLst>
            <pc:docMk/>
            <pc:sldMk cId="578451023" sldId="287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19.823" v="158" actId="20577"/>
        <pc:sldMkLst>
          <pc:docMk/>
          <pc:sldMk cId="1895146269" sldId="288"/>
        </pc:sldMkLst>
        <pc:spChg chg="mod">
          <ac:chgData name="Walton, Gregory - FNS" userId="eea17501-d09e-44d1-8baf-47b7088b06fe" providerId="ADAL" clId="{0A1AA243-16BC-45B6-9F19-E3081CAD2D33}" dt="2026-06-09T16:53:19.823" v="158" actId="20577"/>
          <ac:spMkLst>
            <pc:docMk/>
            <pc:sldMk cId="1895146269" sldId="288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23.040" v="160" actId="20577"/>
        <pc:sldMkLst>
          <pc:docMk/>
          <pc:sldMk cId="3039732619" sldId="289"/>
        </pc:sldMkLst>
        <pc:spChg chg="mod">
          <ac:chgData name="Walton, Gregory - FNS" userId="eea17501-d09e-44d1-8baf-47b7088b06fe" providerId="ADAL" clId="{0A1AA243-16BC-45B6-9F19-E3081CAD2D33}" dt="2026-06-09T16:53:23.040" v="160" actId="20577"/>
          <ac:spMkLst>
            <pc:docMk/>
            <pc:sldMk cId="3039732619" sldId="289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25.974" v="162" actId="20577"/>
        <pc:sldMkLst>
          <pc:docMk/>
          <pc:sldMk cId="2969707536" sldId="290"/>
        </pc:sldMkLst>
        <pc:spChg chg="mod">
          <ac:chgData name="Walton, Gregory - FNS" userId="eea17501-d09e-44d1-8baf-47b7088b06fe" providerId="ADAL" clId="{0A1AA243-16BC-45B6-9F19-E3081CAD2D33}" dt="2026-06-09T16:53:25.974" v="162" actId="20577"/>
          <ac:spMkLst>
            <pc:docMk/>
            <pc:sldMk cId="2969707536" sldId="290"/>
            <ac:spMk id="2" creationId="{00000000-0000-0000-0000-000000000000}"/>
          </ac:spMkLst>
        </pc:spChg>
      </pc:sldChg>
      <pc:sldChg chg="modSp mod">
        <pc:chgData name="Walton, Gregory - FNS" userId="eea17501-d09e-44d1-8baf-47b7088b06fe" providerId="ADAL" clId="{0A1AA243-16BC-45B6-9F19-E3081CAD2D33}" dt="2026-06-09T16:53:48.262" v="178" actId="20577"/>
        <pc:sldMkLst>
          <pc:docMk/>
          <pc:sldMk cId="3596747501" sldId="291"/>
        </pc:sldMkLst>
        <pc:spChg chg="mod">
          <ac:chgData name="Walton, Gregory - FNS" userId="eea17501-d09e-44d1-8baf-47b7088b06fe" providerId="ADAL" clId="{0A1AA243-16BC-45B6-9F19-E3081CAD2D33}" dt="2026-06-09T16:53:48.262" v="178" actId="20577"/>
          <ac:spMkLst>
            <pc:docMk/>
            <pc:sldMk cId="3596747501" sldId="291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527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6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46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30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90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88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441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513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07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305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63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A2B33-A75A-4B8C-8FEE-AB0F0A6D914F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8A9BF-1441-430A-8BA4-D81DB9253A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292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Appendix BB. FPRS Screenshots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FNS- 152, FNS-153, and FNS- 668</a:t>
            </a:r>
          </a:p>
          <a:p>
            <a:r>
              <a:rPr lang="en-US" sz="2800" dirty="0"/>
              <a:t>FNS- 44, FNS-10, FNS-191 and FNS-292</a:t>
            </a:r>
          </a:p>
        </p:txBody>
      </p:sp>
    </p:spTree>
    <p:extLst>
      <p:ext uri="{BB962C8B-B14F-4D97-AF65-F5344CB8AC3E}">
        <p14:creationId xmlns:p14="http://schemas.microsoft.com/office/powerpoint/2010/main" val="2165411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1535" y="1095152"/>
            <a:ext cx="10099488" cy="576284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9908"/>
          </a:xfrm>
        </p:spPr>
        <p:txBody>
          <a:bodyPr>
            <a:normAutofit/>
          </a:bodyPr>
          <a:lstStyle/>
          <a:p>
            <a:r>
              <a:rPr lang="en-US" sz="1400" dirty="0"/>
              <a:t>Attachment BB- FNS-668 FPRS Screen Shot </a:t>
            </a:r>
          </a:p>
        </p:txBody>
      </p:sp>
    </p:spTree>
    <p:extLst>
      <p:ext uri="{BB962C8B-B14F-4D97-AF65-F5344CB8AC3E}">
        <p14:creationId xmlns:p14="http://schemas.microsoft.com/office/powerpoint/2010/main" val="4080474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4847"/>
          </a:xfrm>
        </p:spPr>
        <p:txBody>
          <a:bodyPr>
            <a:normAutofit/>
          </a:bodyPr>
          <a:lstStyle/>
          <a:p>
            <a:r>
              <a:rPr lang="en-US" sz="1400" dirty="0"/>
              <a:t>Attachment BB- FNS-668 FPRS Screen Shot 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436" y="839973"/>
            <a:ext cx="11475563" cy="601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13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Attachment BB- FNS-44 FPRS Screen Shot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0290" y="1825625"/>
            <a:ext cx="957141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472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Attachment BB- FNS-44 FPRS Screen Shot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836" y="1847653"/>
            <a:ext cx="11278646" cy="417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90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Attachment BB- FNS-44 FPRS Screen Shot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303" y="3073139"/>
            <a:ext cx="12119897" cy="223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54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Attachment BB- FNS-44 FPRS Screen Shot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92411"/>
            <a:ext cx="10515600" cy="381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81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Attachment BB- FNS-44 FPRS Screen Shot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548" y="2526384"/>
            <a:ext cx="10825252" cy="286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82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Attachment BB- FNS-44 FPRS Screen Shot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868" y="2469822"/>
            <a:ext cx="11032932" cy="299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161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Attachment BB- FNS-44 FPRS Screen Shot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5226" y="1825625"/>
            <a:ext cx="1044154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99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Attachment BB- FNS-10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57845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353" y="195442"/>
            <a:ext cx="11026177" cy="1325563"/>
          </a:xfrm>
        </p:spPr>
        <p:txBody>
          <a:bodyPr>
            <a:normAutofit/>
          </a:bodyPr>
          <a:lstStyle/>
          <a:p>
            <a:r>
              <a:rPr lang="en-US" sz="1400" dirty="0"/>
              <a:t>Attachment BB- FNS-152 FPRS Screen Shot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26" y="1892969"/>
            <a:ext cx="11906409" cy="4276504"/>
          </a:xfrm>
        </p:spPr>
      </p:pic>
    </p:spTree>
    <p:extLst>
      <p:ext uri="{BB962C8B-B14F-4D97-AF65-F5344CB8AC3E}">
        <p14:creationId xmlns:p14="http://schemas.microsoft.com/office/powerpoint/2010/main" val="1008585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Attachment BB- FNS-10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895146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Attachment BB- FNS-10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039732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Attachment BB- FNS-10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969707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Attachment BB- FNS- 191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6838" y="1825625"/>
            <a:ext cx="809832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5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Attachment BB- FNS-292A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532931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Attachment BB- FNS-292A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1997705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Attachment BB- FNS-292A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113194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Attachment BB- FNS-292A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5967475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/>
              <a:t>Attachment BB- </a:t>
            </a:r>
            <a:r>
              <a:rPr lang="en-US" sz="1200" dirty="0"/>
              <a:t>FNS-292A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322235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65960"/>
            <a:ext cx="11076774" cy="4142232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Attachment BB- FNS-152 FPRS Screen Shot </a:t>
            </a:r>
          </a:p>
        </p:txBody>
      </p:sp>
    </p:spTree>
    <p:extLst>
      <p:ext uri="{BB962C8B-B14F-4D97-AF65-F5344CB8AC3E}">
        <p14:creationId xmlns:p14="http://schemas.microsoft.com/office/powerpoint/2010/main" val="2813577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48" y="2130552"/>
            <a:ext cx="10793152" cy="4206240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Attachment BB- FNS-152 FPRS Screen Shot </a:t>
            </a:r>
          </a:p>
        </p:txBody>
      </p:sp>
    </p:spTree>
    <p:extLst>
      <p:ext uri="{BB962C8B-B14F-4D97-AF65-F5344CB8AC3E}">
        <p14:creationId xmlns:p14="http://schemas.microsoft.com/office/powerpoint/2010/main" val="4166156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6" y="3048794"/>
            <a:ext cx="10046044" cy="1962118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Attachment BB- FNS-152 FPRS Screen Shot </a:t>
            </a:r>
          </a:p>
        </p:txBody>
      </p:sp>
    </p:spTree>
    <p:extLst>
      <p:ext uri="{BB962C8B-B14F-4D97-AF65-F5344CB8AC3E}">
        <p14:creationId xmlns:p14="http://schemas.microsoft.com/office/powerpoint/2010/main" val="985033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752" y="863546"/>
            <a:ext cx="5632704" cy="585291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Attachment BB- FNS-152 FPRS Screen Shot </a:t>
            </a:r>
          </a:p>
        </p:txBody>
      </p:sp>
    </p:spTree>
    <p:extLst>
      <p:ext uri="{BB962C8B-B14F-4D97-AF65-F5344CB8AC3E}">
        <p14:creationId xmlns:p14="http://schemas.microsoft.com/office/powerpoint/2010/main" val="2488674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112" y="1194688"/>
            <a:ext cx="5409597" cy="5409597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Attachment BB- FNS-152 FPRS Screen Shot </a:t>
            </a:r>
          </a:p>
        </p:txBody>
      </p:sp>
    </p:spTree>
    <p:extLst>
      <p:ext uri="{BB962C8B-B14F-4D97-AF65-F5344CB8AC3E}">
        <p14:creationId xmlns:p14="http://schemas.microsoft.com/office/powerpoint/2010/main" val="1653258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424" y="196313"/>
            <a:ext cx="10515600" cy="830629"/>
          </a:xfrm>
        </p:spPr>
        <p:txBody>
          <a:bodyPr>
            <a:normAutofit/>
          </a:bodyPr>
          <a:lstStyle/>
          <a:p>
            <a:r>
              <a:rPr lang="en-US" sz="1400" dirty="0"/>
              <a:t>Attachment BB- FNS-153 FPRS Screen Shots</a:t>
            </a:r>
          </a:p>
        </p:txBody>
      </p:sp>
      <p:pic>
        <p:nvPicPr>
          <p:cNvPr id="205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29" b="17945"/>
          <a:stretch/>
        </p:blipFill>
        <p:spPr bwMode="auto">
          <a:xfrm>
            <a:off x="301231" y="713615"/>
            <a:ext cx="11782917" cy="585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5410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51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1600" dirty="0"/>
              <a:t>Attachment BB- FNS-153 FPRS Screen Shots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0" t="2572" r="32155" b="4254"/>
          <a:stretch/>
        </p:blipFill>
        <p:spPr bwMode="auto">
          <a:xfrm>
            <a:off x="4409730" y="602015"/>
            <a:ext cx="3038622" cy="6255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408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2a57a94-3426-4524-8b8a-967e28c44898">
      <Terms xmlns="http://schemas.microsoft.com/office/infopath/2007/PartnerControls"/>
    </lcf76f155ced4ddcb4097134ff3c332f>
    <Programs xmlns="12a57a94-3426-4524-8b8a-967e28c4489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E7F401722ED14286B30E4150AB2995" ma:contentTypeVersion="16" ma:contentTypeDescription="Create a new document." ma:contentTypeScope="" ma:versionID="b679c53321ee7332a9be8fedb09939f7">
  <xsd:schema xmlns:xsd="http://www.w3.org/2001/XMLSchema" xmlns:xs="http://www.w3.org/2001/XMLSchema" xmlns:p="http://schemas.microsoft.com/office/2006/metadata/properties" xmlns:ns2="12a57a94-3426-4524-8b8a-967e28c44898" xmlns:ns3="f5b8bc70-4415-405d-805d-706af9d600ac" targetNamespace="http://schemas.microsoft.com/office/2006/metadata/properties" ma:root="true" ma:fieldsID="41b69bd0d41bd39f226a664f59272d93" ns2:_="" ns3:_="">
    <xsd:import namespace="12a57a94-3426-4524-8b8a-967e28c44898"/>
    <xsd:import namespace="f5b8bc70-4415-405d-805d-706af9d600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Program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a57a94-3426-4524-8b8a-967e28c448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Programs" ma:index="13" nillable="true" ma:displayName="Programs" ma:format="Dropdown" ma:internalName="Program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SFP"/>
                    <xsd:enumeration value="TEFAP"/>
                    <xsd:enumeration value="FDPIR"/>
                    <xsd:enumeration value="Disasters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b8bc70-4415-405d-805d-706af9d600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CB134C-AECB-476A-ACCE-C5E124881FBA}">
  <ds:schemaRefs>
    <ds:schemaRef ds:uri="f5b8bc70-4415-405d-805d-706af9d600ac"/>
    <ds:schemaRef ds:uri="http://purl.org/dc/dcmitype/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12a57a94-3426-4524-8b8a-967e28c4489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EED28CF-CB11-4C1C-ABF9-B245DA2D99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a57a94-3426-4524-8b8a-967e28c44898"/>
    <ds:schemaRef ds:uri="f5b8bc70-4415-405d-805d-706af9d600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AB2A2D8-7A81-4983-8CF7-F7C9556B56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155</Words>
  <Application>Microsoft Office PowerPoint</Application>
  <PresentationFormat>Widescreen</PresentationFormat>
  <Paragraphs>30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Appendix BB. FPRS Screenshots </vt:lpstr>
      <vt:lpstr>Attachment BB- FNS-152 FPRS Screen Shot </vt:lpstr>
      <vt:lpstr>Attachment BB- FNS-152 FPRS Screen Shot </vt:lpstr>
      <vt:lpstr>Attachment BB- FNS-152 FPRS Screen Shot </vt:lpstr>
      <vt:lpstr>Attachment BB- FNS-152 FPRS Screen Shot </vt:lpstr>
      <vt:lpstr>Attachment BB- FNS-152 FPRS Screen Shot </vt:lpstr>
      <vt:lpstr>Attachment BB- FNS-152 FPRS Screen Shot </vt:lpstr>
      <vt:lpstr>Attachment BB- FNS-153 FPRS Screen Shots</vt:lpstr>
      <vt:lpstr>Attachment BB- FNS-153 FPRS Screen Shots</vt:lpstr>
      <vt:lpstr>Attachment BB- FNS-668 FPRS Screen Shot </vt:lpstr>
      <vt:lpstr>Attachment BB- FNS-668 FPRS Screen Shot </vt:lpstr>
      <vt:lpstr>Attachment BB- FNS-44 FPRS Screen Shot </vt:lpstr>
      <vt:lpstr>Attachment BB- FNS-44 FPRS Screen Shot </vt:lpstr>
      <vt:lpstr>Attachment BB- FNS-44 FPRS Screen Shot </vt:lpstr>
      <vt:lpstr>Attachment BB- FNS-44 FPRS Screen Shot  </vt:lpstr>
      <vt:lpstr>Attachment BB- FNS-44 FPRS Screen Shot</vt:lpstr>
      <vt:lpstr>Attachment BB- FNS-44 FPRS Screen Shot</vt:lpstr>
      <vt:lpstr>Attachment BB- FNS-44 FPRS Screen Shot</vt:lpstr>
      <vt:lpstr>Attachment BB- FNS-10</vt:lpstr>
      <vt:lpstr>Attachment BB- FNS-10</vt:lpstr>
      <vt:lpstr>Attachment BB- FNS-10</vt:lpstr>
      <vt:lpstr>Attachment BB- FNS-10 </vt:lpstr>
      <vt:lpstr>Attachment BB- FNS- 191</vt:lpstr>
      <vt:lpstr>Attachment BB- FNS-292A</vt:lpstr>
      <vt:lpstr>Attachment BB- FNS-292A</vt:lpstr>
      <vt:lpstr>Attachment BB- FNS-292A</vt:lpstr>
      <vt:lpstr>Attachment BB- FNS-292A</vt:lpstr>
      <vt:lpstr>Attachment BB- FNS-292A</vt:lpstr>
    </vt:vector>
  </TitlesOfParts>
  <Company>USDA-FNS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Treen, Katie - FNS</dc:creator>
  <cp:lastModifiedBy>Walton, Gregory - FNS</cp:lastModifiedBy>
  <cp:revision>18</cp:revision>
  <dcterms:created xsi:type="dcterms:W3CDTF">2019-11-25T20:26:56Z</dcterms:created>
  <dcterms:modified xsi:type="dcterms:W3CDTF">2026-06-09T16:53:54Z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0x01010057E7F401722ED14286B30E4150AB2995</vt:lpwstr>
  </property>
  <property fmtid="{D5CDD505-2E9C-101B-9397-08002B2CF9AE}" pid="3" name="MediaServiceImageTags">
    <vt:lpwstr/>
  </property>
</Properties>
</file>