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80" autoAdjust="0"/>
    <p:restoredTop sz="94660"/>
  </p:normalViewPr>
  <p:slideViewPr>
    <p:cSldViewPr snapToGrid="0">
      <p:cViewPr varScale="1">
        <p:scale>
          <a:sx n="78" d="100"/>
          <a:sy n="78" d="100"/>
        </p:scale>
        <p:origin x="787" y="8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slide" Target="slides/slide1.xml"/><Relationship Id="rId4" Type="http://schemas.openxmlformats.org/officeDocument/2006/relationships/slideMaster" Target="slideMasters/slideMaster1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A41875-9B91-A1F7-2355-D3558534595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C46BC44-B91F-51CE-1623-6FC53A4C8EA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9B1DA8C-E7B2-8C84-3B44-C8BF92C1CA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3C89E3A-D986-3378-8D7D-C4AC344EFE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19571-0596-53D0-CE50-4DBA74AA50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08372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F159CF-1E51-1D4D-8D1A-B10664834D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6A92767-6AC3-9629-43FD-9BA86D2C49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AAD02B-755B-D180-77D4-94F1562F39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0AC82A-682A-28B9-FF03-F78A14A29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65B2F4-5F3C-EEA1-E88E-F4A9FD1FA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092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F7B89B0-2519-89B4-434A-71B36A5276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BC7EA4F-3575-F75C-320B-9690FF2AE04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08BAC18-5F13-699B-AF8B-C6FE724317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67D2BE5-E184-D13F-9C7F-F628ABBA73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4689BA-020B-1E6E-69A0-F833B6BBB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2544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BB9E2B-68F2-71D2-17AD-7252DA68ED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2DD59-C779-A1E4-EA78-AA2538B300E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2AB29-E38D-2FF4-873A-F816453A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588D11-D187-187A-9696-C9CD1509B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FA23D07-1E78-6E62-8C24-50928C5A6E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90923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B64B7F-CA40-0A3F-ADF1-6A9943F2E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86F6795-CD4C-E649-CF64-CF95F308C7B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D1C1BBD-94E5-E50B-598F-0848E1151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D9B863-4847-DB03-ACBE-8ADA37A749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E625965-8A3F-1175-9898-E57372A44C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42213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383128-AC94-F9B9-C324-16C40AF39D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CDA52F-CE8A-5F3D-6206-20C5B08175D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33E1C8-DE04-DB1B-EA60-C041571223F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D7EC19-EB59-9CFA-31F0-FDC47B1E5D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C53AAC1-165A-0723-03B0-0501F8D8D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B345D9F-2F5D-7302-F6A3-AC7FC2B66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76346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77435A-5946-76CB-3838-55DF185E3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1000FD-C9E0-1905-361E-6F32BA401B0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524DF9B-0C7C-0A4E-A2E8-60831E9FF04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6A90BFD-9F6C-96B8-1558-6C2F6ED7BA4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ED52007-98B3-F6A3-E1C1-AAF777D702D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174F57-169A-B4BC-F762-244207E6E8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F7BA50-20DA-474C-76ED-ACE3ECBF5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6169F54-5C14-16EC-4645-F8B199B58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29421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71A822-900A-B3BF-64F7-CBF4265C30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832FA40-4DC9-E9E1-82FB-EA31E65FB5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31C5BC-24ED-A222-FC9D-286DF5A967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A2E862D-8867-2BA1-4BDD-498C7DB7BA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4107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FFE50D89-9C41-D654-B4ED-BB16D2A872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58466A0-30C6-BA39-CD12-BF9DD06D1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6BA813B-402F-9EC4-FEC5-D023A82EC3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8869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D34FD3-5845-27A9-7793-414F13C272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E196B1-D117-DDD9-745D-0555367D94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63BF6C1-61AA-E8E7-D5EA-5D1AB12E4D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0E3107-5745-DDEC-F29E-723A7AAD9B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C32CBFB-73AD-7278-9B73-604A3DD96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8F474A-7943-5B27-EC48-7D092AFF3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73061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3A3A0BC-C737-0A7E-F4F8-03044A00DB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1379D50-E29A-77E5-2F64-C3A8C7B8319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F2D16DE-B593-057C-65E0-3E1E51109E3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1667E01-DEAF-9243-91B4-44044DA624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4D2F1B1-4D8D-6EBC-C5D3-3FFC2C9C4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C8D153-07DD-A391-4EFF-D16D07664D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1989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59029F-46AC-32CC-7B7F-FBFD7615D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B42C46-1C2B-C241-B92B-C257198635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9FC2BCD-971F-22FA-EC14-72E282873E8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4088FD2-1228-4EAF-A819-678122623CAA}" type="datetimeFigureOut">
              <a:rPr lang="en-US" smtClean="0"/>
              <a:t>8/4/2026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6A4784-B4EC-3598-D4A0-3CE4A8C246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A09545-9E4E-EC85-0A3E-44DC8CD957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36F91AA-B5B7-443F-9A4A-3315C2AE9FB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1410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2BE668A-1CDE-23D4-321C-B83031D70E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-312248"/>
            <a:ext cx="10515600" cy="1325563"/>
          </a:xfrm>
        </p:spPr>
        <p:txBody>
          <a:bodyPr>
            <a:normAutofit/>
          </a:bodyPr>
          <a:lstStyle/>
          <a:p>
            <a:r>
              <a:rPr lang="en-US" sz="2400" dirty="0"/>
              <a:t>Foods Program </a:t>
            </a:r>
            <a:r>
              <a:rPr lang="en-US" sz="2400"/>
              <a:t>Reporting System (FPRS) Homepage</a:t>
            </a:r>
            <a:endParaRPr lang="en-US" sz="2400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9D64C80-F604-B4EF-A2AB-D20E427CE7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80193" y="674390"/>
            <a:ext cx="9031614" cy="510668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411785A-CD75-EF0C-2EBC-FF48417A14C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80193" y="5642043"/>
            <a:ext cx="9058144" cy="910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88880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7E7F401722ED14286B30E4150AB2995" ma:contentTypeVersion="16" ma:contentTypeDescription="Create a new document." ma:contentTypeScope="" ma:versionID="b679c53321ee7332a9be8fedb09939f7">
  <xsd:schema xmlns:xsd="http://www.w3.org/2001/XMLSchema" xmlns:xs="http://www.w3.org/2001/XMLSchema" xmlns:p="http://schemas.microsoft.com/office/2006/metadata/properties" xmlns:ns2="12a57a94-3426-4524-8b8a-967e28c44898" xmlns:ns3="f5b8bc70-4415-405d-805d-706af9d600ac" targetNamespace="http://schemas.microsoft.com/office/2006/metadata/properties" ma:root="true" ma:fieldsID="41b69bd0d41bd39f226a664f59272d93" ns2:_="" ns3:_="">
    <xsd:import namespace="12a57a94-3426-4524-8b8a-967e28c44898"/>
    <xsd:import namespace="f5b8bc70-4415-405d-805d-706af9d600a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Programs" minOccurs="0"/>
                <xsd:element ref="ns2:lcf76f155ced4ddcb4097134ff3c332f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2:MediaLengthInSecond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2a57a94-3426-4524-8b8a-967e28c44898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Programs" ma:index="13" nillable="true" ma:displayName="Programs" ma:format="Dropdown" ma:internalName="Programs">
      <xsd:complexType>
        <xsd:complexContent>
          <xsd:extension base="dms:MultiChoice">
            <xsd:sequence>
              <xsd:element name="Value" maxOccurs="unbounded" minOccurs="0" nillable="true">
                <xsd:simpleType>
                  <xsd:restriction base="dms:Choice">
                    <xsd:enumeration value="CSFP"/>
                    <xsd:enumeration value="TEFAP"/>
                    <xsd:enumeration value="FDPIR"/>
                    <xsd:enumeration value="Disasters"/>
                  </xsd:restriction>
                </xsd:simpleType>
              </xsd:element>
            </xsd:sequence>
          </xsd:extension>
        </xsd:complexContent>
      </xsd:complex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ff62593-b918-4deb-ac08-0d74ac0cc7e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2" nillable="true" ma:displayName="MediaLengthInSeconds" ma:hidden="true" ma:internalName="MediaLengthInSeconds" ma:readOnly="true">
      <xsd:simpleType>
        <xsd:restriction base="dms:Unknown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5b8bc70-4415-405d-805d-706af9d600ac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12a57a94-3426-4524-8b8a-967e28c44898">
      <Terms xmlns="http://schemas.microsoft.com/office/infopath/2007/PartnerControls"/>
    </lcf76f155ced4ddcb4097134ff3c332f>
    <Programs xmlns="12a57a94-3426-4524-8b8a-967e28c44898" xsi:nil="true"/>
  </documentManagement>
</p:properties>
</file>

<file path=customXml/itemProps1.xml><?xml version="1.0" encoding="utf-8"?>
<ds:datastoreItem xmlns:ds="http://schemas.openxmlformats.org/officeDocument/2006/customXml" ds:itemID="{E0EF2E37-4656-4829-976F-4525FF86E9B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12a57a94-3426-4524-8b8a-967e28c44898"/>
    <ds:schemaRef ds:uri="f5b8bc70-4415-405d-805d-706af9d600a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B14FFE7-9E9D-4ABA-8ECB-BBAD5187EC53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6B84281-447C-439A-8E9A-1606A119BDF9}">
  <ds:schemaRefs>
    <ds:schemaRef ds:uri="http://schemas.microsoft.com/office/2006/documentManagement/types"/>
    <ds:schemaRef ds:uri="http://www.w3.org/XML/1998/namespace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f5b8bc70-4415-405d-805d-706af9d600ac"/>
    <ds:schemaRef ds:uri="12a57a94-3426-4524-8b8a-967e28c44898"/>
    <ds:schemaRef ds:uri="http://schemas.microsoft.com/office/2006/metadata/properties"/>
    <ds:schemaRef ds:uri="http://purl.org/dc/elements/1.1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8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Foods Program Reporting System (FPRS) Homepage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Walton, Gregory - FNA</dc:creator>
  <cp:lastModifiedBy>Duncan-Hughes, Dionne - FNA</cp:lastModifiedBy>
  <cp:revision>2</cp:revision>
  <dcterms:created xsi:type="dcterms:W3CDTF">2026-07-31T12:48:31Z</dcterms:created>
  <dcterms:modified xsi:type="dcterms:W3CDTF">2026-08-04T15:40:21Z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0x01010057E7F401722ED14286B30E4150AB2995</vt:lpwstr>
  </property>
  <property fmtid="{D5CDD505-2E9C-101B-9397-08002B2CF9AE}" pid="3" name="MediaServiceImageTags">
    <vt:lpwstr/>
  </property>
</Properties>
</file>