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0"/>
  </p:notesMasterIdLst>
  <p:sldIdLst>
    <p:sldId id="296" r:id="rId5"/>
    <p:sldId id="332" r:id="rId6"/>
    <p:sldId id="331" r:id="rId7"/>
    <p:sldId id="333" r:id="rId8"/>
    <p:sldId id="29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2B02A06-BD16-4AAB-AE8D-C828EF7FFC41}">
          <p14:sldIdLst>
            <p14:sldId id="296"/>
            <p14:sldId id="332"/>
            <p14:sldId id="331"/>
            <p14:sldId id="333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D2D43D2-75B2-6DE9-DE4C-7F348923A452}" name="Botkin, Elizabeth A" initials="EB" userId="S::BotkinEA@state.gov::59a3b5d5-bdd6-466a-af3a-40c786f25e9d" providerId="AD"/>
  <p188:author id="{2344D5E0-8EC8-589D-7145-4C8F0A8ADA22}" name="Botkin, Elizabeth A" initials="BA" userId="S::botkinea@state.gov::59a3b5d5-bdd6-466a-af3a-40c786f25e9d" providerId="AD"/>
  <p188:author id="{DAC9D6F9-49B8-C00A-4111-16FF966895D5}" name="Zeiter, Kirsten A" initials="KZ" userId="S::ZeiterKA@state.gov::bcdd11f6-f106-496b-9f28-af1f43bcdcb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344B"/>
    <a:srgbClr val="7A5F7F"/>
    <a:srgbClr val="15526B"/>
    <a:srgbClr val="6B4E71"/>
    <a:srgbClr val="64496A"/>
    <a:srgbClr val="1D7294"/>
    <a:srgbClr val="2694C0"/>
    <a:srgbClr val="D35E70"/>
    <a:srgbClr val="114E69"/>
    <a:srgbClr val="704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C7F63B-7E1B-4D56-8FB9-201997C4646B}" v="2" dt="2024-10-17T12:49:14.211"/>
  </p1510:revLst>
</p1510:revInfo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20" autoAdjust="0"/>
  </p:normalViewPr>
  <p:slideViewPr>
    <p:cSldViewPr snapToGrid="0">
      <p:cViewPr>
        <p:scale>
          <a:sx n="100" d="100"/>
          <a:sy n="100" d="100"/>
        </p:scale>
        <p:origin x="-652" y="-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on, Michael P" userId="6973f70c-34cf-4dd4-9c6a-60137d82dac4" providerId="ADAL" clId="{D0C7F63B-7E1B-4D56-8FB9-201997C4646B}"/>
    <pc:docChg chg="custSel addSld delSld modSld sldOrd delMainMaster modSection">
      <pc:chgData name="Ferguson, Michael P" userId="6973f70c-34cf-4dd4-9c6a-60137d82dac4" providerId="ADAL" clId="{D0C7F63B-7E1B-4D56-8FB9-201997C4646B}" dt="2024-10-17T15:35:48.744" v="710" actId="20577"/>
      <pc:docMkLst>
        <pc:docMk/>
      </pc:docMkLst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109857222" sldId="256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901787778" sldId="261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2240997408" sldId="273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384183140" sldId="274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2135746223" sldId="275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3113693298" sldId="277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224363562" sldId="278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3365543148" sldId="279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3298116115" sldId="280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2933331917" sldId="284"/>
        </pc:sldMkLst>
      </pc:sldChg>
      <pc:sldChg chg="addSp delSp modSp mod modTransition modNotesTx">
        <pc:chgData name="Ferguson, Michael P" userId="6973f70c-34cf-4dd4-9c6a-60137d82dac4" providerId="ADAL" clId="{D0C7F63B-7E1B-4D56-8FB9-201997C4646B}" dt="2024-10-17T12:55:44.751" v="133" actId="20577"/>
        <pc:sldMkLst>
          <pc:docMk/>
          <pc:sldMk cId="1473526685" sldId="296"/>
        </pc:sldMkLst>
        <pc:spChg chg="add mod">
          <ac:chgData name="Ferguson, Michael P" userId="6973f70c-34cf-4dd4-9c6a-60137d82dac4" providerId="ADAL" clId="{D0C7F63B-7E1B-4D56-8FB9-201997C4646B}" dt="2024-10-17T12:55:13.852" v="15" actId="1582"/>
          <ac:spMkLst>
            <pc:docMk/>
            <pc:sldMk cId="1473526685" sldId="296"/>
            <ac:spMk id="4" creationId="{D991B8B0-8D09-FDCF-E67E-1E6E1E0A2CFE}"/>
          </ac:spMkLst>
        </pc:spChg>
        <pc:picChg chg="add mod modCrop">
          <ac:chgData name="Ferguson, Michael P" userId="6973f70c-34cf-4dd4-9c6a-60137d82dac4" providerId="ADAL" clId="{D0C7F63B-7E1B-4D56-8FB9-201997C4646B}" dt="2024-10-17T12:54:42.506" v="11" actId="1076"/>
          <ac:picMkLst>
            <pc:docMk/>
            <pc:sldMk cId="1473526685" sldId="296"/>
            <ac:picMk id="3" creationId="{6BF54209-DD6B-4ACE-7DF7-051FC55169D8}"/>
          </ac:picMkLst>
        </pc:picChg>
        <pc:picChg chg="del">
          <ac:chgData name="Ferguson, Michael P" userId="6973f70c-34cf-4dd4-9c6a-60137d82dac4" providerId="ADAL" clId="{D0C7F63B-7E1B-4D56-8FB9-201997C4646B}" dt="2024-10-17T12:54:21.785" v="6" actId="478"/>
          <ac:picMkLst>
            <pc:docMk/>
            <pc:sldMk cId="1473526685" sldId="296"/>
            <ac:picMk id="5" creationId="{9387DACE-276D-9E60-A11F-D41BA81263F2}"/>
          </ac:picMkLst>
        </pc:picChg>
        <pc:picChg chg="del">
          <ac:chgData name="Ferguson, Michael P" userId="6973f70c-34cf-4dd4-9c6a-60137d82dac4" providerId="ADAL" clId="{D0C7F63B-7E1B-4D56-8FB9-201997C4646B}" dt="2024-10-17T12:54:23.312" v="7" actId="478"/>
          <ac:picMkLst>
            <pc:docMk/>
            <pc:sldMk cId="1473526685" sldId="296"/>
            <ac:picMk id="7" creationId="{1F71AE6A-2C0C-E99C-86F6-D2F1DF39DAB0}"/>
          </ac:picMkLst>
        </pc:picChg>
      </pc:sldChg>
      <pc:sldChg chg="modTransition modNotesTx">
        <pc:chgData name="Ferguson, Michael P" userId="6973f70c-34cf-4dd4-9c6a-60137d82dac4" providerId="ADAL" clId="{D0C7F63B-7E1B-4D56-8FB9-201997C4646B}" dt="2024-10-17T15:35:14.145" v="699" actId="20577"/>
        <pc:sldMkLst>
          <pc:docMk/>
          <pc:sldMk cId="2717890404" sldId="298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1315902373" sldId="303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3946219265" sldId="305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3424610946" sldId="306"/>
        </pc:sldMkLst>
      </pc:sldChg>
      <pc:sldChg chg="del">
        <pc:chgData name="Ferguson, Michael P" userId="6973f70c-34cf-4dd4-9c6a-60137d82dac4" providerId="ADAL" clId="{D0C7F63B-7E1B-4D56-8FB9-201997C4646B}" dt="2024-10-17T12:37:59.083" v="1" actId="47"/>
        <pc:sldMkLst>
          <pc:docMk/>
          <pc:sldMk cId="2974528778" sldId="308"/>
        </pc:sldMkLst>
      </pc:sldChg>
      <pc:sldChg chg="del">
        <pc:chgData name="Ferguson, Michael P" userId="6973f70c-34cf-4dd4-9c6a-60137d82dac4" providerId="ADAL" clId="{D0C7F63B-7E1B-4D56-8FB9-201997C4646B}" dt="2024-10-17T12:37:59.083" v="1" actId="47"/>
        <pc:sldMkLst>
          <pc:docMk/>
          <pc:sldMk cId="1982218561" sldId="309"/>
        </pc:sldMkLst>
      </pc:sldChg>
      <pc:sldChg chg="del">
        <pc:chgData name="Ferguson, Michael P" userId="6973f70c-34cf-4dd4-9c6a-60137d82dac4" providerId="ADAL" clId="{D0C7F63B-7E1B-4D56-8FB9-201997C4646B}" dt="2024-10-17T12:37:59.083" v="1" actId="47"/>
        <pc:sldMkLst>
          <pc:docMk/>
          <pc:sldMk cId="1039122718" sldId="310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3087218622" sldId="311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2787784275" sldId="313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1186086103" sldId="314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3231952103" sldId="316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4029878330" sldId="320"/>
        </pc:sldMkLst>
      </pc:sldChg>
      <pc:sldChg chg="del">
        <pc:chgData name="Ferguson, Michael P" userId="6973f70c-34cf-4dd4-9c6a-60137d82dac4" providerId="ADAL" clId="{D0C7F63B-7E1B-4D56-8FB9-201997C4646B}" dt="2024-10-17T12:37:29.517" v="0" actId="47"/>
        <pc:sldMkLst>
          <pc:docMk/>
          <pc:sldMk cId="1637323731" sldId="328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3494379732" sldId="330"/>
        </pc:sldMkLst>
      </pc:sldChg>
      <pc:sldChg chg="ord modNotesTx">
        <pc:chgData name="Ferguson, Michael P" userId="6973f70c-34cf-4dd4-9c6a-60137d82dac4" providerId="ADAL" clId="{D0C7F63B-7E1B-4D56-8FB9-201997C4646B}" dt="2024-10-17T15:35:48.744" v="710" actId="20577"/>
        <pc:sldMkLst>
          <pc:docMk/>
          <pc:sldMk cId="2354883532" sldId="331"/>
        </pc:sldMkLst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2803954884" sldId="332"/>
        </pc:sldMkLst>
      </pc:sldChg>
      <pc:sldChg chg="add modNotesTx">
        <pc:chgData name="Ferguson, Michael P" userId="6973f70c-34cf-4dd4-9c6a-60137d82dac4" providerId="ADAL" clId="{D0C7F63B-7E1B-4D56-8FB9-201997C4646B}" dt="2024-10-17T15:35:00.597" v="698" actId="20577"/>
        <pc:sldMkLst>
          <pc:docMk/>
          <pc:sldMk cId="3904797952" sldId="332"/>
        </pc:sldMkLst>
      </pc:sldChg>
      <pc:sldChg chg="addSp delSp modSp add mod ord modNotesTx">
        <pc:chgData name="Ferguson, Michael P" userId="6973f70c-34cf-4dd4-9c6a-60137d82dac4" providerId="ADAL" clId="{D0C7F63B-7E1B-4D56-8FB9-201997C4646B}" dt="2024-10-17T15:34:00.191" v="692" actId="20577"/>
        <pc:sldMkLst>
          <pc:docMk/>
          <pc:sldMk cId="1763610994" sldId="333"/>
        </pc:sldMkLst>
        <pc:picChg chg="add mod modCrop">
          <ac:chgData name="Ferguson, Michael P" userId="6973f70c-34cf-4dd4-9c6a-60137d82dac4" providerId="ADAL" clId="{D0C7F63B-7E1B-4D56-8FB9-201997C4646B}" dt="2024-10-17T13:02:02.344" v="142" actId="1076"/>
          <ac:picMkLst>
            <pc:docMk/>
            <pc:sldMk cId="1763610994" sldId="333"/>
            <ac:picMk id="3" creationId="{4C1D9323-6CFD-A933-5383-ED2FCBC420BF}"/>
          </ac:picMkLst>
        </pc:picChg>
        <pc:picChg chg="del">
          <ac:chgData name="Ferguson, Michael P" userId="6973f70c-34cf-4dd4-9c6a-60137d82dac4" providerId="ADAL" clId="{D0C7F63B-7E1B-4D56-8FB9-201997C4646B}" dt="2024-10-17T13:01:33.286" v="135" actId="478"/>
          <ac:picMkLst>
            <pc:docMk/>
            <pc:sldMk cId="1763610994" sldId="333"/>
            <ac:picMk id="10" creationId="{ED806FC1-D3D5-AB99-01F5-953D0853A36F}"/>
          </ac:picMkLst>
        </pc:picChg>
        <pc:picChg chg="del">
          <ac:chgData name="Ferguson, Michael P" userId="6973f70c-34cf-4dd4-9c6a-60137d82dac4" providerId="ADAL" clId="{D0C7F63B-7E1B-4D56-8FB9-201997C4646B}" dt="2024-10-17T13:01:33.286" v="135" actId="478"/>
          <ac:picMkLst>
            <pc:docMk/>
            <pc:sldMk cId="1763610994" sldId="333"/>
            <ac:picMk id="12" creationId="{CADA66AF-07BD-E239-3988-670C881C7525}"/>
          </ac:picMkLst>
        </pc:picChg>
      </pc:sldChg>
      <pc:sldChg chg="del">
        <pc:chgData name="Ferguson, Michael P" userId="6973f70c-34cf-4dd4-9c6a-60137d82dac4" providerId="ADAL" clId="{D0C7F63B-7E1B-4D56-8FB9-201997C4646B}" dt="2024-10-17T12:38:11.299" v="2" actId="47"/>
        <pc:sldMkLst>
          <pc:docMk/>
          <pc:sldMk cId="4078233726" sldId="333"/>
        </pc:sldMkLst>
      </pc:sldChg>
      <pc:sldMasterChg chg="del delSldLayout">
        <pc:chgData name="Ferguson, Michael P" userId="6973f70c-34cf-4dd4-9c6a-60137d82dac4" providerId="ADAL" clId="{D0C7F63B-7E1B-4D56-8FB9-201997C4646B}" dt="2024-10-17T12:38:11.299" v="2" actId="47"/>
        <pc:sldMasterMkLst>
          <pc:docMk/>
          <pc:sldMasterMk cId="1805358835" sldId="2147483681"/>
        </pc:sldMasterMkLst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2289800388" sldId="2147483682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1238171280" sldId="2147483683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2405154714" sldId="2147483684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985564863" sldId="2147483685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1029470008" sldId="2147483686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2674560225" sldId="2147483687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1618315482" sldId="2147483688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4049634738" sldId="2147483689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283588226" sldId="2147483690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1154787314" sldId="2147483691"/>
          </pc:sldLayoutMkLst>
        </pc:sldLayoutChg>
        <pc:sldLayoutChg chg="del">
          <pc:chgData name="Ferguson, Michael P" userId="6973f70c-34cf-4dd4-9c6a-60137d82dac4" providerId="ADAL" clId="{D0C7F63B-7E1B-4D56-8FB9-201997C4646B}" dt="2024-10-17T12:38:11.299" v="2" actId="47"/>
          <pc:sldLayoutMkLst>
            <pc:docMk/>
            <pc:sldMasterMk cId="1805358835" sldId="2147483681"/>
            <pc:sldLayoutMk cId="4048730141" sldId="214748369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6C45E-FDAE-4C6D-BFCE-2C09884BB472}" type="datetimeFigureOut"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84925-01BE-4A7D-A6BE-CC4E5BD196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8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User should create a new project and select “MODE Survey Builder” when given the option for type of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84925-01BE-4A7D-A6BE-CC4E5BD196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4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Builder will request a variety of intake information, and then ask users to select the pre-programmed MODE questions relevant to their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84925-01BE-4A7D-A6BE-CC4E5BD196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29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consent screen, demographic questions, and selected MODE </a:t>
            </a:r>
            <a:r>
              <a:rPr lang="en-US"/>
              <a:t>questions configured for </a:t>
            </a:r>
            <a:r>
              <a:rPr lang="en-US" dirty="0"/>
              <a:t>survey.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84925-01BE-4A7D-A6BE-CC4E5BD196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34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selected MODE question, as displayed for respondent.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84925-01BE-4A7D-A6BE-CC4E5BD196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94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aggregated data in the MODE Master Dashboard.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84925-01BE-4A7D-A6BE-CC4E5BD196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3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98247" y="2030960"/>
            <a:ext cx="9401562" cy="19608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8246" y="4095836"/>
            <a:ext cx="9401563" cy="798491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53DC3BC-58F8-BE5D-F908-061F112FC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6"/>
          <a:stretch/>
        </p:blipFill>
        <p:spPr>
          <a:xfrm>
            <a:off x="0" y="-1"/>
            <a:ext cx="12192000" cy="1790545"/>
          </a:xfrm>
          <a:prstGeom prst="rect">
            <a:avLst/>
          </a:prstGeom>
        </p:spPr>
      </p:pic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1684400D-7B9B-5846-736E-1A585F7535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18" y="5976777"/>
            <a:ext cx="2602470" cy="64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76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7906" y="142046"/>
            <a:ext cx="10461812" cy="953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AB23-277F-4042-A63B-9D8946A666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9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917" y="1815920"/>
            <a:ext cx="5672217" cy="4173399"/>
          </a:xfr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AB23-277F-4042-A63B-9D8946A666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266329" y="1815920"/>
            <a:ext cx="5672217" cy="4173399"/>
          </a:xfr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2318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917" y="2438400"/>
            <a:ext cx="5672217" cy="378400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AB23-277F-4042-A63B-9D8946A666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266329" y="2438399"/>
            <a:ext cx="5672217" cy="378400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A3DD661-8B09-446E-A8AC-B1C5328A4E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2917" y="1783456"/>
            <a:ext cx="5672216" cy="556788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B77E01C-C674-4497-B2DD-DA55C2FA9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6329" y="1798353"/>
            <a:ext cx="5672217" cy="55678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309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AB23-277F-4042-A63B-9D8946A666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8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AB23-277F-4042-A63B-9D8946A6669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1D02B615-A5C9-8D14-7040-1C1B5507A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7"/>
          <a:stretch/>
        </p:blipFill>
        <p:spPr>
          <a:xfrm>
            <a:off x="277906" y="6336332"/>
            <a:ext cx="548198" cy="42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0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0" y="2921168"/>
            <a:ext cx="1216506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spc="100" baseline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9037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8B22FD9-B9A0-E223-2487-B4AA0EFC2CEA}"/>
              </a:ext>
            </a:extLst>
          </p:cNvPr>
          <p:cNvGrpSpPr/>
          <p:nvPr userDrawn="1"/>
        </p:nvGrpSpPr>
        <p:grpSpPr>
          <a:xfrm>
            <a:off x="362196" y="5699634"/>
            <a:ext cx="4941261" cy="918839"/>
            <a:chOff x="415984" y="5314152"/>
            <a:chExt cx="4941261" cy="91883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8B472A2-47C2-44BE-81E3-34323B2A5E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2593" y="5314152"/>
              <a:ext cx="918839" cy="91883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7BA7FC-974E-487D-A756-2CF2F32EF9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984" y="5375121"/>
              <a:ext cx="1521236" cy="801342"/>
            </a:xfrm>
            <a:prstGeom prst="rect">
              <a:avLst/>
            </a:prstGeom>
          </p:spPr>
        </p:pic>
        <p:pic>
          <p:nvPicPr>
            <p:cNvPr id="9" name="Picture 8" descr="Text&#10;&#10;Description automatically generated">
              <a:extLst>
                <a:ext uri="{FF2B5EF4-FFF2-40B4-BE49-F238E27FC236}">
                  <a16:creationId xmlns:a16="http://schemas.microsoft.com/office/drawing/2014/main" id="{AB968D80-D60A-4E98-BFC1-09C300A6EB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6805" y="5318592"/>
              <a:ext cx="2090440" cy="914399"/>
            </a:xfrm>
            <a:prstGeom prst="rect">
              <a:avLst/>
            </a:prstGeom>
          </p:spPr>
        </p:pic>
      </p:grpSp>
      <p:sp>
        <p:nvSpPr>
          <p:cNvPr id="11" name="Text Box 4">
            <a:extLst>
              <a:ext uri="{FF2B5EF4-FFF2-40B4-BE49-F238E27FC236}">
                <a16:creationId xmlns:a16="http://schemas.microsoft.com/office/drawing/2014/main" id="{F32666A0-A74B-4DFF-A0FF-98C8C54DAA25}"/>
              </a:ext>
            </a:extLst>
          </p:cNvPr>
          <p:cNvSpPr txBox="1"/>
          <p:nvPr userDrawn="1"/>
        </p:nvSpPr>
        <p:spPr>
          <a:xfrm>
            <a:off x="0" y="3004436"/>
            <a:ext cx="12191999" cy="65190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spc="10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Us: </a:t>
            </a:r>
            <a:r>
              <a:rPr lang="en-US" sz="2800" spc="10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ECAevaluation@state.gov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B847474A-F1CA-43B0-AE43-6279A2B3922B}"/>
              </a:ext>
            </a:extLst>
          </p:cNvPr>
          <p:cNvSpPr txBox="1"/>
          <p:nvPr userDrawn="1"/>
        </p:nvSpPr>
        <p:spPr>
          <a:xfrm>
            <a:off x="0" y="1707777"/>
            <a:ext cx="12191999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spc="10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Joining Us!</a:t>
            </a:r>
            <a:endParaRPr lang="en-US" sz="60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67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9EF4F3-7FF0-1433-4253-06E118839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6"/>
          <a:stretch/>
        </p:blipFill>
        <p:spPr>
          <a:xfrm>
            <a:off x="0" y="-1"/>
            <a:ext cx="12192000" cy="179054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906" y="1844433"/>
            <a:ext cx="11663082" cy="4341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10061" y="6396284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1E2AB23-277F-4042-A63B-9D8946A666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B14EA3-97F7-43DF-9CEB-D132811ACBF5}"/>
              </a:ext>
            </a:extLst>
          </p:cNvPr>
          <p:cNvSpPr/>
          <p:nvPr userDrawn="1"/>
        </p:nvSpPr>
        <p:spPr>
          <a:xfrm>
            <a:off x="18298" y="0"/>
            <a:ext cx="12155406" cy="12775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F2544F15-9608-F1DF-4AD7-3AFD21635D48}"/>
              </a:ext>
            </a:extLst>
          </p:cNvPr>
          <p:cNvSpPr/>
          <p:nvPr userDrawn="1"/>
        </p:nvSpPr>
        <p:spPr>
          <a:xfrm>
            <a:off x="10910001" y="566930"/>
            <a:ext cx="1263701" cy="1106424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277906" y="186041"/>
            <a:ext cx="10459525" cy="978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52A14C9-0CDF-0B64-6CAD-AFB5F3D3E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7"/>
          <a:stretch/>
        </p:blipFill>
        <p:spPr>
          <a:xfrm>
            <a:off x="277906" y="6336332"/>
            <a:ext cx="548198" cy="42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2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50000"/>
        </a:lnSpc>
        <a:spcBef>
          <a:spcPts val="1200"/>
        </a:spcBef>
        <a:buClr>
          <a:schemeClr val="tx1"/>
        </a:buClr>
        <a:buFont typeface="Wingdings 2" pitchFamily="18" charset="2"/>
        <a:buChar char="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150000"/>
        </a:lnSpc>
        <a:spcBef>
          <a:spcPts val="250"/>
        </a:spcBef>
        <a:spcAft>
          <a:spcPts val="250"/>
        </a:spcAft>
        <a:buClr>
          <a:schemeClr val="tx1"/>
        </a:buClr>
        <a:buFont typeface="Wingdings 2" pitchFamily="18" charset="2"/>
        <a:buChar char="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150000"/>
        </a:lnSpc>
        <a:spcBef>
          <a:spcPts val="250"/>
        </a:spcBef>
        <a:spcAft>
          <a:spcPts val="250"/>
        </a:spcAft>
        <a:buClr>
          <a:schemeClr val="tx1"/>
        </a:buClr>
        <a:buFont typeface="Wingdings 2" pitchFamily="18" charset="2"/>
        <a:buChar char="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150000"/>
        </a:lnSpc>
        <a:spcBef>
          <a:spcPts val="250"/>
        </a:spcBef>
        <a:spcAft>
          <a:spcPts val="250"/>
        </a:spcAft>
        <a:buClr>
          <a:schemeClr val="tx1"/>
        </a:buClr>
        <a:buFont typeface="Wingdings 2" pitchFamily="18" charset="2"/>
        <a:buChar char="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150000"/>
        </a:lnSpc>
        <a:spcBef>
          <a:spcPts val="250"/>
        </a:spcBef>
        <a:spcAft>
          <a:spcPts val="250"/>
        </a:spcAft>
        <a:buClr>
          <a:schemeClr val="tx1"/>
        </a:buClr>
        <a:buFont typeface="Wingdings 2" pitchFamily="18" charset="2"/>
        <a:buChar char="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9A48D82-77BC-671B-AD0B-F0CE8AED3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66" y="196580"/>
            <a:ext cx="10461812" cy="953037"/>
          </a:xfrm>
        </p:spPr>
        <p:txBody>
          <a:bodyPr/>
          <a:lstStyle/>
          <a:p>
            <a:r>
              <a:rPr lang="en-US"/>
              <a:t>MODE Survey Builder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F54209-DD6B-4ACE-7DF7-051FC55169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63" b="4553"/>
          <a:stretch/>
        </p:blipFill>
        <p:spPr>
          <a:xfrm>
            <a:off x="0" y="1461850"/>
            <a:ext cx="12192000" cy="53961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91B8B0-8D09-FDCF-E67E-1E6E1E0A2CFE}"/>
              </a:ext>
            </a:extLst>
          </p:cNvPr>
          <p:cNvSpPr/>
          <p:nvPr/>
        </p:nvSpPr>
        <p:spPr>
          <a:xfrm>
            <a:off x="3445727" y="5609063"/>
            <a:ext cx="2308302" cy="11374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2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87DACE-276D-9E60-A11F-D41BA81263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500" b="27457"/>
          <a:stretch/>
        </p:blipFill>
        <p:spPr>
          <a:xfrm>
            <a:off x="940904" y="1405889"/>
            <a:ext cx="4159415" cy="47563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71AE6A-2C0C-E99C-86F6-D2F1DF39DA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458" b="1"/>
          <a:stretch/>
        </p:blipFill>
        <p:spPr>
          <a:xfrm>
            <a:off x="5857461" y="1405888"/>
            <a:ext cx="4615981" cy="475637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9A48D82-77BC-671B-AD0B-F0CE8AED3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66" y="196580"/>
            <a:ext cx="10461812" cy="953037"/>
          </a:xfrm>
        </p:spPr>
        <p:txBody>
          <a:bodyPr/>
          <a:lstStyle/>
          <a:p>
            <a:r>
              <a:rPr lang="en-US"/>
              <a:t>MODE Survey Builder</a:t>
            </a:r>
          </a:p>
        </p:txBody>
      </p:sp>
    </p:spTree>
    <p:extLst>
      <p:ext uri="{BB962C8B-B14F-4D97-AF65-F5344CB8AC3E}">
        <p14:creationId xmlns:p14="http://schemas.microsoft.com/office/powerpoint/2010/main" val="390479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5558B97-6BFD-1A44-92BC-4BDE2936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66" y="196580"/>
            <a:ext cx="10461812" cy="953037"/>
          </a:xfrm>
        </p:spPr>
        <p:txBody>
          <a:bodyPr/>
          <a:lstStyle/>
          <a:p>
            <a:r>
              <a:rPr lang="en-US"/>
              <a:t>MODE Survey Builder</a:t>
            </a: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ED806FC1-D3D5-AB99-01F5-953D0853A3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t="1557" r="2225" b="1912"/>
          <a:stretch/>
        </p:blipFill>
        <p:spPr>
          <a:xfrm>
            <a:off x="6006699" y="1577874"/>
            <a:ext cx="4862602" cy="4813300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CADA66AF-07BD-E239-3988-670C881C75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" t="1729" r="1767" b="1431"/>
          <a:stretch/>
        </p:blipFill>
        <p:spPr>
          <a:xfrm>
            <a:off x="811730" y="1577874"/>
            <a:ext cx="4777747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8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5558B97-6BFD-1A44-92BC-4BDE2936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66" y="196580"/>
            <a:ext cx="10461812" cy="953037"/>
          </a:xfrm>
        </p:spPr>
        <p:txBody>
          <a:bodyPr/>
          <a:lstStyle/>
          <a:p>
            <a:r>
              <a:rPr lang="en-US"/>
              <a:t>MODE Survey Builder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1D9323-6CFD-A933-5383-ED2FCBC420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967" b="7805"/>
          <a:stretch/>
        </p:blipFill>
        <p:spPr>
          <a:xfrm>
            <a:off x="0" y="1895464"/>
            <a:ext cx="12481932" cy="450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10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0A4CBB-79BD-5EEA-0CB2-312F28D42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0458" y="1630070"/>
            <a:ext cx="3830577" cy="43402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4EB66F-5747-CCF1-AF82-41D1C18BF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878" y="1626895"/>
            <a:ext cx="3433735" cy="434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6BD125-AEAF-5B3C-28BF-9E0707B1468C}"/>
              </a:ext>
            </a:extLst>
          </p:cNvPr>
          <p:cNvSpPr txBox="1"/>
          <p:nvPr/>
        </p:nvSpPr>
        <p:spPr>
          <a:xfrm>
            <a:off x="2212671" y="6229027"/>
            <a:ext cx="776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D35E70"/>
                </a:solidFill>
              </a:rPr>
              <a:t>Sample data for illustrative presentation purposes only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5265CA-D38F-A076-66D0-C4C364284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712" y="2914650"/>
            <a:ext cx="466725" cy="2286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AF58E2D-492A-FC84-AEB2-C1890C68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06" y="196580"/>
            <a:ext cx="10461812" cy="953037"/>
          </a:xfrm>
        </p:spPr>
        <p:txBody>
          <a:bodyPr/>
          <a:lstStyle/>
          <a:p>
            <a:r>
              <a:rPr lang="en-US"/>
              <a:t>MODE Participant Dashboard</a:t>
            </a:r>
          </a:p>
        </p:txBody>
      </p:sp>
    </p:spTree>
    <p:extLst>
      <p:ext uri="{BB962C8B-B14F-4D97-AF65-F5344CB8AC3E}">
        <p14:creationId xmlns:p14="http://schemas.microsoft.com/office/powerpoint/2010/main" val="2717890404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2">
      <a:dk1>
        <a:srgbClr val="1D7294"/>
      </a:dk1>
      <a:lt1>
        <a:srgbClr val="FFFFFF"/>
      </a:lt1>
      <a:dk2>
        <a:srgbClr val="505858"/>
      </a:dk2>
      <a:lt2>
        <a:srgbClr val="A9B1B1"/>
      </a:lt2>
      <a:accent1>
        <a:srgbClr val="1B878A"/>
      </a:accent1>
      <a:accent2>
        <a:srgbClr val="1F497D"/>
      </a:accent2>
      <a:accent3>
        <a:srgbClr val="6B4E71"/>
      </a:accent3>
      <a:accent4>
        <a:srgbClr val="1D7294"/>
      </a:accent4>
      <a:accent5>
        <a:srgbClr val="E26612"/>
      </a:accent5>
      <a:accent6>
        <a:srgbClr val="1D7294"/>
      </a:accent6>
      <a:hlink>
        <a:srgbClr val="1D7294"/>
      </a:hlink>
      <a:folHlink>
        <a:srgbClr val="1D729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a1d962-f972-44b7-bf44-a45c8313b3b2">
      <Terms xmlns="http://schemas.microsoft.com/office/infopath/2007/PartnerControls"/>
    </lcf76f155ced4ddcb4097134ff3c332f>
    <TaxCatchAll xmlns="f91699e4-4e30-419f-90d6-654fe470589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69C9A0023D4343969D8DDA8575404D" ma:contentTypeVersion="15" ma:contentTypeDescription="Create a new document." ma:contentTypeScope="" ma:versionID="e625646f7bbe04af8182231851a88756">
  <xsd:schema xmlns:xsd="http://www.w3.org/2001/XMLSchema" xmlns:xs="http://www.w3.org/2001/XMLSchema" xmlns:p="http://schemas.microsoft.com/office/2006/metadata/properties" xmlns:ns2="d0a1d962-f972-44b7-bf44-a45c8313b3b2" xmlns:ns3="f91699e4-4e30-419f-90d6-654fe4705894" targetNamespace="http://schemas.microsoft.com/office/2006/metadata/properties" ma:root="true" ma:fieldsID="968a0257a335417d9f853fe49c0700fb" ns2:_="" ns3:_="">
    <xsd:import namespace="d0a1d962-f972-44b7-bf44-a45c8313b3b2"/>
    <xsd:import namespace="f91699e4-4e30-419f-90d6-654fe47058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a1d962-f972-44b7-bf44-a45c8313b3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0c4236b-c3ef-4727-9e6d-e99ea6badd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1699e4-4e30-419f-90d6-654fe470589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4877b61-ece4-4c93-86bd-295646b79ca9}" ma:internalName="TaxCatchAll" ma:showField="CatchAllData" ma:web="f91699e4-4e30-419f-90d6-654fe47058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97BA31-3005-4B26-B17D-1A0BBABE5A3B}">
  <ds:schemaRefs>
    <ds:schemaRef ds:uri="d0a1d962-f972-44b7-bf44-a45c8313b3b2"/>
    <ds:schemaRef ds:uri="f91699e4-4e30-419f-90d6-654fe470589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F2B4902-60BF-4E86-A389-1B8E8E6FF4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96981C-32DA-4750-B80A-BBF7F1D28FDA}">
  <ds:schemaRefs>
    <ds:schemaRef ds:uri="d0a1d962-f972-44b7-bf44-a45c8313b3b2"/>
    <ds:schemaRef ds:uri="f91699e4-4e30-419f-90d6-654fe470589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110</Words>
  <Application>Microsoft Office PowerPoint</Application>
  <PresentationFormat>Widescreen</PresentationFormat>
  <Paragraphs>16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 2</vt:lpstr>
      <vt:lpstr>Frame</vt:lpstr>
      <vt:lpstr>MODE Survey Builder</vt:lpstr>
      <vt:lpstr>MODE Survey Builder</vt:lpstr>
      <vt:lpstr>MODE Survey Builder</vt:lpstr>
      <vt:lpstr>MODE Survey Builder</vt:lpstr>
      <vt:lpstr>MODE Participant Dashboard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Donahue, Natalie R</dc:creator>
  <cp:lastModifiedBy>Ferguson, Michael P</cp:lastModifiedBy>
  <cp:revision>9</cp:revision>
  <dcterms:created xsi:type="dcterms:W3CDTF">2024-06-03T17:05:21Z</dcterms:created>
  <dcterms:modified xsi:type="dcterms:W3CDTF">2024-10-17T15:35:54Z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0x0101008569C9A0023D4343969D8DDA8575404D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etDate">
    <vt:lpwstr>2024-06-03T17:05:32Z</vt:lpwstr>
  </property>
  <property fmtid="{D5CDD505-2E9C-101B-9397-08002B2CF9AE}" pid="5" name="MSIP_Label_1665d9ee-429a-4d5f-97cc-cfb56e044a6e_Method">
    <vt:lpwstr>Privileged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SiteId">
    <vt:lpwstr>66cf5074-5afe-48d1-a691-a12b2121f44b</vt:lpwstr>
  </property>
  <property fmtid="{D5CDD505-2E9C-101B-9397-08002B2CF9AE}" pid="8" name="MSIP_Label_1665d9ee-429a-4d5f-97cc-cfb56e044a6e_ActionId">
    <vt:lpwstr>24d0e0dc-ecec-4703-9a6d-d78321ce4c28</vt:lpwstr>
  </property>
  <property fmtid="{D5CDD505-2E9C-101B-9397-08002B2CF9AE}" pid="9" name="MSIP_Label_1665d9ee-429a-4d5f-97cc-cfb56e044a6e_ContentBits">
    <vt:lpwstr>0</vt:lpwstr>
  </property>
  <property fmtid="{D5CDD505-2E9C-101B-9397-08002B2CF9AE}" pid="10" name="MediaServiceImageTags">
    <vt:lpwstr/>
  </property>
</Properties>
</file>