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334" r:id="rId4"/>
    <p:sldId id="333" r:id="rId5"/>
    <p:sldId id="285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9" r:id="rId16"/>
    <p:sldId id="296" r:id="rId17"/>
    <p:sldId id="297" r:id="rId18"/>
    <p:sldId id="301" r:id="rId19"/>
    <p:sldId id="298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6" r:id="rId31"/>
    <p:sldId id="311" r:id="rId32"/>
    <p:sldId id="326" r:id="rId33"/>
    <p:sldId id="327" r:id="rId34"/>
    <p:sldId id="328" r:id="rId35"/>
    <p:sldId id="317" r:id="rId36"/>
    <p:sldId id="329" r:id="rId37"/>
    <p:sldId id="330" r:id="rId38"/>
    <p:sldId id="331" r:id="rId39"/>
    <p:sldId id="332" r:id="rId40"/>
    <p:sldId id="318" r:id="rId41"/>
    <p:sldId id="319" r:id="rId42"/>
    <p:sldId id="320" r:id="rId43"/>
    <p:sldId id="321" r:id="rId44"/>
    <p:sldId id="312" r:id="rId45"/>
    <p:sldId id="313" r:id="rId46"/>
    <p:sldId id="314" r:id="rId47"/>
    <p:sldId id="315" r:id="rId48"/>
    <p:sldId id="322" r:id="rId49"/>
    <p:sldId id="32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90C4-E31D-4CEB-A390-61FE15E11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C6084-1A50-3817-79D4-E4B3F332F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1BE54-8808-409B-F20E-F4FD8B43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C8754-3E40-BAEC-1843-4DC9F5CB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DA093-4D23-C682-373E-38EC1D62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1870-ECD0-330F-B3E3-6CE60AC1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570A1-C5B4-C64E-86D2-3CEC286D7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ADCB3-920E-15BD-A375-E3212E53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A3E9D-009E-2874-0B91-A71BE693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387DB-04CA-6E18-E57A-EE40AE4D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4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AE0337-CF84-53B2-7D30-AAD7B750D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8171E-8253-2487-0B5A-8D9EC4D1F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4F83-AE34-92F8-8A27-2E7FF290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D0F2F-9BFC-B962-7415-9D0762F21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2D39-5B6B-CDBF-D039-BF997A64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3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6FFE-9CEF-ADA9-2AAD-B9C043A4A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C7C-11AF-AAE9-C0E5-8325EC5F4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7CC3B-5624-EA4A-F191-F579DC23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BE21E-6CFA-F287-AEAB-1D71B0EF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31396-DC7B-DEBF-1114-82EF0FDC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9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ACCA1-AAC0-7F44-EC2E-60540F7E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93D55-DB2B-D711-251C-6717ED425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DA8E6-671D-5F87-7988-4D4B93C74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0566A-7781-2034-6B90-7400FDDF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F577A-F498-8765-E9E7-465123A8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74B59-DCC1-7DD7-0EC3-27E83DC8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0F11-78A0-0F9A-0524-A8621694AE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20A44-7BBB-3D4A-7EC4-65EE7CDE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28AD5-B856-A1E3-96D2-D8A4A57B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C8429-5C9D-92DE-0139-2D87772E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A4829-7A86-0399-4E65-15B5B7A8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A1F-2A4F-AC28-D10A-4FB013A2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785BC-93D2-E1A0-C7A2-67CBCDCF0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D446-4450-A2E5-EB95-7A60FA4EC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0FC692-7D01-BDAD-10DA-A14278551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2B8D5-0942-39FA-BF40-8317559A9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39554-C184-4C88-A730-6A62B37E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5D4F6-9D61-0A93-F3ED-C3FF2A46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6C0CF4-F1E9-C7A3-D995-3BCF6D5E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23D9-2321-D1A2-40A3-7783FB69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997FF4-023D-9372-8DF0-B829F55E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21C571-BE58-9C85-4B74-F86D24DB2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7DF69-8EB1-8A20-4FD3-502D182B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DC4D6-8664-BEFD-0312-A6A779FA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D24E4-E953-EBDC-B49C-B4F7EA65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347A6-86EB-DA8B-3A90-56DDB6F7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7A70-5E14-56F9-7F00-9094AE2B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712AC-F98E-30C3-ED3A-95C2C8DF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CCCF9-3C1F-2F05-E9A7-7597B99F2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25CE6-5818-DAF8-1FFB-15DC2A12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96353-3D36-79B4-8F84-988EB6D0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E3E4A-4D67-49B5-9E6D-7C1B2BF5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2E0E-FBB2-9E5B-FC2C-731A09EA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857CE-4224-E59F-757C-EF068CF56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A230F-37E3-0F39-5D53-188C2917F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8B254-6148-E339-04E9-6EFE41F8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6AFC2-34B6-07DE-F844-067529B6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86A5D-64E7-625F-F666-ED27FD71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0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46419-77E4-14F7-7442-3DE52D8B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339BF-5A4B-819D-2102-0B3687A2D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B033-0EDA-51BA-C5D7-FAF2FBB27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805A4-DCB1-421D-A06E-82503F5CA8A4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04C6-3EA7-CBA4-74D3-9D3F80CAB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A6282-D06E-B5DB-ECAE-9BC4DF89E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43A3-3C1C-411B-84C9-9A13BAC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D3D5-7C5B-0767-B630-3D0C53B4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5C9BBB-6BC6-FC60-9693-1AF542433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Opening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54FA87-5EC0-A2A1-C1E4-BF891A26E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74" y="1881188"/>
            <a:ext cx="10271838" cy="3729904"/>
          </a:xfrm>
        </p:spPr>
      </p:pic>
    </p:spTree>
    <p:extLst>
      <p:ext uri="{BB962C8B-B14F-4D97-AF65-F5344CB8AC3E}">
        <p14:creationId xmlns:p14="http://schemas.microsoft.com/office/powerpoint/2010/main" val="380775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8F96D-BBDD-B2BA-84F3-F4B91E2E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005A-E1E3-4584-FD0C-2CF9A665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6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0253BCA-438C-94D0-1E47-1B614996E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02" y="1690688"/>
            <a:ext cx="10223883" cy="4945063"/>
          </a:xfrm>
        </p:spPr>
      </p:pic>
    </p:spTree>
    <p:extLst>
      <p:ext uri="{BB962C8B-B14F-4D97-AF65-F5344CB8AC3E}">
        <p14:creationId xmlns:p14="http://schemas.microsoft.com/office/powerpoint/2010/main" val="77945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236A-DB0A-2898-F260-E91A8CA8D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E2DF-E138-F90D-6E16-B5B74A96B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7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C77DA6E-28D1-8ADE-DED2-5168E117B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06" y="1585912"/>
            <a:ext cx="10198247" cy="4906963"/>
          </a:xfrm>
        </p:spPr>
      </p:pic>
    </p:spTree>
    <p:extLst>
      <p:ext uri="{BB962C8B-B14F-4D97-AF65-F5344CB8AC3E}">
        <p14:creationId xmlns:p14="http://schemas.microsoft.com/office/powerpoint/2010/main" val="22519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93161-9DF4-D17A-8003-10A5C16B4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A54C-51FB-9DDB-E3DB-46FF32D9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8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82C53B9-8ECC-18E1-D8A2-3C7EA2E01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90" y="1517050"/>
            <a:ext cx="10515600" cy="5079013"/>
          </a:xfrm>
        </p:spPr>
      </p:pic>
    </p:spTree>
    <p:extLst>
      <p:ext uri="{BB962C8B-B14F-4D97-AF65-F5344CB8AC3E}">
        <p14:creationId xmlns:p14="http://schemas.microsoft.com/office/powerpoint/2010/main" val="46264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8F8A5-8D39-CA42-8CE6-6E653108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FE7E7-16D3-F066-2623-C7C7A3E52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9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48DBDD6-F151-CE45-453E-BD3162B46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89" y="1568722"/>
            <a:ext cx="10102411" cy="4924153"/>
          </a:xfrm>
        </p:spPr>
      </p:pic>
    </p:spTree>
    <p:extLst>
      <p:ext uri="{BB962C8B-B14F-4D97-AF65-F5344CB8AC3E}">
        <p14:creationId xmlns:p14="http://schemas.microsoft.com/office/powerpoint/2010/main" val="115912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933DB-9F5D-FF2C-1A2A-35F57B212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A034-2FE3-B5B2-B09C-E4B7294E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10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E9DB1DD2-3111-D5C6-2919-EE3D82C28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00" y="1509321"/>
            <a:ext cx="8069500" cy="4983554"/>
          </a:xfrm>
        </p:spPr>
      </p:pic>
    </p:spTree>
    <p:extLst>
      <p:ext uri="{BB962C8B-B14F-4D97-AF65-F5344CB8AC3E}">
        <p14:creationId xmlns:p14="http://schemas.microsoft.com/office/powerpoint/2010/main" val="156552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28130-C629-78BA-519E-E87FED97D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4FDF2-BC4C-737E-9C04-34547F021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Transition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B04FD2A-4073-3699-4E00-79481857E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86" y="2021629"/>
            <a:ext cx="10121414" cy="3963246"/>
          </a:xfrm>
        </p:spPr>
      </p:pic>
    </p:spTree>
    <p:extLst>
      <p:ext uri="{BB962C8B-B14F-4D97-AF65-F5344CB8AC3E}">
        <p14:creationId xmlns:p14="http://schemas.microsoft.com/office/powerpoint/2010/main" val="428803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2AE68-43DD-FE1A-24A3-338DF7CEE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C5F0-6F48-F749-7D30-58213A44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11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5466F0C-BC8B-D5BB-7D5B-29D61763E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569726"/>
            <a:ext cx="10286097" cy="4923149"/>
          </a:xfrm>
        </p:spPr>
      </p:pic>
    </p:spTree>
    <p:extLst>
      <p:ext uri="{BB962C8B-B14F-4D97-AF65-F5344CB8AC3E}">
        <p14:creationId xmlns:p14="http://schemas.microsoft.com/office/powerpoint/2010/main" val="3072374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0C04C-F9C8-2CB0-DEBB-36498F1CE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99E0-7FA4-BF2A-A329-F0532409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12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7B05D68-E6A2-D908-5FCF-689EB772E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21" y="1509373"/>
            <a:ext cx="9794079" cy="4832690"/>
          </a:xfrm>
        </p:spPr>
      </p:pic>
    </p:spTree>
    <p:extLst>
      <p:ext uri="{BB962C8B-B14F-4D97-AF65-F5344CB8AC3E}">
        <p14:creationId xmlns:p14="http://schemas.microsoft.com/office/powerpoint/2010/main" val="3600415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1BE9-FDE0-D577-7E92-ECB1EC825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F289E-594C-8AC1-A606-BEA3513DD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13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DC876E8-08E7-9132-F28A-E2F0D3BDA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1" y="1613456"/>
            <a:ext cx="10313779" cy="4879419"/>
          </a:xfrm>
        </p:spPr>
      </p:pic>
    </p:spTree>
    <p:extLst>
      <p:ext uri="{BB962C8B-B14F-4D97-AF65-F5344CB8AC3E}">
        <p14:creationId xmlns:p14="http://schemas.microsoft.com/office/powerpoint/2010/main" val="790522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9C60-B94B-BDE7-0541-4019208C5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C94F-2CFF-E3D1-A3F8-4BB4B9B5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14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B5F8264-A5E9-6980-53FD-E5C18A5390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67" y="1601340"/>
            <a:ext cx="9908633" cy="4778823"/>
          </a:xfrm>
        </p:spPr>
      </p:pic>
    </p:spTree>
    <p:extLst>
      <p:ext uri="{BB962C8B-B14F-4D97-AF65-F5344CB8AC3E}">
        <p14:creationId xmlns:p14="http://schemas.microsoft.com/office/powerpoint/2010/main" val="24960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A4C2-2132-3DD1-C8E1-3FD9807C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A6780A7-1642-2B21-D2D3-672018E25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1825625"/>
            <a:ext cx="9485193" cy="4351338"/>
          </a:xfrm>
        </p:spPr>
      </p:pic>
    </p:spTree>
    <p:extLst>
      <p:ext uri="{BB962C8B-B14F-4D97-AF65-F5344CB8AC3E}">
        <p14:creationId xmlns:p14="http://schemas.microsoft.com/office/powerpoint/2010/main" val="276339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AE876-FD55-0026-9C98-D0C57AAD8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320E-E817-6BCB-C47B-C44BD0A82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15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B60BC58-32C9-4D3B-2640-6F9F65504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218" y="1522525"/>
            <a:ext cx="9757582" cy="4970350"/>
          </a:xfrm>
        </p:spPr>
      </p:pic>
    </p:spTree>
    <p:extLst>
      <p:ext uri="{BB962C8B-B14F-4D97-AF65-F5344CB8AC3E}">
        <p14:creationId xmlns:p14="http://schemas.microsoft.com/office/powerpoint/2010/main" val="2651199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749C3-C861-87AA-1C19-B06681A1B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1655-AF87-7F8A-5897-96B81733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16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87EF43A-2528-A043-31E7-2B53B2593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62" y="1549014"/>
            <a:ext cx="9983138" cy="4843849"/>
          </a:xfrm>
        </p:spPr>
      </p:pic>
    </p:spTree>
    <p:extLst>
      <p:ext uri="{BB962C8B-B14F-4D97-AF65-F5344CB8AC3E}">
        <p14:creationId xmlns:p14="http://schemas.microsoft.com/office/powerpoint/2010/main" val="396366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407EF-5319-7A76-5226-F1C5C2949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6EC0-A704-BDCA-DB4A-7ED898A42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17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55D1A4D-1107-DCE5-8F5A-146F7225E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612" y="1690688"/>
            <a:ext cx="9820387" cy="4944340"/>
          </a:xfrm>
        </p:spPr>
      </p:pic>
    </p:spTree>
    <p:extLst>
      <p:ext uri="{BB962C8B-B14F-4D97-AF65-F5344CB8AC3E}">
        <p14:creationId xmlns:p14="http://schemas.microsoft.com/office/powerpoint/2010/main" val="1538516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D652-5D8F-D58D-EDF9-A0A55C11D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C2406-C6BC-3C56-8BD8-CF3C029F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18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9C46A8D-3B0A-1601-5122-DE9285953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22" y="1385669"/>
            <a:ext cx="8740678" cy="5286594"/>
          </a:xfrm>
        </p:spPr>
      </p:pic>
    </p:spTree>
    <p:extLst>
      <p:ext uri="{BB962C8B-B14F-4D97-AF65-F5344CB8AC3E}">
        <p14:creationId xmlns:p14="http://schemas.microsoft.com/office/powerpoint/2010/main" val="206233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78AAA-E26B-167C-A963-17EC64E78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EE56-F2A4-28A8-DC88-F28234DF9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19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9488A60-7274-1CB6-EB16-4CCCCD37D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513" y="1450905"/>
            <a:ext cx="9579187" cy="4852371"/>
          </a:xfrm>
        </p:spPr>
      </p:pic>
    </p:spTree>
    <p:extLst>
      <p:ext uri="{BB962C8B-B14F-4D97-AF65-F5344CB8AC3E}">
        <p14:creationId xmlns:p14="http://schemas.microsoft.com/office/powerpoint/2010/main" val="212084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82DF0-2FAB-7F51-06B6-5932CDB12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D0A44-BC70-8FBD-E76F-6B4BB1BC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20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1E8C8273-64A4-0ADE-923C-1572853B5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05" y="1498601"/>
            <a:ext cx="9580895" cy="4661794"/>
          </a:xfrm>
        </p:spPr>
      </p:pic>
    </p:spTree>
    <p:extLst>
      <p:ext uri="{BB962C8B-B14F-4D97-AF65-F5344CB8AC3E}">
        <p14:creationId xmlns:p14="http://schemas.microsoft.com/office/powerpoint/2010/main" val="2705704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07EDD-0079-5E1B-A089-8A697431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4AA-E88E-CB2B-83C5-E90AA6B4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21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9F86A45-08D6-B1B8-97F3-3CAC34D55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68" y="1690688"/>
            <a:ext cx="9353688" cy="4591945"/>
          </a:xfrm>
        </p:spPr>
      </p:pic>
    </p:spTree>
    <p:extLst>
      <p:ext uri="{BB962C8B-B14F-4D97-AF65-F5344CB8AC3E}">
        <p14:creationId xmlns:p14="http://schemas.microsoft.com/office/powerpoint/2010/main" val="3475884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05889-4482-C0F2-70DB-B8E90717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ACAAB-AC98-E181-333E-836FC33B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22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215BAFA-15A9-609A-19FD-6D35EE96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17" y="1564570"/>
            <a:ext cx="8969583" cy="4805386"/>
          </a:xfrm>
        </p:spPr>
      </p:pic>
    </p:spTree>
    <p:extLst>
      <p:ext uri="{BB962C8B-B14F-4D97-AF65-F5344CB8AC3E}">
        <p14:creationId xmlns:p14="http://schemas.microsoft.com/office/powerpoint/2010/main" val="36765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65F13-85D6-4297-1168-5DDB3192E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745D-1A10-9C33-3D43-4F53BB61E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23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D51EC0A-1C70-DFD1-B65A-9821BB267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72" y="1539401"/>
            <a:ext cx="9191827" cy="4747998"/>
          </a:xfrm>
        </p:spPr>
      </p:pic>
    </p:spTree>
    <p:extLst>
      <p:ext uri="{BB962C8B-B14F-4D97-AF65-F5344CB8AC3E}">
        <p14:creationId xmlns:p14="http://schemas.microsoft.com/office/powerpoint/2010/main" val="1950093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1E60E-0FF7-D239-9A62-EB92C1E66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D3FD-3513-369A-5AFD-C5537100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24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7502840-87E2-43E3-D48D-A05E1967A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66" y="1772581"/>
            <a:ext cx="9166433" cy="4752167"/>
          </a:xfrm>
        </p:spPr>
      </p:pic>
    </p:spTree>
    <p:extLst>
      <p:ext uri="{BB962C8B-B14F-4D97-AF65-F5344CB8AC3E}">
        <p14:creationId xmlns:p14="http://schemas.microsoft.com/office/powerpoint/2010/main" val="328059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77DB-5A2A-A67C-44B7-5568C6590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EFAC-2ADA-D4BD-EC76-BAFE3F3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 Burden and Privacy Statements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8EA655F-E67E-6B1F-4946-96568E5B1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75" y="1541932"/>
            <a:ext cx="7476525" cy="4950943"/>
          </a:xfrm>
        </p:spPr>
      </p:pic>
    </p:spTree>
    <p:extLst>
      <p:ext uri="{BB962C8B-B14F-4D97-AF65-F5344CB8AC3E}">
        <p14:creationId xmlns:p14="http://schemas.microsoft.com/office/powerpoint/2010/main" val="1624540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1E5A9-45B6-786C-D8CC-E6AC48E0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96FB-DF63-DDD6-875B-59ABDCB6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Transition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A1894A63-E2B4-4265-4EE3-015030CAD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18" y="2259442"/>
            <a:ext cx="11171782" cy="3334608"/>
          </a:xfrm>
        </p:spPr>
      </p:pic>
    </p:spTree>
    <p:extLst>
      <p:ext uri="{BB962C8B-B14F-4D97-AF65-F5344CB8AC3E}">
        <p14:creationId xmlns:p14="http://schemas.microsoft.com/office/powerpoint/2010/main" val="1021618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55BE6-EAD1-ED83-CF79-7E5DC255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AEBF-ECDA-4C0B-DBD1-9AC98DF8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25a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41CEF84-E914-AD57-F9DA-9FD2C0906E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494" y="1545463"/>
            <a:ext cx="6606806" cy="4771200"/>
          </a:xfrm>
        </p:spPr>
      </p:pic>
    </p:spTree>
    <p:extLst>
      <p:ext uri="{BB962C8B-B14F-4D97-AF65-F5344CB8AC3E}">
        <p14:creationId xmlns:p14="http://schemas.microsoft.com/office/powerpoint/2010/main" val="2208015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5427B-EC25-FC99-E6AF-2F5D23F8B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97FA-6F30-C898-4F7F-58B0834C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25b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293DBC-93BB-E24C-C65F-00244F73B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6" y="1653498"/>
            <a:ext cx="6874034" cy="4839377"/>
          </a:xfrm>
        </p:spPr>
      </p:pic>
    </p:spTree>
    <p:extLst>
      <p:ext uri="{BB962C8B-B14F-4D97-AF65-F5344CB8AC3E}">
        <p14:creationId xmlns:p14="http://schemas.microsoft.com/office/powerpoint/2010/main" val="48426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2964E-7B24-2565-9ED6-BCF88EBB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552CF-D3FD-F82C-5576-84D5A172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25c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91A6EE0-4C1D-0854-F0E0-D15505E48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36" y="1581070"/>
            <a:ext cx="6862363" cy="4911805"/>
          </a:xfrm>
        </p:spPr>
      </p:pic>
    </p:spTree>
    <p:extLst>
      <p:ext uri="{BB962C8B-B14F-4D97-AF65-F5344CB8AC3E}">
        <p14:creationId xmlns:p14="http://schemas.microsoft.com/office/powerpoint/2010/main" val="1628122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FB0D-9386-E9C0-4C44-3865DC485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86B8-CD3F-87B7-E79A-96BF3851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25d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533AF469-BAB4-E9C5-AA75-D973A3450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41" y="1505545"/>
            <a:ext cx="6584359" cy="4811118"/>
          </a:xfrm>
        </p:spPr>
      </p:pic>
    </p:spTree>
    <p:extLst>
      <p:ext uri="{BB962C8B-B14F-4D97-AF65-F5344CB8AC3E}">
        <p14:creationId xmlns:p14="http://schemas.microsoft.com/office/powerpoint/2010/main" val="1620094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B153-945A-3D67-8C0F-CF7617467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F878-FBE2-6D40-B5D0-C06F738F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26a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700F2F1-2909-8A26-7256-A2346BE13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06" y="1447393"/>
            <a:ext cx="6848093" cy="4945470"/>
          </a:xfrm>
        </p:spPr>
      </p:pic>
    </p:spTree>
    <p:extLst>
      <p:ext uri="{BB962C8B-B14F-4D97-AF65-F5344CB8AC3E}">
        <p14:creationId xmlns:p14="http://schemas.microsoft.com/office/powerpoint/2010/main" val="1088773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7816A-991D-7362-F775-713EA69E9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2BC45-0403-01AE-5B16-9F74FBCF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26b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49646AB-2AA7-B480-6493-0D39ADBBF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34" y="1530846"/>
            <a:ext cx="6064266" cy="4798517"/>
          </a:xfrm>
        </p:spPr>
      </p:pic>
    </p:spTree>
    <p:extLst>
      <p:ext uri="{BB962C8B-B14F-4D97-AF65-F5344CB8AC3E}">
        <p14:creationId xmlns:p14="http://schemas.microsoft.com/office/powerpoint/2010/main" val="264824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29C44-FAE7-9F50-D999-0C1FD861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4858-2373-641C-8F07-06972681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26c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D3646FA-0CEB-6A31-7291-AF586DCF8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970" y="1690688"/>
            <a:ext cx="7078030" cy="4712152"/>
          </a:xfrm>
        </p:spPr>
      </p:pic>
    </p:spTree>
    <p:extLst>
      <p:ext uri="{BB962C8B-B14F-4D97-AF65-F5344CB8AC3E}">
        <p14:creationId xmlns:p14="http://schemas.microsoft.com/office/powerpoint/2010/main" val="8776547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E65F-3B3D-5378-8A83-315458F8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1A318-05BB-CEA7-3D2E-253DBED7E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26d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A9BCD2B-A484-B06E-2592-050E8295C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79" y="1690688"/>
            <a:ext cx="6149321" cy="4677899"/>
          </a:xfrm>
        </p:spPr>
      </p:pic>
    </p:spTree>
    <p:extLst>
      <p:ext uri="{BB962C8B-B14F-4D97-AF65-F5344CB8AC3E}">
        <p14:creationId xmlns:p14="http://schemas.microsoft.com/office/powerpoint/2010/main" val="304892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8291-ED59-D491-AEED-0BF62309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A242-B949-1BFA-B53D-F747083D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26e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EC12C0-B4B3-9D2A-78A5-56FEA2282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62" y="1481079"/>
            <a:ext cx="6773338" cy="4848284"/>
          </a:xfrm>
        </p:spPr>
      </p:pic>
    </p:spTree>
    <p:extLst>
      <p:ext uri="{BB962C8B-B14F-4D97-AF65-F5344CB8AC3E}">
        <p14:creationId xmlns:p14="http://schemas.microsoft.com/office/powerpoint/2010/main" val="302392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E2D3D-469C-633E-B97B-D2CB404E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B192-6380-5667-D4D3-E07B5A33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Visit Information Page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4E37E3-2573-E3BA-D372-8D5590AD16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05" y="1828800"/>
            <a:ext cx="9419389" cy="4141080"/>
          </a:xfrm>
        </p:spPr>
      </p:pic>
    </p:spTree>
    <p:extLst>
      <p:ext uri="{BB962C8B-B14F-4D97-AF65-F5344CB8AC3E}">
        <p14:creationId xmlns:p14="http://schemas.microsoft.com/office/powerpoint/2010/main" val="5604331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451DD-CB0B-A793-DF47-9EC25FCF1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E890-0ACB-340E-35D1-D25D79B2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27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BF2075-F23B-CF1D-DF0B-F7CB1B2F0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77" y="1516204"/>
            <a:ext cx="8002123" cy="4775059"/>
          </a:xfrm>
        </p:spPr>
      </p:pic>
    </p:spTree>
    <p:extLst>
      <p:ext uri="{BB962C8B-B14F-4D97-AF65-F5344CB8AC3E}">
        <p14:creationId xmlns:p14="http://schemas.microsoft.com/office/powerpoint/2010/main" val="255126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63AD-1195-5E95-DC2D-D709F3A82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282F-23A7-3019-1C34-D9E2AFC0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28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17710E4-8626-9EE0-8B09-46032E059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00" y="1476865"/>
            <a:ext cx="8243800" cy="4801698"/>
          </a:xfrm>
        </p:spPr>
      </p:pic>
    </p:spTree>
    <p:extLst>
      <p:ext uri="{BB962C8B-B14F-4D97-AF65-F5344CB8AC3E}">
        <p14:creationId xmlns:p14="http://schemas.microsoft.com/office/powerpoint/2010/main" val="1063167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F72A9-2EBF-5EA9-586F-DE103FA0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934C-51F7-1BAE-6962-9B91FB448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29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4E6B95C-0CA6-CEA8-EBC7-2297BBE90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47" y="1690688"/>
            <a:ext cx="9201353" cy="4185800"/>
          </a:xfrm>
        </p:spPr>
      </p:pic>
    </p:spTree>
    <p:extLst>
      <p:ext uri="{BB962C8B-B14F-4D97-AF65-F5344CB8AC3E}">
        <p14:creationId xmlns:p14="http://schemas.microsoft.com/office/powerpoint/2010/main" val="2001524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2D246-3E53-C32C-C1CA-034CC068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AF2F-DF79-57DB-B40D-479914AD4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30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90BE72A-A0BA-96AE-D533-C37991CD4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66" y="1371233"/>
            <a:ext cx="9204534" cy="4706618"/>
          </a:xfrm>
        </p:spPr>
      </p:pic>
    </p:spTree>
    <p:extLst>
      <p:ext uri="{BB962C8B-B14F-4D97-AF65-F5344CB8AC3E}">
        <p14:creationId xmlns:p14="http://schemas.microsoft.com/office/powerpoint/2010/main" val="4070189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66C3-A69A-F80F-EC11-E017BB768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E7AA-ED75-A2E5-9195-38E8910C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31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FB3D84-A808-1483-83AB-FDCCACAEE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49" y="1690688"/>
            <a:ext cx="8693351" cy="4495099"/>
          </a:xfrm>
        </p:spPr>
      </p:pic>
    </p:spTree>
    <p:extLst>
      <p:ext uri="{BB962C8B-B14F-4D97-AF65-F5344CB8AC3E}">
        <p14:creationId xmlns:p14="http://schemas.microsoft.com/office/powerpoint/2010/main" val="3150370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6A09-D27F-5E6E-453C-B6709132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A3430-40FB-7CEA-9902-028C3EE9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32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AD7EF2A-CC27-F543-5348-71D31322F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15" y="1659967"/>
            <a:ext cx="8766385" cy="4379782"/>
          </a:xfrm>
        </p:spPr>
      </p:pic>
    </p:spTree>
    <p:extLst>
      <p:ext uri="{BB962C8B-B14F-4D97-AF65-F5344CB8AC3E}">
        <p14:creationId xmlns:p14="http://schemas.microsoft.com/office/powerpoint/2010/main" val="28940662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9594-387C-1A55-1865-597271387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AC095-0348-80DF-E1E2-1629B6D11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33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F87C4FA7-F717-88EF-FDD8-02B637715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47" y="1943100"/>
            <a:ext cx="9360739" cy="3775951"/>
          </a:xfrm>
        </p:spPr>
      </p:pic>
    </p:spTree>
    <p:extLst>
      <p:ext uri="{BB962C8B-B14F-4D97-AF65-F5344CB8AC3E}">
        <p14:creationId xmlns:p14="http://schemas.microsoft.com/office/powerpoint/2010/main" val="12492853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AC88-F2D9-44EC-F214-783686839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9FE4-9271-2DAE-320F-1F8A42C8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34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A52881-551F-5F30-848F-49663A037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72" y="1690688"/>
            <a:ext cx="8908056" cy="4801505"/>
          </a:xfrm>
        </p:spPr>
      </p:pic>
    </p:spTree>
    <p:extLst>
      <p:ext uri="{BB962C8B-B14F-4D97-AF65-F5344CB8AC3E}">
        <p14:creationId xmlns:p14="http://schemas.microsoft.com/office/powerpoint/2010/main" val="3422351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712BF-0243-06B8-C1C9-C5D2A5B3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76A5-0982-8FA8-BD51-49C4D7215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Thank You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0450E4CB-4CBA-EE95-D130-7B708D94B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69" y="2197100"/>
            <a:ext cx="9835159" cy="3267937"/>
          </a:xfrm>
        </p:spPr>
      </p:pic>
    </p:spTree>
    <p:extLst>
      <p:ext uri="{BB962C8B-B14F-4D97-AF65-F5344CB8AC3E}">
        <p14:creationId xmlns:p14="http://schemas.microsoft.com/office/powerpoint/2010/main" val="2418654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D040C-C11D-76C6-DC52-C8D2BC7B5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E78D7-379D-2395-AA1F-36C52CDE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VA Contact &amp; Exit Page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EBFD334-92C8-2BF7-28DD-39EE92D48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64" y="1524000"/>
            <a:ext cx="9199910" cy="4468121"/>
          </a:xfrm>
        </p:spPr>
      </p:pic>
    </p:spTree>
    <p:extLst>
      <p:ext uri="{BB962C8B-B14F-4D97-AF65-F5344CB8AC3E}">
        <p14:creationId xmlns:p14="http://schemas.microsoft.com/office/powerpoint/2010/main" val="43208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232A-5219-5F7D-CD67-B4B48F47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673D-C7C3-F157-6745-19DDFEB9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1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63FF408C-A7BF-EF76-098F-4F19A749F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68" y="2006600"/>
            <a:ext cx="10473770" cy="4249028"/>
          </a:xfrm>
        </p:spPr>
      </p:pic>
    </p:spTree>
    <p:extLst>
      <p:ext uri="{BB962C8B-B14F-4D97-AF65-F5344CB8AC3E}">
        <p14:creationId xmlns:p14="http://schemas.microsoft.com/office/powerpoint/2010/main" val="296375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759EF-DEEF-D34E-18AE-9D41FD58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3D1E-29A4-FF1A-5CF3-C56CC9706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2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84544868-00C8-AA7D-C351-B2AEB20A6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84" y="1690688"/>
            <a:ext cx="9928432" cy="5062169"/>
          </a:xfrm>
        </p:spPr>
      </p:pic>
    </p:spTree>
    <p:extLst>
      <p:ext uri="{BB962C8B-B14F-4D97-AF65-F5344CB8AC3E}">
        <p14:creationId xmlns:p14="http://schemas.microsoft.com/office/powerpoint/2010/main" val="181507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13ACA-C701-6DFF-5D1F-D571666E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5CE7-DEFC-8209-3483-B59B1CA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3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489D1212-98A6-2159-F172-FBBB9CF36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01" y="1690688"/>
            <a:ext cx="9553099" cy="4693545"/>
          </a:xfrm>
        </p:spPr>
      </p:pic>
    </p:spTree>
    <p:extLst>
      <p:ext uri="{BB962C8B-B14F-4D97-AF65-F5344CB8AC3E}">
        <p14:creationId xmlns:p14="http://schemas.microsoft.com/office/powerpoint/2010/main" val="322316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23A0-366D-C630-4E38-88D577675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94E4-2A97-2E81-A0B4-41414FF2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8CAF9FD-C394-E087-F7BB-505F06101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60" y="1484312"/>
            <a:ext cx="10566406" cy="5008563"/>
          </a:xfrm>
        </p:spPr>
      </p:pic>
    </p:spTree>
    <p:extLst>
      <p:ext uri="{BB962C8B-B14F-4D97-AF65-F5344CB8AC3E}">
        <p14:creationId xmlns:p14="http://schemas.microsoft.com/office/powerpoint/2010/main" val="240871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3ED4-82A0-53FB-C5F6-FA4FFC476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BAC9-1896-B1CE-55D2-2E32253A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 5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139F70E-C88C-53D6-88BB-394367154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60" y="1648486"/>
            <a:ext cx="10630140" cy="4844389"/>
          </a:xfrm>
        </p:spPr>
      </p:pic>
    </p:spTree>
    <p:extLst>
      <p:ext uri="{BB962C8B-B14F-4D97-AF65-F5344CB8AC3E}">
        <p14:creationId xmlns:p14="http://schemas.microsoft.com/office/powerpoint/2010/main" val="1254666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5f1b23-abaf-45ee-821d-b7ab251ab3bf}" enabled="0" method="" siteId="{e95f1b23-abaf-45ee-821d-b7ab251ab3b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106</Words>
  <Application>Microsoft Office PowerPoint</Application>
  <PresentationFormat>Widescreen</PresentationFormat>
  <Paragraphs>49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Opening Page</vt:lpstr>
      <vt:lpstr>Introduction Page</vt:lpstr>
      <vt:lpstr>VA Burden and Privacy Statements</vt:lpstr>
      <vt:lpstr>Visit Information Page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Transition Page</vt:lpstr>
      <vt:lpstr>Question 11</vt:lpstr>
      <vt:lpstr>Question 12</vt:lpstr>
      <vt:lpstr>Question 13</vt:lpstr>
      <vt:lpstr>Question 14</vt:lpstr>
      <vt:lpstr>Question 15</vt:lpstr>
      <vt:lpstr>Question 16</vt:lpstr>
      <vt:lpstr>Question 17</vt:lpstr>
      <vt:lpstr>Question 18</vt:lpstr>
      <vt:lpstr>Question 19</vt:lpstr>
      <vt:lpstr>Question 20</vt:lpstr>
      <vt:lpstr>Question 21</vt:lpstr>
      <vt:lpstr>Question 22</vt:lpstr>
      <vt:lpstr>Question 23</vt:lpstr>
      <vt:lpstr>Question 24</vt:lpstr>
      <vt:lpstr>Transition Page</vt:lpstr>
      <vt:lpstr>Question 25a</vt:lpstr>
      <vt:lpstr>Question 25b</vt:lpstr>
      <vt:lpstr>Question 25c</vt:lpstr>
      <vt:lpstr>Question 25d</vt:lpstr>
      <vt:lpstr>Question 26a</vt:lpstr>
      <vt:lpstr>Question 26b</vt:lpstr>
      <vt:lpstr>Question 26c</vt:lpstr>
      <vt:lpstr>Question 26d</vt:lpstr>
      <vt:lpstr>Question 26e</vt:lpstr>
      <vt:lpstr>Question 27</vt:lpstr>
      <vt:lpstr>Question 28</vt:lpstr>
      <vt:lpstr>Question 29</vt:lpstr>
      <vt:lpstr>Question 30</vt:lpstr>
      <vt:lpstr>Question 31</vt:lpstr>
      <vt:lpstr>Question 32</vt:lpstr>
      <vt:lpstr>Question 33</vt:lpstr>
      <vt:lpstr>Question 34</vt:lpstr>
      <vt:lpstr>Thank You Page</vt:lpstr>
      <vt:lpstr>VA Contact &amp; Exit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Page</dc:title>
  <dc:creator>Nigel Smucker</dc:creator>
  <cp:lastModifiedBy>O'Donnell, Frances M.</cp:lastModifiedBy>
  <cp:revision>5</cp:revision>
  <dcterms:created xsi:type="dcterms:W3CDTF">2024-04-09T23:54:38Z</dcterms:created>
  <dcterms:modified xsi:type="dcterms:W3CDTF">2024-11-12T01:24:14Z</dcterms:modified>
</cp:coreProperties>
</file>