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4"/>
  </p:sldMasterIdLst>
  <p:notesMasterIdLst>
    <p:notesMasterId r:id="rId98"/>
  </p:notesMasterIdLst>
  <p:handoutMasterIdLst>
    <p:handoutMasterId r:id="rId99"/>
  </p:handoutMasterIdLst>
  <p:sldIdLst>
    <p:sldId id="258" r:id="rId5"/>
    <p:sldId id="634" r:id="rId6"/>
    <p:sldId id="593" r:id="rId7"/>
    <p:sldId id="606" r:id="rId8"/>
    <p:sldId id="592" r:id="rId9"/>
    <p:sldId id="594" r:id="rId10"/>
    <p:sldId id="595" r:id="rId11"/>
    <p:sldId id="596" r:id="rId12"/>
    <p:sldId id="597" r:id="rId13"/>
    <p:sldId id="598" r:id="rId14"/>
    <p:sldId id="599" r:id="rId15"/>
    <p:sldId id="601" r:id="rId16"/>
    <p:sldId id="600" r:id="rId17"/>
    <p:sldId id="602" r:id="rId18"/>
    <p:sldId id="603" r:id="rId19"/>
    <p:sldId id="605" r:id="rId20"/>
    <p:sldId id="608" r:id="rId21"/>
    <p:sldId id="609" r:id="rId22"/>
    <p:sldId id="611" r:id="rId23"/>
    <p:sldId id="612" r:id="rId24"/>
    <p:sldId id="615" r:id="rId25"/>
    <p:sldId id="616" r:id="rId26"/>
    <p:sldId id="617" r:id="rId27"/>
    <p:sldId id="618" r:id="rId28"/>
    <p:sldId id="619" r:id="rId29"/>
    <p:sldId id="620" r:id="rId30"/>
    <p:sldId id="623" r:id="rId31"/>
    <p:sldId id="624" r:id="rId32"/>
    <p:sldId id="625" r:id="rId33"/>
    <p:sldId id="626" r:id="rId34"/>
    <p:sldId id="627" r:id="rId35"/>
    <p:sldId id="628" r:id="rId36"/>
    <p:sldId id="629" r:id="rId37"/>
    <p:sldId id="630" r:id="rId38"/>
    <p:sldId id="631" r:id="rId39"/>
    <p:sldId id="635" r:id="rId40"/>
    <p:sldId id="636" r:id="rId41"/>
    <p:sldId id="637" r:id="rId42"/>
    <p:sldId id="638" r:id="rId43"/>
    <p:sldId id="639" r:id="rId44"/>
    <p:sldId id="640" r:id="rId45"/>
    <p:sldId id="642" r:id="rId46"/>
    <p:sldId id="643" r:id="rId47"/>
    <p:sldId id="644" r:id="rId48"/>
    <p:sldId id="645" r:id="rId49"/>
    <p:sldId id="646" r:id="rId50"/>
    <p:sldId id="648" r:id="rId51"/>
    <p:sldId id="649" r:id="rId52"/>
    <p:sldId id="650" r:id="rId53"/>
    <p:sldId id="651" r:id="rId54"/>
    <p:sldId id="683" r:id="rId55"/>
    <p:sldId id="668" r:id="rId56"/>
    <p:sldId id="652" r:id="rId57"/>
    <p:sldId id="654" r:id="rId58"/>
    <p:sldId id="655" r:id="rId59"/>
    <p:sldId id="656" r:id="rId60"/>
    <p:sldId id="657" r:id="rId61"/>
    <p:sldId id="658" r:id="rId62"/>
    <p:sldId id="659" r:id="rId63"/>
    <p:sldId id="660" r:id="rId64"/>
    <p:sldId id="661" r:id="rId65"/>
    <p:sldId id="662" r:id="rId66"/>
    <p:sldId id="663" r:id="rId67"/>
    <p:sldId id="664" r:id="rId68"/>
    <p:sldId id="667" r:id="rId69"/>
    <p:sldId id="685" r:id="rId70"/>
    <p:sldId id="686" r:id="rId71"/>
    <p:sldId id="687" r:id="rId72"/>
    <p:sldId id="688" r:id="rId73"/>
    <p:sldId id="684" r:id="rId74"/>
    <p:sldId id="669" r:id="rId75"/>
    <p:sldId id="671" r:id="rId76"/>
    <p:sldId id="672" r:id="rId77"/>
    <p:sldId id="673" r:id="rId78"/>
    <p:sldId id="674" r:id="rId79"/>
    <p:sldId id="675" r:id="rId80"/>
    <p:sldId id="676" r:id="rId81"/>
    <p:sldId id="677" r:id="rId82"/>
    <p:sldId id="678" r:id="rId83"/>
    <p:sldId id="679" r:id="rId84"/>
    <p:sldId id="680" r:id="rId85"/>
    <p:sldId id="681" r:id="rId86"/>
    <p:sldId id="607" r:id="rId87"/>
    <p:sldId id="604" r:id="rId88"/>
    <p:sldId id="610" r:id="rId89"/>
    <p:sldId id="613" r:id="rId90"/>
    <p:sldId id="614" r:id="rId91"/>
    <p:sldId id="622" r:id="rId92"/>
    <p:sldId id="633" r:id="rId93"/>
    <p:sldId id="641" r:id="rId94"/>
    <p:sldId id="653" r:id="rId95"/>
    <p:sldId id="682" r:id="rId96"/>
    <p:sldId id="689" r:id="rId97"/>
  </p:sldIdLst>
  <p:sldSz cx="6858000" cy="99028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8444F83-8EFF-C747-A992-DC3FB50877B3}">
          <p14:sldIdLst>
            <p14:sldId id="258"/>
            <p14:sldId id="634"/>
            <p14:sldId id="593"/>
          </p14:sldIdLst>
        </p14:section>
        <p14:section name="Schedule Appointment" id="{6F1457C9-CB4A-B44D-839F-99A48132A562}">
          <p14:sldIdLst>
            <p14:sldId id="606"/>
            <p14:sldId id="592"/>
            <p14:sldId id="594"/>
            <p14:sldId id="595"/>
            <p14:sldId id="596"/>
            <p14:sldId id="597"/>
            <p14:sldId id="598"/>
            <p14:sldId id="599"/>
            <p14:sldId id="601"/>
            <p14:sldId id="600"/>
            <p14:sldId id="602"/>
            <p14:sldId id="603"/>
            <p14:sldId id="605"/>
            <p14:sldId id="608"/>
            <p14:sldId id="609"/>
            <p14:sldId id="611"/>
            <p14:sldId id="612"/>
            <p14:sldId id="615"/>
            <p14:sldId id="616"/>
            <p14:sldId id="617"/>
            <p14:sldId id="618"/>
            <p14:sldId id="619"/>
            <p14:sldId id="620"/>
            <p14:sldId id="623"/>
            <p14:sldId id="624"/>
            <p14:sldId id="625"/>
            <p14:sldId id="626"/>
            <p14:sldId id="627"/>
            <p14:sldId id="628"/>
            <p14:sldId id="629"/>
            <p14:sldId id="630"/>
            <p14:sldId id="631"/>
          </p14:sldIdLst>
        </p14:section>
        <p14:section name="Cancel Appointment" id="{F663220A-62EF-8441-BE5D-CF2C2654F480}">
          <p14:sldIdLst>
            <p14:sldId id="635"/>
            <p14:sldId id="636"/>
            <p14:sldId id="637"/>
            <p14:sldId id="638"/>
            <p14:sldId id="639"/>
            <p14:sldId id="640"/>
            <p14:sldId id="642"/>
            <p14:sldId id="643"/>
            <p14:sldId id="644"/>
            <p14:sldId id="645"/>
          </p14:sldIdLst>
        </p14:section>
        <p14:section name="View/Edit Profile" id="{8F0C6386-B30A-654F-A301-20BD624EB41B}">
          <p14:sldIdLst>
            <p14:sldId id="646"/>
            <p14:sldId id="648"/>
            <p14:sldId id="649"/>
            <p14:sldId id="650"/>
            <p14:sldId id="651"/>
          </p14:sldIdLst>
        </p14:section>
        <p14:section name="Add Traveler to Profile" id="{88188DA0-3C88-4B46-ACA6-6BBEEE2597FF}">
          <p14:sldIdLst>
            <p14:sldId id="683"/>
            <p14:sldId id="668"/>
            <p14:sldId id="652"/>
            <p14:sldId id="654"/>
            <p14:sldId id="655"/>
            <p14:sldId id="656"/>
            <p14:sldId id="657"/>
            <p14:sldId id="658"/>
            <p14:sldId id="659"/>
            <p14:sldId id="660"/>
            <p14:sldId id="661"/>
            <p14:sldId id="662"/>
            <p14:sldId id="663"/>
            <p14:sldId id="664"/>
          </p14:sldIdLst>
        </p14:section>
        <p14:section name="View Traveler from Profile" id="{8C3B08B5-1B3D-1A4D-BCAF-4EA6DB85CE17}">
          <p14:sldIdLst>
            <p14:sldId id="667"/>
            <p14:sldId id="685"/>
            <p14:sldId id="686"/>
            <p14:sldId id="687"/>
            <p14:sldId id="688"/>
          </p14:sldIdLst>
        </p14:section>
        <p14:section name="Edit Traveler from Profile" id="{7FD222F9-8154-0E4E-9228-08E04F82E615}">
          <p14:sldIdLst>
            <p14:sldId id="684"/>
            <p14:sldId id="669"/>
            <p14:sldId id="671"/>
            <p14:sldId id="672"/>
            <p14:sldId id="673"/>
            <p14:sldId id="674"/>
            <p14:sldId id="675"/>
          </p14:sldIdLst>
        </p14:section>
        <p14:section name="Delete Traveler from Profile" id="{BFCCA315-917A-3A49-B38B-9F8BBB284470}">
          <p14:sldIdLst>
            <p14:sldId id="676"/>
            <p14:sldId id="677"/>
            <p14:sldId id="678"/>
            <p14:sldId id="679"/>
            <p14:sldId id="680"/>
            <p14:sldId id="681"/>
          </p14:sldIdLst>
        </p14:section>
        <p14:section name="Edgecases" id="{231BA252-7AB6-A242-833D-749508A8A121}">
          <p14:sldIdLst>
            <p14:sldId id="607"/>
            <p14:sldId id="604"/>
            <p14:sldId id="610"/>
            <p14:sldId id="613"/>
            <p14:sldId id="614"/>
            <p14:sldId id="622"/>
            <p14:sldId id="633"/>
            <p14:sldId id="641"/>
            <p14:sldId id="653"/>
            <p14:sldId id="682"/>
            <p14:sldId id="6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19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0DFF210-137F-7B4D-EA65-F0A76427F49E}" name="YOON, EUN Y. (CTR)" initials="Y(" userId="S::0610706787@cbp.dhs.gov::37bbf195-17fd-44b5-b18f-f06eac5f9619" providerId="AD"/>
  <p188:author id="{D6F9851D-A3F9-8A2E-F7C6-DCD1B1BCCFCC}" name="MORRISON, AMANDA C ( CTR )" initials="AM" userId="S::0503365957@CBP.DHS.GOV::4085fcf5-287f-40e7-9915-64de06f48963" providerId="AD"/>
  <p188:author id="{FB608720-014E-D111-F505-EF94E18D103C}" name="KENNEDY, TRICIA" initials="KT" userId="S::0485100962@cbp.dhs.gov::3faed595-f881-49ee-824b-7644b96454b3" providerId="AD"/>
  <p188:author id="{0AFFAD30-F4B9-B3B2-BA35-CE9051565583}" name="CASHWELL, BRITNEY N" initials="CN" userId="S::0590305700@cbp.dhs.gov::f0832d84-78ef-4beb-af98-83d654cb0683" providerId="AD"/>
  <p188:author id="{3FD57596-3F92-FEF3-A764-612A68B40F4D}" name="BEITZEL, BRIANNA M (CTR)" initials="B(" userId="S::0410729677@cbp.dhs.gov::73eea6d8-0b2e-430a-a8a0-95586b6e8a50" providerId="AD"/>
  <p188:author id="{6C366197-0347-5848-3E74-775529B94C5F}" name="MORRISON, AMANDA C ( CTR )" initials="MAC(C)" userId="S::0503365957@cbp.dhs.gov::4085fcf5-287f-40e7-9915-64de06f48963" providerId="AD"/>
  <p188:author id="{47F86DD0-5180-DC13-D3FD-30A36B97D4C9}" name="O'DONNELL, JAMES T" initials="OT" userId="S::0061554344@cbp.dhs.gov::3edbb0f8-37a7-4196-ba58-f410b9070e4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B7FB16-C234-DDED-163C-12B3C58BEB85}" v="7" dt="2024-08-28T18:03:58.1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2674" y="77"/>
      </p:cViewPr>
      <p:guideLst>
        <p:guide orient="horz" pos="3119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theme" Target="theme/theme1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handoutMaster" Target="handoutMasters/handoutMaster1.xml"/><Relationship Id="rId10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microsoft.com/office/2015/10/relationships/revisionInfo" Target="revisionInfo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presProps" Target="presProps.xml"/><Relationship Id="rId105" Type="http://schemas.microsoft.com/office/2018/10/relationships/authors" Target="author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7D10C13-C177-2CE3-F7DF-E5CE4145FA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CAB2A3-7BB4-058D-8675-9BED312EB50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5AE2A-4336-5946-AE95-A4C064E5F874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0A09D8-3070-3198-CBB4-7A750175CD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D0A02A-BFCF-7148-8053-22B6F519E6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804416-D0FA-A44F-9360-7074BC573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75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A4AC0C-0124-1E45-AE6C-40EA57B17D16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358CD1-FCD4-3C44-AE25-444628A4F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85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908960"/>
            <a:ext cx="5829300" cy="194715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989067"/>
            <a:ext cx="5143500" cy="2390890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FEBEE-CFE7-6C4D-AAA7-B1C31B6B4B86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78454"/>
            <a:ext cx="2314575" cy="527234"/>
          </a:xfrm>
          <a:prstGeom prst="rect">
            <a:avLst/>
          </a:prstGeom>
        </p:spPr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BB87-ACC1-6E46-829E-BCCC6E53CFA9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64D09B7-AB10-35A3-67B6-B0E0DFCE2A15}"/>
              </a:ext>
            </a:extLst>
          </p:cNvPr>
          <p:cNvGrpSpPr/>
          <p:nvPr userDrawn="1"/>
        </p:nvGrpSpPr>
        <p:grpSpPr>
          <a:xfrm>
            <a:off x="2031683" y="1586138"/>
            <a:ext cx="2980809" cy="2385475"/>
            <a:chOff x="2031683" y="613710"/>
            <a:chExt cx="2980809" cy="238547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CD41636-60C2-FDF6-E5AF-8379D1CD5BBA}"/>
                </a:ext>
              </a:extLst>
            </p:cNvPr>
            <p:cNvSpPr txBox="1"/>
            <p:nvPr userDrawn="1"/>
          </p:nvSpPr>
          <p:spPr>
            <a:xfrm>
              <a:off x="2031683" y="2137411"/>
              <a:ext cx="279463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0">
                  <a:solidFill>
                    <a:schemeClr val="accent1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CBP One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EFFFF8A-27B4-1659-6CED-3E2453EF9D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796078" y="613710"/>
              <a:ext cx="1265844" cy="152370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98B4C91-9BF3-5D94-7D47-E5B512F613C0}"/>
                </a:ext>
              </a:extLst>
            </p:cNvPr>
            <p:cNvSpPr txBox="1"/>
            <p:nvPr userDrawn="1"/>
          </p:nvSpPr>
          <p:spPr>
            <a:xfrm>
              <a:off x="4518807" y="2270825"/>
              <a:ext cx="49368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>
                  <a:solidFill>
                    <a:srgbClr val="0B4B72"/>
                  </a:solidFill>
                  <a:latin typeface="Lato Semibold" panose="020F0502020204030203" pitchFamily="34" charset="0"/>
                </a:rPr>
                <a:t>TM</a:t>
              </a:r>
              <a:endParaRPr lang="en-US" sz="1300" b="1">
                <a:solidFill>
                  <a:srgbClr val="0B4B72"/>
                </a:solidFill>
                <a:latin typeface="Lato Semibold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1511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creen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9" y="1434906"/>
            <a:ext cx="2188584" cy="568984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8DBA-7E84-2442-A19F-2F2EA1B7F358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78454"/>
            <a:ext cx="2314575" cy="527234"/>
          </a:xfrm>
          <a:prstGeom prst="rect">
            <a:avLst/>
          </a:prstGeom>
        </p:spPr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BB87-ACC1-6E46-829E-BCCC6E53CFA9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153E41-6650-70DF-E092-75F1211B6980}"/>
              </a:ext>
            </a:extLst>
          </p:cNvPr>
          <p:cNvSpPr txBox="1"/>
          <p:nvPr userDrawn="1"/>
        </p:nvSpPr>
        <p:spPr>
          <a:xfrm>
            <a:off x="2919411" y="1434905"/>
            <a:ext cx="3467100" cy="7484515"/>
          </a:xfrm>
          <a:prstGeom prst="rect">
            <a:avLst/>
          </a:prstGeom>
          <a:solidFill>
            <a:schemeClr val="tx2">
              <a:alpha val="5000"/>
            </a:schemeClr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7541F2D-C6AC-0EBB-E5F6-00F3A3DAD73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71489" y="7383779"/>
            <a:ext cx="2188584" cy="1535641"/>
          </a:xfrm>
        </p:spPr>
        <p:txBody>
          <a:bodyPr anchor="b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8AC120B-DAAD-BF7F-83E5-44E9D54E632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2919411" y="1434906"/>
            <a:ext cx="3467100" cy="7484514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7807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037D-2080-8943-8CF4-2E797F20D6DF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78454"/>
            <a:ext cx="2314575" cy="527234"/>
          </a:xfrm>
          <a:prstGeom prst="rect">
            <a:avLst/>
          </a:prstGeom>
        </p:spPr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BB87-ACC1-6E46-829E-BCCC6E53C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138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8832"/>
            <a:ext cx="5915025" cy="411929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7102"/>
            <a:ext cx="5915025" cy="2166242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0228-1B62-D14A-AB5A-F629166DE92E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78454"/>
            <a:ext cx="2314575" cy="527234"/>
          </a:xfrm>
          <a:prstGeom prst="rect">
            <a:avLst/>
          </a:prstGeom>
        </p:spPr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BB87-ACC1-6E46-829E-BCCC6E53C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328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A912-C17B-4047-9C3C-0BBAA9386629}" type="datetime1">
              <a:rPr lang="en-US" smtClean="0"/>
              <a:t>1/31/2025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713" y="9178454"/>
            <a:ext cx="2314575" cy="527234"/>
          </a:xfrm>
          <a:prstGeom prst="rect">
            <a:avLst/>
          </a:prstGeom>
        </p:spPr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BB87-ACC1-6E46-829E-BCCC6E53C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298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9" y="527236"/>
            <a:ext cx="5524472" cy="648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434905"/>
            <a:ext cx="5915025" cy="7484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78454"/>
            <a:ext cx="1543050" cy="5272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accent1"/>
                </a:solidFill>
                <a:latin typeface="Lato" panose="020F0502020204030203" pitchFamily="34" charset="77"/>
              </a:defRPr>
            </a:lvl1pPr>
          </a:lstStyle>
          <a:p>
            <a:fld id="{5874CE67-AE77-F242-A545-AF7D10FD679A}" type="datetime1">
              <a:rPr lang="en-US" smtClean="0"/>
              <a:t>1/31/2025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78454"/>
            <a:ext cx="1543050" cy="5272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accent1"/>
                </a:solidFill>
                <a:latin typeface="Lato" panose="020F0502020204030203" pitchFamily="34" charset="77"/>
              </a:defRPr>
            </a:lvl1pPr>
          </a:lstStyle>
          <a:p>
            <a:fld id="{1D5EBB87-ACC1-6E46-829E-BCCC6E53CFA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Graphic 7">
            <a:extLst>
              <a:ext uri="{FF2B5EF4-FFF2-40B4-BE49-F238E27FC236}">
                <a16:creationId xmlns:a16="http://schemas.microsoft.com/office/drawing/2014/main" id="{BEBF9F70-104B-C9D7-A2CD-376CDFA6AB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95960" y="137421"/>
            <a:ext cx="781103" cy="779629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4844D16-31D6-393E-6A57-2E89704F6A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78454"/>
            <a:ext cx="2314575" cy="527234"/>
          </a:xfrm>
          <a:prstGeom prst="rect">
            <a:avLst/>
          </a:prstGeom>
        </p:spPr>
        <p:txBody>
          <a:bodyPr/>
          <a:lstStyle/>
          <a:p>
            <a:r>
              <a:rPr lang="en-US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308523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9" r:id="rId2"/>
    <p:sldLayoutId id="2147483674" r:id="rId3"/>
    <p:sldLayoutId id="2147483675" r:id="rId4"/>
    <p:sldLayoutId id="2147483678" r:id="rId5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accent1"/>
          </a:solidFill>
          <a:latin typeface="Lato" panose="020F0502020204030203" pitchFamily="34" charset="77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8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8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7.xml"/><Relationship Id="rId3" Type="http://schemas.openxmlformats.org/officeDocument/2006/relationships/slide" Target="slide4.xml"/><Relationship Id="rId7" Type="http://schemas.openxmlformats.org/officeDocument/2006/relationships/slide" Target="slide6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51.xml"/><Relationship Id="rId5" Type="http://schemas.openxmlformats.org/officeDocument/2006/relationships/slide" Target="slide46.xml"/><Relationship Id="rId4" Type="http://schemas.openxmlformats.org/officeDocument/2006/relationships/slide" Target="slide36.xml"/><Relationship Id="rId9" Type="http://schemas.openxmlformats.org/officeDocument/2006/relationships/slide" Target="slide8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87.xml"/><Relationship Id="rId2" Type="http://schemas.openxmlformats.org/officeDocument/2006/relationships/slide" Target="slide8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8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gma.com/file/LKRQtgPjVlHbsSntZ5iioW/CBP-One-Mobile-Mockups?type=design&amp;node-id=1297-37752&amp;mode=design&amp;t=PZYit2hxNAjPpFC8-4" TargetMode="External"/><Relationship Id="rId2" Type="http://schemas.openxmlformats.org/officeDocument/2006/relationships/hyperlink" Target="https://jira.cbp.dhs.gov/browse/COM-7799" TargetMode="Externa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" Target="slide9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89.xml"/><Relationship Id="rId2" Type="http://schemas.openxmlformats.org/officeDocument/2006/relationships/hyperlink" Target="https://cbpgov.sharepoint.com/:x:/s/OFOOITCBPOneTeam/EaKbO3BpxNNEk9CuSlhoOMsBFZFk6cfnyEoBBvLffMaFkw?e=lCwSI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93.xml"/><Relationship Id="rId2" Type="http://schemas.openxmlformats.org/officeDocument/2006/relationships/slide" Target="slide9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cbpgov.sharepoint.com/:x:/s/OFOOITCBPOneTeam/EaKbO3BpxNNEk9CuSlhoOMsBFZFk6cfnyEoBBvLffMaFkw?e=lCwSIa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" Target="slide9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" Target="slide7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" Target="slide73.xml"/><Relationship Id="rId2" Type="http://schemas.openxmlformats.org/officeDocument/2006/relationships/slide" Target="slide6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slide" Target="slide8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slide" Target="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B6559-E05F-2D89-BF55-97D56E8EC5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Traveler &gt; Land &gt; Schedule an Appointment at a Port of Entry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96A662-0D94-0A0F-94E9-43CBD29A3C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dirty="0">
                <a:latin typeface="Lato"/>
                <a:ea typeface="Lato"/>
                <a:cs typeface="Lato"/>
              </a:rPr>
              <a:t>V2</a:t>
            </a:r>
            <a:r>
              <a:rPr lang="en-US" sz="1800" dirty="0">
                <a:latin typeface="Lato"/>
                <a:ea typeface="Lato"/>
                <a:cs typeface="Lato"/>
              </a:rPr>
              <a:t>: </a:t>
            </a:r>
            <a:r>
              <a:rPr lang="en-US" dirty="0">
                <a:latin typeface="Lato"/>
                <a:ea typeface="Lato"/>
                <a:cs typeface="Lato"/>
              </a:rPr>
              <a:t>August 13</a:t>
            </a:r>
            <a:r>
              <a:rPr lang="en-US" sz="1800" dirty="0">
                <a:latin typeface="Lato"/>
                <a:ea typeface="Lato"/>
                <a:cs typeface="Lato"/>
              </a:rPr>
              <a:t>, 2024</a:t>
            </a:r>
          </a:p>
          <a:p>
            <a:r>
              <a:rPr lang="en-US" dirty="0">
                <a:latin typeface="Lato"/>
                <a:ea typeface="Lato"/>
                <a:cs typeface="Lato"/>
              </a:rPr>
              <a:t>Received developer approval from Nathan Stec and Alex Eun on August 8, 2024 via Teams.</a:t>
            </a:r>
          </a:p>
          <a:p>
            <a:r>
              <a:rPr lang="en-US" dirty="0">
                <a:solidFill>
                  <a:srgbClr val="000000"/>
                </a:solidFill>
                <a:latin typeface="Lato"/>
                <a:ea typeface="Lato"/>
                <a:cs typeface="Lato"/>
              </a:rPr>
              <a:t>Received stakeholder approval from Trish Kennedy and Jim O'Donnell during Sprint Planning on August 28, 2024.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267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8CAF-1685-C713-C02A-A6C3DD3E3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Traveler &gt; Land &gt; Schedule an Appointment at a Port of Entry: Schedule Appointment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90FB2-A7AB-92A3-358E-0F02D9746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Title should read “Edit Port of Entry Appointments Profile”, truncated to 1 line.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F237B-2CED-79BB-6832-F3438512C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8DBA-7E84-2442-A19F-2F2EA1B7F358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D999E-8A5E-68D4-46D1-1F63C2ED6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0FBDB-0839-F1A8-32E4-77860D97F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BB87-ACC1-6E46-829E-BCCC6E53CFA9}" type="slidenum">
              <a:rPr lang="en-US" smtClean="0"/>
              <a:t>10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24E805-7FF7-E6FB-D4DF-CB314DAB981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chemeClr val="accent2"/>
                </a:solidFill>
              </a:rPr>
              <a:t>ACTION:</a:t>
            </a:r>
            <a:r>
              <a:rPr lang="en-US"/>
              <a:t> User selects the</a:t>
            </a:r>
            <a:r>
              <a:rPr lang="en-US" b="1"/>
              <a:t> tooltip icon.</a:t>
            </a:r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C90A9E1-379D-DE1E-4AF8-B2EC65270543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rcRect/>
          <a:stretch/>
        </p:blipFill>
        <p:spPr>
          <a:xfrm>
            <a:off x="2924577" y="1435100"/>
            <a:ext cx="3456771" cy="7485063"/>
          </a:xfrm>
        </p:spPr>
      </p:pic>
    </p:spTree>
    <p:extLst>
      <p:ext uri="{BB962C8B-B14F-4D97-AF65-F5344CB8AC3E}">
        <p14:creationId xmlns:p14="http://schemas.microsoft.com/office/powerpoint/2010/main" val="3591249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8CAF-1685-C713-C02A-A6C3DD3E3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Traveler &gt; Land &gt; Schedule an Appointment at a Port of Entry: Schedule Appointment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90FB2-A7AB-92A3-358E-0F02D9746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F237B-2CED-79BB-6832-F3438512C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8DBA-7E84-2442-A19F-2F2EA1B7F358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D999E-8A5E-68D4-46D1-1F63C2ED6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0FBDB-0839-F1A8-32E4-77860D97F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BB87-ACC1-6E46-829E-BCCC6E53CFA9}" type="slidenum">
              <a:rPr lang="en-US" smtClean="0"/>
              <a:t>11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24E805-7FF7-E6FB-D4DF-CB314DAB981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chemeClr val="accent2"/>
                </a:solidFill>
              </a:rPr>
              <a:t>ACTION:</a:t>
            </a:r>
            <a:r>
              <a:rPr lang="en-US"/>
              <a:t> User taps off the tooltip.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C90A9E1-379D-DE1E-4AF8-B2EC65270543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rcRect/>
          <a:stretch/>
        </p:blipFill>
        <p:spPr>
          <a:xfrm>
            <a:off x="2924577" y="1435100"/>
            <a:ext cx="3456771" cy="7485063"/>
          </a:xfrm>
        </p:spPr>
      </p:pic>
    </p:spTree>
    <p:extLst>
      <p:ext uri="{BB962C8B-B14F-4D97-AF65-F5344CB8AC3E}">
        <p14:creationId xmlns:p14="http://schemas.microsoft.com/office/powerpoint/2010/main" val="2338636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8CAF-1685-C713-C02A-A6C3DD3E3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Traveler &gt; Land &gt; Schedule an Appointment at a Port of Entry: Schedule Appointment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90FB2-A7AB-92A3-358E-0F02D9746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F237B-2CED-79BB-6832-F3438512C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8DBA-7E84-2442-A19F-2F2EA1B7F358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D999E-8A5E-68D4-46D1-1F63C2ED6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0FBDB-0839-F1A8-32E4-77860D97F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BB87-ACC1-6E46-829E-BCCC6E53CFA9}" type="slidenum">
              <a:rPr lang="en-US" smtClean="0"/>
              <a:t>12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24E805-7FF7-E6FB-D4DF-CB314DAB981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chemeClr val="accent2"/>
                </a:solidFill>
              </a:rPr>
              <a:t>ACTION:</a:t>
            </a:r>
            <a:r>
              <a:rPr lang="en-US"/>
              <a:t> User fills out the required fields.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C90A9E1-379D-DE1E-4AF8-B2EC65270543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rcRect/>
          <a:stretch/>
        </p:blipFill>
        <p:spPr>
          <a:xfrm>
            <a:off x="2924577" y="1435100"/>
            <a:ext cx="3456771" cy="7485063"/>
          </a:xfrm>
        </p:spPr>
      </p:pic>
    </p:spTree>
    <p:extLst>
      <p:ext uri="{BB962C8B-B14F-4D97-AF65-F5344CB8AC3E}">
        <p14:creationId xmlns:p14="http://schemas.microsoft.com/office/powerpoint/2010/main" val="1237925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8CAF-1685-C713-C02A-A6C3DD3E3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Traveler &gt; Land &gt; Schedule an Appointment at a Port of Entry: Schedule Appointment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F237B-2CED-79BB-6832-F3438512C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8DBA-7E84-2442-A19F-2F2EA1B7F358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D999E-8A5E-68D4-46D1-1F63C2ED6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0FBDB-0839-F1A8-32E4-77860D97F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BB87-ACC1-6E46-829E-BCCC6E53CFA9}" type="slidenum">
              <a:rPr lang="en-US" smtClean="0"/>
              <a:t>13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24E805-7FF7-E6FB-D4DF-CB314DAB981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chemeClr val="accent2"/>
                </a:solidFill>
              </a:rPr>
              <a:t>ACTION:</a:t>
            </a:r>
            <a:r>
              <a:rPr lang="en-US"/>
              <a:t> User selects </a:t>
            </a:r>
            <a:r>
              <a:rPr lang="en-US" b="1"/>
              <a:t>SAVE.</a:t>
            </a:r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C90A9E1-379D-DE1E-4AF8-B2EC65270543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rcRect/>
          <a:stretch/>
        </p:blipFill>
        <p:spPr>
          <a:xfrm>
            <a:off x="2924577" y="1435100"/>
            <a:ext cx="3456771" cy="7485063"/>
          </a:xfrm>
        </p:spPr>
      </p:pic>
    </p:spTree>
    <p:extLst>
      <p:ext uri="{BB962C8B-B14F-4D97-AF65-F5344CB8AC3E}">
        <p14:creationId xmlns:p14="http://schemas.microsoft.com/office/powerpoint/2010/main" val="745819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8CAF-1685-C713-C02A-A6C3DD3E3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Traveler &gt; Land &gt; Schedule an Appointment at a Port of Entry: Schedule Appointment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90FB2-A7AB-92A3-358E-0F02D9746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chemeClr val="accent1"/>
                </a:solidFill>
              </a:rPr>
              <a:t>NOTE</a:t>
            </a:r>
            <a:r>
              <a:rPr lang="en-US"/>
              <a:t>: Title should say “Port of Entry Appointments” and truncate to 1 line.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F237B-2CED-79BB-6832-F3438512C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8DBA-7E84-2442-A19F-2F2EA1B7F358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D999E-8A5E-68D4-46D1-1F63C2ED6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0FBDB-0839-F1A8-32E4-77860D97F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BB87-ACC1-6E46-829E-BCCC6E53CFA9}" type="slidenum">
              <a:rPr lang="en-US" smtClean="0"/>
              <a:t>14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24E805-7FF7-E6FB-D4DF-CB314DAB981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chemeClr val="accent2"/>
                </a:solidFill>
              </a:rPr>
              <a:t>ACTION:</a:t>
            </a:r>
            <a:r>
              <a:rPr lang="en-US"/>
              <a:t> User selects </a:t>
            </a:r>
            <a:r>
              <a:rPr lang="en-US" b="1"/>
              <a:t>SCHEDULE AN APPOINTMENT.</a:t>
            </a:r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C90A9E1-379D-DE1E-4AF8-B2EC65270543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rcRect/>
          <a:stretch/>
        </p:blipFill>
        <p:spPr>
          <a:xfrm>
            <a:off x="2924577" y="1435100"/>
            <a:ext cx="3456771" cy="7485063"/>
          </a:xfrm>
        </p:spPr>
      </p:pic>
    </p:spTree>
    <p:extLst>
      <p:ext uri="{BB962C8B-B14F-4D97-AF65-F5344CB8AC3E}">
        <p14:creationId xmlns:p14="http://schemas.microsoft.com/office/powerpoint/2010/main" val="1921071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8CAF-1685-C713-C02A-A6C3DD3E3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Traveler &gt; Land &gt; Schedule an Appointment at a Port of Entry: Schedule Appointment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90FB2-A7AB-92A3-358E-0F02D9746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To see what happens if user selects </a:t>
            </a:r>
            <a:r>
              <a:rPr lang="en-US" b="1"/>
              <a:t>CONTINUE </a:t>
            </a:r>
            <a:r>
              <a:rPr lang="en-US"/>
              <a:t>when a traveler has not been selected yet, </a:t>
            </a:r>
            <a:r>
              <a:rPr lang="en-US">
                <a:hlinkClick r:id="rId2" action="ppaction://hlinksldjump"/>
              </a:rPr>
              <a:t>click here.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F237B-2CED-79BB-6832-F3438512C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8DBA-7E84-2442-A19F-2F2EA1B7F358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D999E-8A5E-68D4-46D1-1F63C2ED6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0FBDB-0839-F1A8-32E4-77860D97F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BB87-ACC1-6E46-829E-BCCC6E53CFA9}" type="slidenum">
              <a:rPr lang="en-US" smtClean="0"/>
              <a:t>15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24E805-7FF7-E6FB-D4DF-CB314DAB981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chemeClr val="accent2"/>
                </a:solidFill>
              </a:rPr>
              <a:t>ACTION:</a:t>
            </a:r>
            <a:r>
              <a:rPr lang="en-US"/>
              <a:t> User selects </a:t>
            </a:r>
            <a:r>
              <a:rPr lang="en-US" b="1"/>
              <a:t>ADD TRAVELER.</a:t>
            </a:r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C90A9E1-379D-DE1E-4AF8-B2EC65270543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3"/>
          <a:srcRect/>
          <a:stretch/>
        </p:blipFill>
        <p:spPr>
          <a:xfrm>
            <a:off x="2924577" y="1435100"/>
            <a:ext cx="3456771" cy="7485063"/>
          </a:xfrm>
        </p:spPr>
      </p:pic>
    </p:spTree>
    <p:extLst>
      <p:ext uri="{BB962C8B-B14F-4D97-AF65-F5344CB8AC3E}">
        <p14:creationId xmlns:p14="http://schemas.microsoft.com/office/powerpoint/2010/main" val="365509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8CAF-1685-C713-C02A-A6C3DD3E3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Traveler &gt; Land &gt; Schedule an Appointment at a Port of Entry: Schedule Appointment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90FB2-A7AB-92A3-358E-0F02D9746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chemeClr val="accent1"/>
                </a:solidFill>
              </a:rPr>
              <a:t>NOTE</a:t>
            </a:r>
            <a:r>
              <a:rPr lang="en-US"/>
              <a:t>: This is like Traveler &gt; Land &gt; Submit Advance Information, but some of the language was updated for better UX/accessibility.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F237B-2CED-79BB-6832-F3438512C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8DBA-7E84-2442-A19F-2F2EA1B7F358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D999E-8A5E-68D4-46D1-1F63C2ED6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0FBDB-0839-F1A8-32E4-77860D97F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BB87-ACC1-6E46-829E-BCCC6E53CFA9}" type="slidenum">
              <a:rPr lang="en-US" smtClean="0"/>
              <a:t>16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24E805-7FF7-E6FB-D4DF-CB314DAB981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chemeClr val="accent2"/>
                </a:solidFill>
              </a:rPr>
              <a:t>ACTION:</a:t>
            </a:r>
            <a:r>
              <a:rPr lang="en-US"/>
              <a:t> User selects </a:t>
            </a:r>
            <a:r>
              <a:rPr lang="en-US" b="1"/>
              <a:t>Take Your Photo.</a:t>
            </a:r>
            <a:endParaRPr lang="en-US"/>
          </a:p>
        </p:txBody>
      </p:sp>
      <p:pic>
        <p:nvPicPr>
          <p:cNvPr id="12" name="Content Placeholder 11" descr="A screenshot of a phone&#10;&#10;Description automatically generated">
            <a:extLst>
              <a:ext uri="{FF2B5EF4-FFF2-40B4-BE49-F238E27FC236}">
                <a16:creationId xmlns:a16="http://schemas.microsoft.com/office/drawing/2014/main" id="{3C630286-BF64-7B99-3A99-2D76753A85D9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3489241" y="1435100"/>
            <a:ext cx="2327444" cy="7485063"/>
          </a:xfrm>
        </p:spPr>
      </p:pic>
    </p:spTree>
    <p:extLst>
      <p:ext uri="{BB962C8B-B14F-4D97-AF65-F5344CB8AC3E}">
        <p14:creationId xmlns:p14="http://schemas.microsoft.com/office/powerpoint/2010/main" val="18369522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8CAF-1685-C713-C02A-A6C3DD3E3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Traveler &gt; Land &gt; Schedule an Appointment at a Port of Entry: Schedule Appointment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90FB2-A7AB-92A3-358E-0F02D9746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F237B-2CED-79BB-6832-F3438512C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8DBA-7E84-2442-A19F-2F2EA1B7F358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D999E-8A5E-68D4-46D1-1F63C2ED6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0FBDB-0839-F1A8-32E4-77860D97F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BB87-ACC1-6E46-829E-BCCC6E53CFA9}" type="slidenum">
              <a:rPr lang="en-US" smtClean="0"/>
              <a:t>17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24E805-7FF7-E6FB-D4DF-CB314DAB981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chemeClr val="accent2"/>
                </a:solidFill>
              </a:rPr>
              <a:t>ACTION:</a:t>
            </a:r>
            <a:r>
              <a:rPr lang="en-US"/>
              <a:t> User takes a photo.</a:t>
            </a:r>
          </a:p>
        </p:txBody>
      </p:sp>
      <p:pic>
        <p:nvPicPr>
          <p:cNvPr id="14" name="Content Placeholder 13" descr="A screenshot of a person's face&#10;&#10;Description automatically generated">
            <a:extLst>
              <a:ext uri="{FF2B5EF4-FFF2-40B4-BE49-F238E27FC236}">
                <a16:creationId xmlns:a16="http://schemas.microsoft.com/office/drawing/2014/main" id="{55AE95AC-8614-AD34-7A46-F63ADA3003F8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2924577" y="1435100"/>
            <a:ext cx="3456771" cy="7485063"/>
          </a:xfrm>
        </p:spPr>
      </p:pic>
    </p:spTree>
    <p:extLst>
      <p:ext uri="{BB962C8B-B14F-4D97-AF65-F5344CB8AC3E}">
        <p14:creationId xmlns:p14="http://schemas.microsoft.com/office/powerpoint/2010/main" val="1093181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8CAF-1685-C713-C02A-A6C3DD3E3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Traveler &gt; Land &gt; Schedule an Appointment at a Port of Entry: Schedule Appointment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90FB2-A7AB-92A3-358E-0F02D9746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To see what happens if the user’s photo is too low-quality, </a:t>
            </a:r>
            <a:r>
              <a:rPr lang="en-US">
                <a:hlinkClick r:id="rId2" action="ppaction://hlinksldjump"/>
              </a:rPr>
              <a:t>click here.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F237B-2CED-79BB-6832-F3438512C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8DBA-7E84-2442-A19F-2F2EA1B7F358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D999E-8A5E-68D4-46D1-1F63C2ED6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0FBDB-0839-F1A8-32E4-77860D97F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BB87-ACC1-6E46-829E-BCCC6E53CFA9}" type="slidenum">
              <a:rPr lang="en-US" smtClean="0"/>
              <a:t>18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24E805-7FF7-E6FB-D4DF-CB314DAB981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chemeClr val="accent2"/>
                </a:solidFill>
              </a:rPr>
              <a:t>ACTION:</a:t>
            </a:r>
            <a:r>
              <a:rPr lang="en-US"/>
              <a:t> User selects </a:t>
            </a:r>
            <a:r>
              <a:rPr lang="en-US" b="1"/>
              <a:t>Submit Photo.</a:t>
            </a:r>
            <a:endParaRPr lang="en-US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55AE95AC-8614-AD34-7A46-F63ADA3003F8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3"/>
          <a:srcRect/>
          <a:stretch/>
        </p:blipFill>
        <p:spPr>
          <a:xfrm>
            <a:off x="2924577" y="1435100"/>
            <a:ext cx="3456771" cy="7485063"/>
          </a:xfrm>
        </p:spPr>
      </p:pic>
    </p:spTree>
    <p:extLst>
      <p:ext uri="{BB962C8B-B14F-4D97-AF65-F5344CB8AC3E}">
        <p14:creationId xmlns:p14="http://schemas.microsoft.com/office/powerpoint/2010/main" val="26161187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8CAF-1685-C713-C02A-A6C3DD3E3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Traveler &gt; Land &gt; Schedule an Appointment at a Port of Entry: Schedule Appointment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F237B-2CED-79BB-6832-F3438512C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8DBA-7E84-2442-A19F-2F2EA1B7F358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D999E-8A5E-68D4-46D1-1F63C2ED6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0FBDB-0839-F1A8-32E4-77860D97F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BB87-ACC1-6E46-829E-BCCC6E53CFA9}" type="slidenum">
              <a:rPr lang="en-US" smtClean="0"/>
              <a:t>19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24E805-7FF7-E6FB-D4DF-CB314DAB981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chemeClr val="accent2"/>
                </a:solidFill>
              </a:rPr>
              <a:t>ACTION:</a:t>
            </a:r>
            <a:r>
              <a:rPr lang="en-US"/>
              <a:t> User selects </a:t>
            </a:r>
            <a:r>
              <a:rPr lang="en-US" b="1"/>
              <a:t>Scan Your Passport (Optional).</a:t>
            </a:r>
            <a:endParaRPr lang="en-US"/>
          </a:p>
        </p:txBody>
      </p:sp>
      <p:pic>
        <p:nvPicPr>
          <p:cNvPr id="11" name="Content Placeholder 10" descr="A screenshot of a computer&#10;&#10;Description automatically generated">
            <a:extLst>
              <a:ext uri="{FF2B5EF4-FFF2-40B4-BE49-F238E27FC236}">
                <a16:creationId xmlns:a16="http://schemas.microsoft.com/office/drawing/2014/main" id="{41FE07F7-7662-664C-5E05-634875BB6A4A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3748096" y="1435100"/>
            <a:ext cx="1809734" cy="7485063"/>
          </a:xfrm>
        </p:spPr>
      </p:pic>
    </p:spTree>
    <p:extLst>
      <p:ext uri="{BB962C8B-B14F-4D97-AF65-F5344CB8AC3E}">
        <p14:creationId xmlns:p14="http://schemas.microsoft.com/office/powerpoint/2010/main" val="1086585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427BD-96D9-5045-F115-B0764AB3A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Table of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0B486-8A29-F7C7-25FB-FEA602A27D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hlinkClick r:id="rId2" action="ppaction://hlinksldjump"/>
              </a:rPr>
              <a:t>Context</a:t>
            </a:r>
            <a:endParaRPr lang="en-US"/>
          </a:p>
          <a:p>
            <a:r>
              <a:rPr lang="en-US">
                <a:hlinkClick r:id="rId3" action="ppaction://hlinksldjump"/>
              </a:rPr>
              <a:t>User Schedules an Appointment</a:t>
            </a:r>
            <a:endParaRPr lang="en-US"/>
          </a:p>
          <a:p>
            <a:r>
              <a:rPr lang="en-US">
                <a:hlinkClick r:id="rId4" action="ppaction://hlinksldjump"/>
              </a:rPr>
              <a:t>User Cancels an Appointment</a:t>
            </a:r>
            <a:endParaRPr lang="en-US"/>
          </a:p>
          <a:p>
            <a:r>
              <a:rPr lang="en-US">
                <a:hlinkClick r:id="rId5" action="ppaction://hlinksldjump"/>
              </a:rPr>
              <a:t>User Views and Edits Their Profile</a:t>
            </a:r>
            <a:endParaRPr lang="en-US"/>
          </a:p>
          <a:p>
            <a:r>
              <a:rPr lang="en-US">
                <a:hlinkClick r:id="rId6" action="ppaction://hlinksldjump"/>
              </a:rPr>
              <a:t>User Adds a Traveler to Their Profile</a:t>
            </a:r>
            <a:endParaRPr lang="en-US"/>
          </a:p>
          <a:p>
            <a:r>
              <a:rPr lang="en-US">
                <a:hlinkClick r:id="rId7" action="ppaction://hlinksldjump"/>
              </a:rPr>
              <a:t>User Views a Traveler from Their Profile</a:t>
            </a:r>
            <a:endParaRPr lang="en-US"/>
          </a:p>
          <a:p>
            <a:r>
              <a:rPr lang="en-US">
                <a:hlinkClick r:id="rId7" action="ppaction://hlinksldjump"/>
              </a:rPr>
              <a:t>User Edits a Traveler from Their Profile</a:t>
            </a:r>
            <a:endParaRPr lang="en-US"/>
          </a:p>
          <a:p>
            <a:r>
              <a:rPr lang="en-US">
                <a:hlinkClick r:id="rId8" action="ppaction://hlinksldjump"/>
              </a:rPr>
              <a:t>User Delete a Traveler from Their Profile</a:t>
            </a:r>
            <a:endParaRPr lang="en-US"/>
          </a:p>
          <a:p>
            <a:r>
              <a:rPr lang="en-US" err="1">
                <a:hlinkClick r:id="rId9" action="ppaction://hlinksldjump"/>
              </a:rPr>
              <a:t>Edgecases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5D4FA-21BE-46AC-68E7-768AFEA4C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037D-2080-8943-8CF4-2E797F20D6DF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ACF27-AB40-43E0-A05D-21D4000CC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6A191-2EB4-1AA2-BDA9-038EE3655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BB87-ACC1-6E46-829E-BCCC6E53CF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1439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8CAF-1685-C713-C02A-A6C3DD3E3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Traveler &gt; Land &gt; Schedule an Appointment at a Port of Entry: Schedule Appointment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F237B-2CED-79BB-6832-F3438512C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8DBA-7E84-2442-A19F-2F2EA1B7F358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D999E-8A5E-68D4-46D1-1F63C2ED6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0FBDB-0839-F1A8-32E4-77860D97F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BB87-ACC1-6E46-829E-BCCC6E53CFA9}" type="slidenum">
              <a:rPr lang="en-US" smtClean="0"/>
              <a:t>20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24E805-7FF7-E6FB-D4DF-CB314DAB981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chemeClr val="accent2"/>
                </a:solidFill>
              </a:rPr>
              <a:t>ACTION:</a:t>
            </a:r>
            <a:r>
              <a:rPr lang="en-US"/>
              <a:t> User scans their passport.</a:t>
            </a:r>
          </a:p>
        </p:txBody>
      </p:sp>
      <p:pic>
        <p:nvPicPr>
          <p:cNvPr id="12" name="Content Placeholder 11" descr="A close-up of a passport&#10;&#10;Description automatically generated">
            <a:extLst>
              <a:ext uri="{FF2B5EF4-FFF2-40B4-BE49-F238E27FC236}">
                <a16:creationId xmlns:a16="http://schemas.microsoft.com/office/drawing/2014/main" id="{50226108-7123-74F4-BF18-19C0467526F8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2924577" y="1435100"/>
            <a:ext cx="3456771" cy="7485063"/>
          </a:xfrm>
        </p:spPr>
      </p:pic>
    </p:spTree>
    <p:extLst>
      <p:ext uri="{BB962C8B-B14F-4D97-AF65-F5344CB8AC3E}">
        <p14:creationId xmlns:p14="http://schemas.microsoft.com/office/powerpoint/2010/main" val="25440708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8CAF-1685-C713-C02A-A6C3DD3E3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Traveler &gt; Land &gt; Schedule an Appointment at a Port of Entry: Schedule Appointment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90FB2-A7AB-92A3-358E-0F02D9746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To see what happens if user’s passport fails to scan, </a:t>
            </a:r>
            <a:r>
              <a:rPr lang="en-US">
                <a:hlinkClick r:id="rId2" action="ppaction://hlinksldjump"/>
              </a:rPr>
              <a:t>click here.</a:t>
            </a:r>
            <a:endParaRPr lang="en-US"/>
          </a:p>
          <a:p>
            <a:pPr marL="0" indent="0">
              <a:buNone/>
            </a:pPr>
            <a:r>
              <a:rPr lang="en-US"/>
              <a:t>To see what happens if user tries to scan something that is not a passport, </a:t>
            </a:r>
            <a:r>
              <a:rPr lang="en-US">
                <a:hlinkClick r:id="rId3" action="ppaction://hlinksldjump"/>
              </a:rPr>
              <a:t>click here.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F237B-2CED-79BB-6832-F3438512C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8DBA-7E84-2442-A19F-2F2EA1B7F358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D999E-8A5E-68D4-46D1-1F63C2ED6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0FBDB-0839-F1A8-32E4-77860D97F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BB87-ACC1-6E46-829E-BCCC6E53CFA9}" type="slidenum">
              <a:rPr lang="en-US" smtClean="0"/>
              <a:t>21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24E805-7FF7-E6FB-D4DF-CB314DAB981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chemeClr val="accent2"/>
                </a:solidFill>
              </a:rPr>
              <a:t>ACTION:</a:t>
            </a:r>
            <a:r>
              <a:rPr lang="en-US"/>
              <a:t> User selects </a:t>
            </a:r>
            <a:r>
              <a:rPr lang="en-US" b="1"/>
              <a:t>CONTINUE.</a:t>
            </a:r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6B56945-BC7F-6BFB-8D25-9680863F582B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4"/>
          <a:srcRect/>
          <a:stretch/>
        </p:blipFill>
        <p:spPr>
          <a:xfrm>
            <a:off x="3910790" y="1435100"/>
            <a:ext cx="1484346" cy="7485063"/>
          </a:xfrm>
        </p:spPr>
      </p:pic>
    </p:spTree>
    <p:extLst>
      <p:ext uri="{BB962C8B-B14F-4D97-AF65-F5344CB8AC3E}">
        <p14:creationId xmlns:p14="http://schemas.microsoft.com/office/powerpoint/2010/main" val="31868480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8CAF-1685-C713-C02A-A6C3DD3E3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Traveler &gt; Land &gt; Schedule an Appointment at a Port of Entry: Schedule Appointment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90FB2-A7AB-92A3-358E-0F02D9746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F237B-2CED-79BB-6832-F3438512C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8DBA-7E84-2442-A19F-2F2EA1B7F358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D999E-8A5E-68D4-46D1-1F63C2ED6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0FBDB-0839-F1A8-32E4-77860D97F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BB87-ACC1-6E46-829E-BCCC6E53CFA9}" type="slidenum">
              <a:rPr lang="en-US" smtClean="0"/>
              <a:t>22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24E805-7FF7-E6FB-D4DF-CB314DAB981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chemeClr val="accent2"/>
                </a:solidFill>
              </a:rPr>
              <a:t>ACTION:</a:t>
            </a:r>
            <a:r>
              <a:rPr lang="en-US"/>
              <a:t> User fills out the required fields</a:t>
            </a:r>
            <a:r>
              <a:rPr lang="en-US" b="1"/>
              <a:t>.</a:t>
            </a:r>
            <a:endParaRPr lang="en-US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E315573-7C4F-C040-5886-3D49E31B153B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rcRect/>
          <a:stretch/>
        </p:blipFill>
        <p:spPr>
          <a:xfrm>
            <a:off x="2924577" y="1435100"/>
            <a:ext cx="3456771" cy="7485063"/>
          </a:xfrm>
        </p:spPr>
      </p:pic>
    </p:spTree>
    <p:extLst>
      <p:ext uri="{BB962C8B-B14F-4D97-AF65-F5344CB8AC3E}">
        <p14:creationId xmlns:p14="http://schemas.microsoft.com/office/powerpoint/2010/main" val="73747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8CAF-1685-C713-C02A-A6C3DD3E3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Traveler &gt; Land &gt; Schedule an Appointment at a Port of Entry: Schedule Appointment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90FB2-A7AB-92A3-358E-0F02D9746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F237B-2CED-79BB-6832-F3438512C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8DBA-7E84-2442-A19F-2F2EA1B7F358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D999E-8A5E-68D4-46D1-1F63C2ED6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0FBDB-0839-F1A8-32E4-77860D97F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BB87-ACC1-6E46-829E-BCCC6E53CFA9}" type="slidenum">
              <a:rPr lang="en-US" smtClean="0"/>
              <a:t>23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24E805-7FF7-E6FB-D4DF-CB314DAB981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chemeClr val="accent2"/>
                </a:solidFill>
              </a:rPr>
              <a:t>ACTION:</a:t>
            </a:r>
            <a:r>
              <a:rPr lang="en-US"/>
              <a:t> User selects the </a:t>
            </a:r>
            <a:r>
              <a:rPr lang="en-US" b="1"/>
              <a:t>Phone Type dropdown.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E315573-7C4F-C040-5886-3D49E31B153B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rcRect/>
          <a:stretch/>
        </p:blipFill>
        <p:spPr>
          <a:xfrm>
            <a:off x="2924577" y="1435100"/>
            <a:ext cx="3456771" cy="7485063"/>
          </a:xfrm>
        </p:spPr>
      </p:pic>
    </p:spTree>
    <p:extLst>
      <p:ext uri="{BB962C8B-B14F-4D97-AF65-F5344CB8AC3E}">
        <p14:creationId xmlns:p14="http://schemas.microsoft.com/office/powerpoint/2010/main" val="4263702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8CAF-1685-C713-C02A-A6C3DD3E3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Traveler &gt; Land &gt; Schedule an Appointment at a Port of Entry: Schedule Appointment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90FB2-A7AB-92A3-358E-0F02D9746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F237B-2CED-79BB-6832-F3438512C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8DBA-7E84-2442-A19F-2F2EA1B7F358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D999E-8A5E-68D4-46D1-1F63C2ED6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0FBDB-0839-F1A8-32E4-77860D97F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BB87-ACC1-6E46-829E-BCCC6E53CFA9}" type="slidenum">
              <a:rPr lang="en-US" smtClean="0"/>
              <a:t>24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24E805-7FF7-E6FB-D4DF-CB314DAB981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chemeClr val="accent2"/>
                </a:solidFill>
              </a:rPr>
              <a:t>ACTION:</a:t>
            </a:r>
            <a:r>
              <a:rPr lang="en-US"/>
              <a:t> User selects </a:t>
            </a:r>
            <a:r>
              <a:rPr lang="en-US" b="1"/>
              <a:t>Cell</a:t>
            </a:r>
            <a:r>
              <a:rPr lang="en-US"/>
              <a:t>.</a:t>
            </a:r>
            <a:endParaRPr lang="en-US" b="1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E315573-7C4F-C040-5886-3D49E31B153B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rcRect/>
          <a:stretch/>
        </p:blipFill>
        <p:spPr>
          <a:xfrm>
            <a:off x="2924577" y="1435100"/>
            <a:ext cx="3456771" cy="7485063"/>
          </a:xfrm>
        </p:spPr>
      </p:pic>
    </p:spTree>
    <p:extLst>
      <p:ext uri="{BB962C8B-B14F-4D97-AF65-F5344CB8AC3E}">
        <p14:creationId xmlns:p14="http://schemas.microsoft.com/office/powerpoint/2010/main" val="374809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8CAF-1685-C713-C02A-A6C3DD3E3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Traveler &gt; Land &gt; Schedule an Appointment at a Port of Entry: Schedule Appointment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90FB2-A7AB-92A3-358E-0F02D9746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F237B-2CED-79BB-6832-F3438512C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8DBA-7E84-2442-A19F-2F2EA1B7F358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D999E-8A5E-68D4-46D1-1F63C2ED6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0FBDB-0839-F1A8-32E4-77860D97F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BB87-ACC1-6E46-829E-BCCC6E53CFA9}" type="slidenum">
              <a:rPr lang="en-US" smtClean="0"/>
              <a:t>25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24E805-7FF7-E6FB-D4DF-CB314DAB981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chemeClr val="accent2"/>
                </a:solidFill>
              </a:rPr>
              <a:t>ACTION:</a:t>
            </a:r>
            <a:r>
              <a:rPr lang="en-US"/>
              <a:t> User selects </a:t>
            </a:r>
            <a:r>
              <a:rPr lang="en-US" b="1"/>
              <a:t>SAVE</a:t>
            </a:r>
            <a:r>
              <a:rPr lang="en-US"/>
              <a:t>.</a:t>
            </a:r>
            <a:endParaRPr lang="en-US" b="1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E315573-7C4F-C040-5886-3D49E31B153B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rcRect/>
          <a:stretch/>
        </p:blipFill>
        <p:spPr>
          <a:xfrm>
            <a:off x="2924577" y="1435100"/>
            <a:ext cx="3456771" cy="7485063"/>
          </a:xfrm>
        </p:spPr>
      </p:pic>
    </p:spTree>
    <p:extLst>
      <p:ext uri="{BB962C8B-B14F-4D97-AF65-F5344CB8AC3E}">
        <p14:creationId xmlns:p14="http://schemas.microsoft.com/office/powerpoint/2010/main" val="7082568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8CAF-1685-C713-C02A-A6C3DD3E3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Traveler &gt; Land &gt; Schedule an Appointment at a Port of Entry: Schedule Appointment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90FB2-A7AB-92A3-358E-0F02D9746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To see what happens if user selects the 3 vertical dots icon, </a:t>
            </a:r>
            <a:r>
              <a:rPr lang="en-US">
                <a:hlinkClick r:id="rId2" action="ppaction://hlinksldjump"/>
              </a:rPr>
              <a:t>click here.</a:t>
            </a:r>
            <a:endParaRPr lang="en-US"/>
          </a:p>
          <a:p>
            <a:pPr marL="0" indent="0">
              <a:buNone/>
            </a:pPr>
            <a:r>
              <a:rPr lang="en-US" b="1">
                <a:solidFill>
                  <a:schemeClr val="accent1"/>
                </a:solidFill>
              </a:rPr>
              <a:t>NOTE: </a:t>
            </a:r>
            <a:r>
              <a:rPr lang="en-US"/>
              <a:t>Since the traveler was just added, the checkbox is automatically selected.</a:t>
            </a:r>
          </a:p>
          <a:p>
            <a:pPr marL="0" indent="0">
              <a:buNone/>
            </a:pPr>
            <a:r>
              <a:rPr lang="en-US" b="1">
                <a:solidFill>
                  <a:schemeClr val="accent1"/>
                </a:solidFill>
              </a:rPr>
              <a:t>NOTE: </a:t>
            </a:r>
            <a:r>
              <a:rPr lang="en-US"/>
              <a:t>All travelers added in this user flow are saved to the user’s profile.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F237B-2CED-79BB-6832-F3438512C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8DBA-7E84-2442-A19F-2F2EA1B7F358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D999E-8A5E-68D4-46D1-1F63C2ED6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0FBDB-0839-F1A8-32E4-77860D97F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BB87-ACC1-6E46-829E-BCCC6E53CFA9}" type="slidenum">
              <a:rPr lang="en-US" smtClean="0"/>
              <a:t>26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24E805-7FF7-E6FB-D4DF-CB314DAB981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chemeClr val="accent2"/>
                </a:solidFill>
              </a:rPr>
              <a:t>ACTION:</a:t>
            </a:r>
            <a:r>
              <a:rPr lang="en-US"/>
              <a:t> User selects </a:t>
            </a:r>
            <a:r>
              <a:rPr lang="en-US" b="1"/>
              <a:t>CONTINUE</a:t>
            </a:r>
            <a:r>
              <a:rPr lang="en-US"/>
              <a:t>.</a:t>
            </a:r>
            <a:endParaRPr lang="en-US" b="1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E315573-7C4F-C040-5886-3D49E31B153B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3"/>
          <a:srcRect/>
          <a:stretch/>
        </p:blipFill>
        <p:spPr>
          <a:xfrm>
            <a:off x="2924577" y="1435100"/>
            <a:ext cx="3456771" cy="7485063"/>
          </a:xfrm>
        </p:spPr>
      </p:pic>
    </p:spTree>
    <p:extLst>
      <p:ext uri="{BB962C8B-B14F-4D97-AF65-F5344CB8AC3E}">
        <p14:creationId xmlns:p14="http://schemas.microsoft.com/office/powerpoint/2010/main" val="27826093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8CAF-1685-C713-C02A-A6C3DD3E3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Traveler &gt; Land &gt; Schedule an Appointment at a Port of Entry: Schedule Appointment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90FB2-A7AB-92A3-358E-0F02D9746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F237B-2CED-79BB-6832-F3438512C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8DBA-7E84-2442-A19F-2F2EA1B7F358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D999E-8A5E-68D4-46D1-1F63C2ED6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0FBDB-0839-F1A8-32E4-77860D97F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BB87-ACC1-6E46-829E-BCCC6E53CFA9}" type="slidenum">
              <a:rPr lang="en-US" smtClean="0"/>
              <a:t>27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24E805-7FF7-E6FB-D4DF-CB314DAB981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chemeClr val="accent2"/>
                </a:solidFill>
              </a:rPr>
              <a:t>ACTION:</a:t>
            </a:r>
            <a:r>
              <a:rPr lang="en-US"/>
              <a:t> User selects the </a:t>
            </a:r>
            <a:r>
              <a:rPr lang="en-US" b="1"/>
              <a:t>Port of Entry dropdown.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E315573-7C4F-C040-5886-3D49E31B153B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rcRect/>
          <a:stretch/>
        </p:blipFill>
        <p:spPr>
          <a:xfrm>
            <a:off x="2924577" y="1435100"/>
            <a:ext cx="3456771" cy="7485063"/>
          </a:xfrm>
        </p:spPr>
      </p:pic>
    </p:spTree>
    <p:extLst>
      <p:ext uri="{BB962C8B-B14F-4D97-AF65-F5344CB8AC3E}">
        <p14:creationId xmlns:p14="http://schemas.microsoft.com/office/powerpoint/2010/main" val="38832379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8CAF-1685-C713-C02A-A6C3DD3E3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Traveler &gt; Land &gt; Schedule an Appointment at a Port of Entry: Schedule Appointment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90FB2-A7AB-92A3-358E-0F02D9746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F237B-2CED-79BB-6832-F3438512C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8DBA-7E84-2442-A19F-2F2EA1B7F358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D999E-8A5E-68D4-46D1-1F63C2ED6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0FBDB-0839-F1A8-32E4-77860D97F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BB87-ACC1-6E46-829E-BCCC6E53CFA9}" type="slidenum">
              <a:rPr lang="en-US" smtClean="0"/>
              <a:t>28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24E805-7FF7-E6FB-D4DF-CB314DAB981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chemeClr val="accent2"/>
                </a:solidFill>
              </a:rPr>
              <a:t>ACTION:</a:t>
            </a:r>
            <a:r>
              <a:rPr lang="en-US"/>
              <a:t> User selects a Port of Entry.</a:t>
            </a:r>
            <a:endParaRPr lang="en-US" b="1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E315573-7C4F-C040-5886-3D49E31B153B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rcRect/>
          <a:stretch/>
        </p:blipFill>
        <p:spPr>
          <a:xfrm>
            <a:off x="2924577" y="1435100"/>
            <a:ext cx="3456771" cy="7485063"/>
          </a:xfrm>
        </p:spPr>
      </p:pic>
    </p:spTree>
    <p:extLst>
      <p:ext uri="{BB962C8B-B14F-4D97-AF65-F5344CB8AC3E}">
        <p14:creationId xmlns:p14="http://schemas.microsoft.com/office/powerpoint/2010/main" val="11674602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8CAF-1685-C713-C02A-A6C3DD3E3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Traveler &gt; Land &gt; Schedule an Appointment at a Port of Entry: Schedule Appointment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90FB2-A7AB-92A3-358E-0F02D9746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F237B-2CED-79BB-6832-F3438512C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8DBA-7E84-2442-A19F-2F2EA1B7F358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D999E-8A5E-68D4-46D1-1F63C2ED6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0FBDB-0839-F1A8-32E4-77860D97F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BB87-ACC1-6E46-829E-BCCC6E53CFA9}" type="slidenum">
              <a:rPr lang="en-US" smtClean="0"/>
              <a:t>29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24E805-7FF7-E6FB-D4DF-CB314DAB981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chemeClr val="accent2"/>
                </a:solidFill>
              </a:rPr>
              <a:t>ACTION:</a:t>
            </a:r>
            <a:r>
              <a:rPr lang="en-US"/>
              <a:t> User selects a date.</a:t>
            </a:r>
            <a:endParaRPr lang="en-US" b="1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FFCD1845-1A4C-C5F1-2E38-D88D2A6E897C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rcRect/>
          <a:stretch/>
        </p:blipFill>
        <p:spPr>
          <a:xfrm>
            <a:off x="3137359" y="1435100"/>
            <a:ext cx="3031208" cy="7485063"/>
          </a:xfrm>
        </p:spPr>
      </p:pic>
    </p:spTree>
    <p:extLst>
      <p:ext uri="{BB962C8B-B14F-4D97-AF65-F5344CB8AC3E}">
        <p14:creationId xmlns:p14="http://schemas.microsoft.com/office/powerpoint/2010/main" val="1701633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241D4-249B-3D8C-7763-EB2B7EDB2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F2AEF-20D8-ED94-AEB6-A4EC0428F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COM-7799</a:t>
            </a:r>
            <a:endParaRPr lang="en-US"/>
          </a:p>
          <a:p>
            <a:r>
              <a:rPr lang="en-US"/>
              <a:t>This is a new action for land travelers used by low-risk documented and non-documented travelers at the primarily (but not only) the northern border of the United States.</a:t>
            </a:r>
          </a:p>
          <a:p>
            <a:r>
              <a:rPr lang="en-US"/>
              <a:t>All submissions go thru USEC (downstream system), no matter if the person is documented or not.</a:t>
            </a:r>
          </a:p>
          <a:p>
            <a:r>
              <a:rPr lang="en-US"/>
              <a:t>This user flow copies Traveler &gt; Land &gt; Submit Advance Information but collects bare minimum information and the user can select a date on the calendar and schedule an appointment. </a:t>
            </a:r>
          </a:p>
          <a:p>
            <a:r>
              <a:rPr lang="en-US"/>
              <a:t>User flow is mobile-only. User flow is English-only.</a:t>
            </a:r>
          </a:p>
          <a:p>
            <a:r>
              <a:rPr lang="en-US"/>
              <a:t>User flow does not do geofencing, facial matching, or liveness detection.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Mockups on Figma: </a:t>
            </a:r>
            <a:r>
              <a:rPr lang="en-US">
                <a:hlinkClick r:id="rId3"/>
              </a:rPr>
              <a:t>https://www.figma.com/file/LKRQtgPjVlHbsSntZ5iioW/CBP-One-Mobile-Mockups?type=design&amp;node-id=1297-37752&amp;mode=design&amp;t=PZYit2hxNAjPpFC8-4</a:t>
            </a:r>
            <a:endParaRPr lang="en-US"/>
          </a:p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AB9C81-F5E2-419A-5C04-A76397901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037D-2080-8943-8CF4-2E797F20D6DF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E5F68-3DD7-E091-2A60-B1B978866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661B79-3B57-E1D3-28BD-646C289A0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BB87-ACC1-6E46-829E-BCCC6E53CFA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1976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8CAF-1685-C713-C02A-A6C3DD3E3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Traveler &gt; Land &gt; Schedule an Appointment at a Port of Entry: Schedule Appointment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90FB2-A7AB-92A3-358E-0F02D9746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F237B-2CED-79BB-6832-F3438512C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8DBA-7E84-2442-A19F-2F2EA1B7F358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D999E-8A5E-68D4-46D1-1F63C2ED6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0FBDB-0839-F1A8-32E4-77860D97F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BB87-ACC1-6E46-829E-BCCC6E53CFA9}" type="slidenum">
              <a:rPr lang="en-US" smtClean="0"/>
              <a:t>30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24E805-7FF7-E6FB-D4DF-CB314DAB981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chemeClr val="accent2"/>
                </a:solidFill>
              </a:rPr>
              <a:t>ACTION:</a:t>
            </a:r>
            <a:r>
              <a:rPr lang="en-US"/>
              <a:t> User selects a time.</a:t>
            </a:r>
            <a:endParaRPr lang="en-US" b="1"/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9FB8870E-01D0-3EF8-5F83-249F24CDAC91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rcRect/>
          <a:stretch/>
        </p:blipFill>
        <p:spPr>
          <a:xfrm>
            <a:off x="3054501" y="1435100"/>
            <a:ext cx="3196923" cy="7485063"/>
          </a:xfrm>
        </p:spPr>
      </p:pic>
    </p:spTree>
    <p:extLst>
      <p:ext uri="{BB962C8B-B14F-4D97-AF65-F5344CB8AC3E}">
        <p14:creationId xmlns:p14="http://schemas.microsoft.com/office/powerpoint/2010/main" val="13244654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8CAF-1685-C713-C02A-A6C3DD3E3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Traveler &gt; Land &gt; Schedule an Appointment at a Port of Entry: Schedule Appointment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90FB2-A7AB-92A3-358E-0F02D9746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F237B-2CED-79BB-6832-F3438512C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8DBA-7E84-2442-A19F-2F2EA1B7F358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D999E-8A5E-68D4-46D1-1F63C2ED6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0FBDB-0839-F1A8-32E4-77860D97F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BB87-ACC1-6E46-829E-BCCC6E53CFA9}" type="slidenum">
              <a:rPr lang="en-US" smtClean="0"/>
              <a:t>31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24E805-7FF7-E6FB-D4DF-CB314DAB981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chemeClr val="accent2"/>
                </a:solidFill>
              </a:rPr>
              <a:t>ACTION:</a:t>
            </a:r>
            <a:r>
              <a:rPr lang="en-US"/>
              <a:t> User selects </a:t>
            </a:r>
            <a:r>
              <a:rPr lang="en-US" b="1"/>
              <a:t>CONTINUE</a:t>
            </a:r>
            <a:r>
              <a:rPr lang="en-US"/>
              <a:t>.</a:t>
            </a:r>
            <a:endParaRPr lang="en-US" b="1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78DECBA8-AA4D-3BD2-A663-020DDE2B516E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rcRect/>
          <a:stretch/>
        </p:blipFill>
        <p:spPr>
          <a:xfrm>
            <a:off x="3054501" y="1435100"/>
            <a:ext cx="3196923" cy="7485063"/>
          </a:xfrm>
        </p:spPr>
      </p:pic>
    </p:spTree>
    <p:extLst>
      <p:ext uri="{BB962C8B-B14F-4D97-AF65-F5344CB8AC3E}">
        <p14:creationId xmlns:p14="http://schemas.microsoft.com/office/powerpoint/2010/main" val="26462224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8CAF-1685-C713-C02A-A6C3DD3E3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Traveler &gt; Land &gt; Schedule an Appointment at a Port of Entry: Schedule Appointment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90FB2-A7AB-92A3-358E-0F02D9746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To see what happens if user tries to leave an appointment before scheduling fully, </a:t>
            </a:r>
            <a:r>
              <a:rPr lang="en-US">
                <a:hlinkClick r:id="rId2" action="ppaction://hlinksldjump"/>
              </a:rPr>
              <a:t>click here.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F237B-2CED-79BB-6832-F3438512C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8DBA-7E84-2442-A19F-2F2EA1B7F358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D999E-8A5E-68D4-46D1-1F63C2ED6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0FBDB-0839-F1A8-32E4-77860D97F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BB87-ACC1-6E46-829E-BCCC6E53CFA9}" type="slidenum">
              <a:rPr lang="en-US" smtClean="0"/>
              <a:t>32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24E805-7FF7-E6FB-D4DF-CB314DAB981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chemeClr val="accent2"/>
                </a:solidFill>
              </a:rPr>
              <a:t>ACTION:</a:t>
            </a:r>
            <a:r>
              <a:rPr lang="en-US"/>
              <a:t> User selects </a:t>
            </a:r>
            <a:r>
              <a:rPr lang="en-US" b="1"/>
              <a:t>SCHEDULE</a:t>
            </a:r>
            <a:r>
              <a:rPr lang="en-US"/>
              <a:t>.</a:t>
            </a:r>
            <a:endParaRPr lang="en-US" b="1"/>
          </a:p>
        </p:txBody>
      </p:sp>
      <p:pic>
        <p:nvPicPr>
          <p:cNvPr id="12" name="Content Placeholder 11" descr="A screenshot of a phone&#10;&#10;Description automatically generated">
            <a:extLst>
              <a:ext uri="{FF2B5EF4-FFF2-40B4-BE49-F238E27FC236}">
                <a16:creationId xmlns:a16="http://schemas.microsoft.com/office/drawing/2014/main" id="{85F17E53-55C5-718D-A656-E22E44165710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3"/>
          <a:stretch>
            <a:fillRect/>
          </a:stretch>
        </p:blipFill>
        <p:spPr>
          <a:xfrm>
            <a:off x="2924577" y="1435100"/>
            <a:ext cx="3456771" cy="7485063"/>
          </a:xfrm>
        </p:spPr>
      </p:pic>
    </p:spTree>
    <p:extLst>
      <p:ext uri="{BB962C8B-B14F-4D97-AF65-F5344CB8AC3E}">
        <p14:creationId xmlns:p14="http://schemas.microsoft.com/office/powerpoint/2010/main" val="27442267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8CAF-1685-C713-C02A-A6C3DD3E3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Traveler &gt; Land &gt; Schedule an Appointment at a Port of Entry: Schedule Appointment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90FB2-A7AB-92A3-358E-0F02D9746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F237B-2CED-79BB-6832-F3438512C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8DBA-7E84-2442-A19F-2F2EA1B7F358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D999E-8A5E-68D4-46D1-1F63C2ED6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0FBDB-0839-F1A8-32E4-77860D97F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BB87-ACC1-6E46-829E-BCCC6E53CFA9}" type="slidenum">
              <a:rPr lang="en-US" smtClean="0"/>
              <a:t>33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24E805-7FF7-E6FB-D4DF-CB314DAB981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chemeClr val="accent2"/>
                </a:solidFill>
              </a:rPr>
              <a:t>ACTION:</a:t>
            </a:r>
            <a:r>
              <a:rPr lang="en-US"/>
              <a:t> User selects </a:t>
            </a:r>
            <a:r>
              <a:rPr lang="en-US" b="1"/>
              <a:t>Yes, Schedule</a:t>
            </a:r>
            <a:r>
              <a:rPr lang="en-US"/>
              <a:t>.</a:t>
            </a:r>
            <a:endParaRPr lang="en-US" b="1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85F17E53-55C5-718D-A656-E22E44165710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rcRect/>
          <a:stretch/>
        </p:blipFill>
        <p:spPr>
          <a:xfrm>
            <a:off x="2924577" y="1435100"/>
            <a:ext cx="3456771" cy="7485063"/>
          </a:xfrm>
        </p:spPr>
      </p:pic>
    </p:spTree>
    <p:extLst>
      <p:ext uri="{BB962C8B-B14F-4D97-AF65-F5344CB8AC3E}">
        <p14:creationId xmlns:p14="http://schemas.microsoft.com/office/powerpoint/2010/main" val="5638138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8CAF-1685-C713-C02A-A6C3DD3E3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Traveler &gt; Land &gt; Schedule an Appointment at a Port of Entry: Schedule Appointment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90FB2-A7AB-92A3-358E-0F02D9746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F237B-2CED-79BB-6832-F3438512C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8DBA-7E84-2442-A19F-2F2EA1B7F358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D999E-8A5E-68D4-46D1-1F63C2ED6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0FBDB-0839-F1A8-32E4-77860D97F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BB87-ACC1-6E46-829E-BCCC6E53CFA9}" type="slidenum">
              <a:rPr lang="en-US" smtClean="0"/>
              <a:t>34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24E805-7FF7-E6FB-D4DF-CB314DAB981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chemeClr val="accent2"/>
                </a:solidFill>
              </a:rPr>
              <a:t>ACTION:</a:t>
            </a:r>
            <a:r>
              <a:rPr lang="en-US"/>
              <a:t> User selects </a:t>
            </a:r>
            <a:r>
              <a:rPr lang="en-US" b="1"/>
              <a:t>OK.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85F17E53-55C5-718D-A656-E22E44165710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rcRect/>
          <a:stretch/>
        </p:blipFill>
        <p:spPr>
          <a:xfrm>
            <a:off x="2924577" y="1435100"/>
            <a:ext cx="3456771" cy="7485063"/>
          </a:xfrm>
        </p:spPr>
      </p:pic>
    </p:spTree>
    <p:extLst>
      <p:ext uri="{BB962C8B-B14F-4D97-AF65-F5344CB8AC3E}">
        <p14:creationId xmlns:p14="http://schemas.microsoft.com/office/powerpoint/2010/main" val="39869304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8CAF-1685-C713-C02A-A6C3DD3E3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Traveler &gt; Land &gt; Schedule an Appointment at a Port of Entry: Schedule Appointment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90FB2-A7AB-92A3-358E-0F02D9746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An email was sent to the email address used to log into CBP One and to any Additional Email Addresses in the profile.</a:t>
            </a:r>
          </a:p>
          <a:p>
            <a:pPr marL="0" indent="0">
              <a:buNone/>
            </a:pPr>
            <a:r>
              <a:rPr lang="en-US"/>
              <a:t>For email verbiage, please see “T &gt; L &gt; </a:t>
            </a:r>
            <a:r>
              <a:rPr lang="en-US" err="1"/>
              <a:t>SaAaaPoE</a:t>
            </a:r>
            <a:r>
              <a:rPr lang="en-US"/>
              <a:t>” tab in the </a:t>
            </a:r>
            <a:r>
              <a:rPr lang="en-US">
                <a:hlinkClick r:id="rId2"/>
              </a:rPr>
              <a:t>Translations Tracker.</a:t>
            </a:r>
            <a:endParaRPr lang="en-US"/>
          </a:p>
          <a:p>
            <a:pPr marL="0" indent="0">
              <a:buNone/>
            </a:pPr>
            <a:r>
              <a:rPr lang="en-US"/>
              <a:t>To see what this page looks like if the user has more than 1 traveler on an appointment, </a:t>
            </a:r>
            <a:r>
              <a:rPr lang="en-US">
                <a:hlinkClick r:id="rId3" action="ppaction://hlinksldjump"/>
              </a:rPr>
              <a:t>click here.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F237B-2CED-79BB-6832-F3438512C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8DBA-7E84-2442-A19F-2F2EA1B7F358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D999E-8A5E-68D4-46D1-1F63C2ED6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0FBDB-0839-F1A8-32E4-77860D97F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BB87-ACC1-6E46-829E-BCCC6E53CFA9}" type="slidenum">
              <a:rPr lang="en-US" smtClean="0"/>
              <a:t>35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24E805-7FF7-E6FB-D4DF-CB314DAB981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chemeClr val="accent2"/>
                </a:solidFill>
              </a:rPr>
              <a:t>ACTION:</a:t>
            </a:r>
            <a:r>
              <a:rPr lang="en-US"/>
              <a:t> User selects </a:t>
            </a:r>
            <a:r>
              <a:rPr lang="en-US" b="1"/>
              <a:t>OK.</a:t>
            </a:r>
          </a:p>
        </p:txBody>
      </p:sp>
      <p:pic>
        <p:nvPicPr>
          <p:cNvPr id="12" name="Content Placeholder 11" descr="A screenshot of a phone&#10;&#10;Description automatically generated">
            <a:extLst>
              <a:ext uri="{FF2B5EF4-FFF2-40B4-BE49-F238E27FC236}">
                <a16:creationId xmlns:a16="http://schemas.microsoft.com/office/drawing/2014/main" id="{98CD7B98-963B-3E31-80AA-F92B301B5D0C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4"/>
          <a:stretch>
            <a:fillRect/>
          </a:stretch>
        </p:blipFill>
        <p:spPr>
          <a:xfrm>
            <a:off x="3198611" y="1435100"/>
            <a:ext cx="2908703" cy="7485063"/>
          </a:xfrm>
        </p:spPr>
      </p:pic>
    </p:spTree>
    <p:extLst>
      <p:ext uri="{BB962C8B-B14F-4D97-AF65-F5344CB8AC3E}">
        <p14:creationId xmlns:p14="http://schemas.microsoft.com/office/powerpoint/2010/main" val="2862660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089F8-EDC0-608D-2CD7-6648957AC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User Flow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26CFF0-69EC-56A8-AC0D-4DFD61C728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User cancels an appointment.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6649F4-FEFF-ADD6-17AF-4BFAAE856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0228-1B62-D14A-AB5A-F629166DE92E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30F574-0A25-6B4C-E02B-39FA289D6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26204-C84D-7C44-23AF-50F6556ED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BB87-ACC1-6E46-829E-BCCC6E53CFA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8586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8CAF-1685-C713-C02A-A6C3DD3E3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Traveler &gt; Land &gt; Schedule an Appointment at a Port of Entry: Cancel Appointment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90FB2-A7AB-92A3-358E-0F02D9746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F237B-2CED-79BB-6832-F3438512C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8DBA-7E84-2442-A19F-2F2EA1B7F358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D999E-8A5E-68D4-46D1-1F63C2ED6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0FBDB-0839-F1A8-32E4-77860D97F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BB87-ACC1-6E46-829E-BCCC6E53CFA9}" type="slidenum">
              <a:rPr lang="en-US" smtClean="0"/>
              <a:t>37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24E805-7FF7-E6FB-D4DF-CB314DAB981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chemeClr val="accent2"/>
                </a:solidFill>
              </a:rPr>
              <a:t>ACTION:</a:t>
            </a:r>
            <a:r>
              <a:rPr lang="en-US"/>
              <a:t> User selects </a:t>
            </a:r>
            <a:r>
              <a:rPr lang="en-US" b="1"/>
              <a:t>Traveler | </a:t>
            </a:r>
            <a:r>
              <a:rPr lang="en-US" b="1" err="1"/>
              <a:t>Viajero</a:t>
            </a:r>
            <a:r>
              <a:rPr lang="en-US"/>
              <a:t>.</a:t>
            </a:r>
          </a:p>
        </p:txBody>
      </p:sp>
      <p:pic>
        <p:nvPicPr>
          <p:cNvPr id="9" name="Content Placeholder 8" descr="A screenshot of a phone&#10;&#10;Description automatically generated">
            <a:extLst>
              <a:ext uri="{FF2B5EF4-FFF2-40B4-BE49-F238E27FC236}">
                <a16:creationId xmlns:a16="http://schemas.microsoft.com/office/drawing/2014/main" id="{D032B618-40EA-E2DB-9C2F-36E29C452AA2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2924577" y="1435100"/>
            <a:ext cx="3456771" cy="7485063"/>
          </a:xfrm>
        </p:spPr>
      </p:pic>
    </p:spTree>
    <p:extLst>
      <p:ext uri="{BB962C8B-B14F-4D97-AF65-F5344CB8AC3E}">
        <p14:creationId xmlns:p14="http://schemas.microsoft.com/office/powerpoint/2010/main" val="17475080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8CAF-1685-C713-C02A-A6C3DD3E3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Traveler &gt; Land &gt; Schedule an Appointment at a Port of Entry: Cancel Appointment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90FB2-A7AB-92A3-358E-0F02D9746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F237B-2CED-79BB-6832-F3438512C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8DBA-7E84-2442-A19F-2F2EA1B7F358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D999E-8A5E-68D4-46D1-1F63C2ED6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0FBDB-0839-F1A8-32E4-77860D97F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BB87-ACC1-6E46-829E-BCCC6E53CFA9}" type="slidenum">
              <a:rPr lang="en-US" smtClean="0"/>
              <a:t>38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24E805-7FF7-E6FB-D4DF-CB314DAB981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chemeClr val="accent2"/>
                </a:solidFill>
              </a:rPr>
              <a:t>ACTION:</a:t>
            </a:r>
            <a:r>
              <a:rPr lang="en-US"/>
              <a:t> User selects </a:t>
            </a:r>
            <a:r>
              <a:rPr lang="en-US" b="1"/>
              <a:t>Land | Tierra.</a:t>
            </a:r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032B618-40EA-E2DB-9C2F-36E29C452AA2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rcRect/>
          <a:stretch/>
        </p:blipFill>
        <p:spPr>
          <a:xfrm>
            <a:off x="2924577" y="1435100"/>
            <a:ext cx="3456771" cy="7485063"/>
          </a:xfrm>
        </p:spPr>
      </p:pic>
    </p:spTree>
    <p:extLst>
      <p:ext uri="{BB962C8B-B14F-4D97-AF65-F5344CB8AC3E}">
        <p14:creationId xmlns:p14="http://schemas.microsoft.com/office/powerpoint/2010/main" val="15091776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8CAF-1685-C713-C02A-A6C3DD3E3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Traveler &gt; Land &gt; Schedule an Appointment at a Port of Entry: Cancel Appointment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90FB2-A7AB-92A3-358E-0F02D9746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F237B-2CED-79BB-6832-F3438512C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8DBA-7E84-2442-A19F-2F2EA1B7F358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D999E-8A5E-68D4-46D1-1F63C2ED6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0FBDB-0839-F1A8-32E4-77860D97F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BB87-ACC1-6E46-829E-BCCC6E53CFA9}" type="slidenum">
              <a:rPr lang="en-US" smtClean="0"/>
              <a:t>39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24E805-7FF7-E6FB-D4DF-CB314DAB981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chemeClr val="accent2"/>
                </a:solidFill>
              </a:rPr>
              <a:t>ACTION:</a:t>
            </a:r>
            <a:r>
              <a:rPr lang="en-US"/>
              <a:t> User selects </a:t>
            </a:r>
            <a:r>
              <a:rPr lang="en-US" b="1"/>
              <a:t>CONTINUE.</a:t>
            </a:r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032B618-40EA-E2DB-9C2F-36E29C452AA2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rcRect/>
          <a:stretch/>
        </p:blipFill>
        <p:spPr>
          <a:xfrm>
            <a:off x="2924577" y="1435100"/>
            <a:ext cx="3456771" cy="7485063"/>
          </a:xfrm>
        </p:spPr>
      </p:pic>
    </p:spTree>
    <p:extLst>
      <p:ext uri="{BB962C8B-B14F-4D97-AF65-F5344CB8AC3E}">
        <p14:creationId xmlns:p14="http://schemas.microsoft.com/office/powerpoint/2010/main" val="1187780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089F8-EDC0-608D-2CD7-6648957AC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User Flow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26CFF0-69EC-56A8-AC0D-4DFD61C728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User schedules an appointment as a first-time user.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6649F4-FEFF-ADD6-17AF-4BFAAE856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0228-1B62-D14A-AB5A-F629166DE92E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30F574-0A25-6B4C-E02B-39FA289D6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26204-C84D-7C44-23AF-50F6556ED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BB87-ACC1-6E46-829E-BCCC6E53CFA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8918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8CAF-1685-C713-C02A-A6C3DD3E3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Traveler &gt; Land &gt; Schedule an Appointment at a Port of Entry: Cancel Appointment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90FB2-A7AB-92A3-358E-0F02D9746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F237B-2CED-79BB-6832-F3438512C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8DBA-7E84-2442-A19F-2F2EA1B7F358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D999E-8A5E-68D4-46D1-1F63C2ED6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0FBDB-0839-F1A8-32E4-77860D97F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BB87-ACC1-6E46-829E-BCCC6E53CFA9}" type="slidenum">
              <a:rPr lang="en-US" smtClean="0"/>
              <a:t>40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24E805-7FF7-E6FB-D4DF-CB314DAB981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chemeClr val="accent2"/>
                </a:solidFill>
              </a:rPr>
              <a:t>ACTION:</a:t>
            </a:r>
            <a:r>
              <a:rPr lang="en-US"/>
              <a:t> User selects </a:t>
            </a:r>
            <a:r>
              <a:rPr lang="en-US" b="1"/>
              <a:t>Schedule an Appointment at a Port of Entry.</a:t>
            </a:r>
            <a:endParaRPr lang="en-US"/>
          </a:p>
        </p:txBody>
      </p:sp>
      <p:pic>
        <p:nvPicPr>
          <p:cNvPr id="11" name="Content Placeholder 10" descr="A screenshot of a phone&#10;&#10;Description automatically generated">
            <a:extLst>
              <a:ext uri="{FF2B5EF4-FFF2-40B4-BE49-F238E27FC236}">
                <a16:creationId xmlns:a16="http://schemas.microsoft.com/office/drawing/2014/main" id="{E61426C1-2237-1ED2-22FA-EF4F24D22283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3648346" y="1435100"/>
            <a:ext cx="2009233" cy="7485063"/>
          </a:xfrm>
        </p:spPr>
      </p:pic>
    </p:spTree>
    <p:extLst>
      <p:ext uri="{BB962C8B-B14F-4D97-AF65-F5344CB8AC3E}">
        <p14:creationId xmlns:p14="http://schemas.microsoft.com/office/powerpoint/2010/main" val="20546036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8CAF-1685-C713-C02A-A6C3DD3E3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Traveler &gt; Land &gt; Schedule an Appointment at a Port of Entry: Cancel Appointment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90FB2-A7AB-92A3-358E-0F02D9746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To see what this page should look like if the user has more than 1 appointment, </a:t>
            </a:r>
            <a:r>
              <a:rPr lang="en-US">
                <a:hlinkClick r:id="rId2" action="ppaction://hlinksldjump"/>
              </a:rPr>
              <a:t>click here.</a:t>
            </a: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To see what happens if user selects the 3 dots icon, </a:t>
            </a:r>
            <a:r>
              <a:rPr lang="en-US">
                <a:hlinkClick r:id="rId3" action="ppaction://hlinksldjump"/>
              </a:rPr>
              <a:t>click here.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F237B-2CED-79BB-6832-F3438512C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8DBA-7E84-2442-A19F-2F2EA1B7F358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D999E-8A5E-68D4-46D1-1F63C2ED6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0FBDB-0839-F1A8-32E4-77860D97F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BB87-ACC1-6E46-829E-BCCC6E53CFA9}" type="slidenum">
              <a:rPr lang="en-US" smtClean="0"/>
              <a:t>41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24E805-7FF7-E6FB-D4DF-CB314DAB981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chemeClr val="accent2"/>
                </a:solidFill>
              </a:rPr>
              <a:t>ACTION:</a:t>
            </a:r>
            <a:r>
              <a:rPr lang="en-US"/>
              <a:t> User selects their appointment.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C90A9E1-379D-DE1E-4AF8-B2EC65270543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4"/>
          <a:srcRect/>
          <a:stretch/>
        </p:blipFill>
        <p:spPr>
          <a:xfrm>
            <a:off x="2924577" y="1435100"/>
            <a:ext cx="3456771" cy="7485063"/>
          </a:xfrm>
        </p:spPr>
      </p:pic>
    </p:spTree>
    <p:extLst>
      <p:ext uri="{BB962C8B-B14F-4D97-AF65-F5344CB8AC3E}">
        <p14:creationId xmlns:p14="http://schemas.microsoft.com/office/powerpoint/2010/main" val="10826860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8CAF-1685-C713-C02A-A6C3DD3E3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Traveler &gt; Land &gt; Schedule an Appointment at a Port of Entry: Cancel Appointment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90FB2-A7AB-92A3-358E-0F02D9746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F237B-2CED-79BB-6832-F3438512C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8DBA-7E84-2442-A19F-2F2EA1B7F358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D999E-8A5E-68D4-46D1-1F63C2ED6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0FBDB-0839-F1A8-32E4-77860D97F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BB87-ACC1-6E46-829E-BCCC6E53CFA9}" type="slidenum">
              <a:rPr lang="en-US" smtClean="0"/>
              <a:t>42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24E805-7FF7-E6FB-D4DF-CB314DAB981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chemeClr val="accent2"/>
                </a:solidFill>
              </a:rPr>
              <a:t>ACTION:</a:t>
            </a:r>
            <a:r>
              <a:rPr lang="en-US"/>
              <a:t> User selects </a:t>
            </a:r>
            <a:r>
              <a:rPr lang="en-US" b="1"/>
              <a:t>CANCEL APPOINTMENT.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A1EF4088-893E-2F8C-6400-0F8B7A41CB06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rcRect/>
          <a:stretch/>
        </p:blipFill>
        <p:spPr>
          <a:xfrm>
            <a:off x="3198611" y="1435100"/>
            <a:ext cx="2908703" cy="7485063"/>
          </a:xfrm>
        </p:spPr>
      </p:pic>
    </p:spTree>
    <p:extLst>
      <p:ext uri="{BB962C8B-B14F-4D97-AF65-F5344CB8AC3E}">
        <p14:creationId xmlns:p14="http://schemas.microsoft.com/office/powerpoint/2010/main" val="39066936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8CAF-1685-C713-C02A-A6C3DD3E3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Traveler &gt; Land &gt; Schedule an Appointment at a Port of Entry: Cancel Appointment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90FB2-A7AB-92A3-358E-0F02D9746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F237B-2CED-79BB-6832-F3438512C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8DBA-7E84-2442-A19F-2F2EA1B7F358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D999E-8A5E-68D4-46D1-1F63C2ED6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0FBDB-0839-F1A8-32E4-77860D97F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BB87-ACC1-6E46-829E-BCCC6E53CFA9}" type="slidenum">
              <a:rPr lang="en-US" smtClean="0"/>
              <a:t>43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24E805-7FF7-E6FB-D4DF-CB314DAB981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chemeClr val="accent2"/>
                </a:solidFill>
              </a:rPr>
              <a:t>ACTION:</a:t>
            </a:r>
            <a:r>
              <a:rPr lang="en-US"/>
              <a:t> User selects </a:t>
            </a:r>
            <a:r>
              <a:rPr lang="en-US" b="1"/>
              <a:t>Yes, Cancel.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4C950520-C665-136A-866F-E9E7BE761B96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rcRect/>
          <a:stretch/>
        </p:blipFill>
        <p:spPr>
          <a:xfrm>
            <a:off x="2924577" y="1435100"/>
            <a:ext cx="3456771" cy="7485063"/>
          </a:xfrm>
        </p:spPr>
      </p:pic>
    </p:spTree>
    <p:extLst>
      <p:ext uri="{BB962C8B-B14F-4D97-AF65-F5344CB8AC3E}">
        <p14:creationId xmlns:p14="http://schemas.microsoft.com/office/powerpoint/2010/main" val="26099917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8CAF-1685-C713-C02A-A6C3DD3E3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Traveler &gt; Land &gt; Schedule an Appointment at a Port of Entry: Cancel Appointment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90FB2-A7AB-92A3-358E-0F02D9746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F237B-2CED-79BB-6832-F3438512C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8DBA-7E84-2442-A19F-2F2EA1B7F358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D999E-8A5E-68D4-46D1-1F63C2ED6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0FBDB-0839-F1A8-32E4-77860D97F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BB87-ACC1-6E46-829E-BCCC6E53CFA9}" type="slidenum">
              <a:rPr lang="en-US" smtClean="0"/>
              <a:t>44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24E805-7FF7-E6FB-D4DF-CB314DAB981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chemeClr val="accent2"/>
                </a:solidFill>
              </a:rPr>
              <a:t>ACTION:</a:t>
            </a:r>
            <a:r>
              <a:rPr lang="en-US"/>
              <a:t> User selects </a:t>
            </a:r>
            <a:r>
              <a:rPr lang="en-US" b="1"/>
              <a:t>OK.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4C950520-C665-136A-866F-E9E7BE761B96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rcRect/>
          <a:stretch/>
        </p:blipFill>
        <p:spPr>
          <a:xfrm>
            <a:off x="2924577" y="1435100"/>
            <a:ext cx="3456771" cy="7485063"/>
          </a:xfrm>
        </p:spPr>
      </p:pic>
    </p:spTree>
    <p:extLst>
      <p:ext uri="{BB962C8B-B14F-4D97-AF65-F5344CB8AC3E}">
        <p14:creationId xmlns:p14="http://schemas.microsoft.com/office/powerpoint/2010/main" val="39052564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8CAF-1685-C713-C02A-A6C3DD3E3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Traveler &gt; Land &gt; Schedule an Appointment at a Port of Entry: Cancel Appointment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90FB2-A7AB-92A3-358E-0F02D9746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An email was sent to the email address used to log into CBP One and to any Additional Email Addresses in the profile.</a:t>
            </a:r>
          </a:p>
          <a:p>
            <a:pPr marL="0" indent="0">
              <a:buNone/>
            </a:pPr>
            <a:r>
              <a:rPr lang="en-US"/>
              <a:t>For email verbiage, please see “T &gt; L &gt; </a:t>
            </a:r>
            <a:r>
              <a:rPr lang="en-US" err="1"/>
              <a:t>SaAaaPoE</a:t>
            </a:r>
            <a:r>
              <a:rPr lang="en-US"/>
              <a:t>” tab in the </a:t>
            </a:r>
            <a:r>
              <a:rPr lang="en-US">
                <a:hlinkClick r:id="rId2"/>
              </a:rPr>
              <a:t>Translations Tracker.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F237B-2CED-79BB-6832-F3438512C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8DBA-7E84-2442-A19F-2F2EA1B7F358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D999E-8A5E-68D4-46D1-1F63C2ED6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0FBDB-0839-F1A8-32E4-77860D97F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BB87-ACC1-6E46-829E-BCCC6E53CFA9}" type="slidenum">
              <a:rPr lang="en-US" smtClean="0"/>
              <a:t>45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24E805-7FF7-E6FB-D4DF-CB314DAB981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endParaRPr lang="en-US" b="1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3C2A2B0C-CEAC-5900-4F62-6129A6620409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3"/>
          <a:srcRect/>
          <a:stretch/>
        </p:blipFill>
        <p:spPr>
          <a:xfrm>
            <a:off x="2924577" y="1435100"/>
            <a:ext cx="3456771" cy="7485063"/>
          </a:xfrm>
        </p:spPr>
      </p:pic>
    </p:spTree>
    <p:extLst>
      <p:ext uri="{BB962C8B-B14F-4D97-AF65-F5344CB8AC3E}">
        <p14:creationId xmlns:p14="http://schemas.microsoft.com/office/powerpoint/2010/main" val="11459027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089F8-EDC0-608D-2CD7-6648957AC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User Flow 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26CFF0-69EC-56A8-AC0D-4DFD61C728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User views and edits their profile.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6649F4-FEFF-ADD6-17AF-4BFAAE856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0228-1B62-D14A-AB5A-F629166DE92E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30F574-0A25-6B4C-E02B-39FA289D6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26204-C84D-7C44-23AF-50F6556ED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BB87-ACC1-6E46-829E-BCCC6E53CFA9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8598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8CAF-1685-C713-C02A-A6C3DD3E3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Traveler &gt; Land &gt; Schedule an Appointment at a Port of Entry: View/Edit Profile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90FB2-A7AB-92A3-358E-0F02D9746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F237B-2CED-79BB-6832-F3438512C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8DBA-7E84-2442-A19F-2F2EA1B7F358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D999E-8A5E-68D4-46D1-1F63C2ED6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0FBDB-0839-F1A8-32E4-77860D97F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BB87-ACC1-6E46-829E-BCCC6E53CFA9}" type="slidenum">
              <a:rPr lang="en-US" smtClean="0"/>
              <a:t>47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24E805-7FF7-E6FB-D4DF-CB314DAB981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chemeClr val="accent2"/>
                </a:solidFill>
              </a:rPr>
              <a:t>ACTION:</a:t>
            </a:r>
            <a:r>
              <a:rPr lang="en-US"/>
              <a:t> User selects the </a:t>
            </a:r>
            <a:r>
              <a:rPr lang="en-US" b="1"/>
              <a:t>profile icon.</a:t>
            </a:r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C90A9E1-379D-DE1E-4AF8-B2EC65270543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rcRect/>
          <a:stretch/>
        </p:blipFill>
        <p:spPr>
          <a:xfrm>
            <a:off x="2924577" y="1435100"/>
            <a:ext cx="3456771" cy="7485063"/>
          </a:xfrm>
        </p:spPr>
      </p:pic>
    </p:spTree>
    <p:extLst>
      <p:ext uri="{BB962C8B-B14F-4D97-AF65-F5344CB8AC3E}">
        <p14:creationId xmlns:p14="http://schemas.microsoft.com/office/powerpoint/2010/main" val="16221355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8CAF-1685-C713-C02A-A6C3DD3E3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Traveler &gt; Land &gt; Schedule an Appointment at a Port of Entry: View/Edit Profile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90FB2-A7AB-92A3-358E-0F02D9746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Any travelers previously-added in the Schedule an Appointment at a Port of Entry user flow will appear in this profile.</a:t>
            </a:r>
          </a:p>
          <a:p>
            <a:pPr marL="0" indent="0">
              <a:buNone/>
            </a:pPr>
            <a:r>
              <a:rPr lang="en-US"/>
              <a:t>To see what this page should look like if user hasn’t added a traveler yet, </a:t>
            </a:r>
            <a:r>
              <a:rPr lang="en-US">
                <a:hlinkClick r:id="rId2" action="ppaction://hlinksldjump"/>
              </a:rPr>
              <a:t>click here.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F237B-2CED-79BB-6832-F3438512C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8DBA-7E84-2442-A19F-2F2EA1B7F358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D999E-8A5E-68D4-46D1-1F63C2ED6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0FBDB-0839-F1A8-32E4-77860D97F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BB87-ACC1-6E46-829E-BCCC6E53CFA9}" type="slidenum">
              <a:rPr lang="en-US" smtClean="0"/>
              <a:t>48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24E805-7FF7-E6FB-D4DF-CB314DAB981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chemeClr val="accent2"/>
                </a:solidFill>
              </a:rPr>
              <a:t>ACTION:</a:t>
            </a:r>
            <a:r>
              <a:rPr lang="en-US"/>
              <a:t> User selects </a:t>
            </a:r>
            <a:r>
              <a:rPr lang="en-US" b="1"/>
              <a:t>EDIT.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C90A9E1-379D-DE1E-4AF8-B2EC65270543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3"/>
          <a:srcRect/>
          <a:stretch/>
        </p:blipFill>
        <p:spPr>
          <a:xfrm>
            <a:off x="2924577" y="1435100"/>
            <a:ext cx="3456771" cy="7485063"/>
          </a:xfrm>
        </p:spPr>
      </p:pic>
    </p:spTree>
    <p:extLst>
      <p:ext uri="{BB962C8B-B14F-4D97-AF65-F5344CB8AC3E}">
        <p14:creationId xmlns:p14="http://schemas.microsoft.com/office/powerpoint/2010/main" val="21727868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8CAF-1685-C713-C02A-A6C3DD3E3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Traveler &gt; Land &gt; Schedule an Appointment at a Port of Entry: View/Edit Profile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90FB2-A7AB-92A3-358E-0F02D9746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F237B-2CED-79BB-6832-F3438512C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8DBA-7E84-2442-A19F-2F2EA1B7F358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D999E-8A5E-68D4-46D1-1F63C2ED6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0FBDB-0839-F1A8-32E4-77860D97F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BB87-ACC1-6E46-829E-BCCC6E53CFA9}" type="slidenum">
              <a:rPr lang="en-US" smtClean="0"/>
              <a:t>49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24E805-7FF7-E6FB-D4DF-CB314DAB981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chemeClr val="accent2"/>
                </a:solidFill>
              </a:rPr>
              <a:t>ACTION:</a:t>
            </a:r>
            <a:r>
              <a:rPr lang="en-US"/>
              <a:t> User selects </a:t>
            </a:r>
            <a:r>
              <a:rPr lang="en-US" b="1"/>
              <a:t>SAVE.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C90A9E1-379D-DE1E-4AF8-B2EC65270543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rcRect/>
          <a:stretch/>
        </p:blipFill>
        <p:spPr>
          <a:xfrm>
            <a:off x="2924577" y="1435100"/>
            <a:ext cx="3456771" cy="7485063"/>
          </a:xfrm>
        </p:spPr>
      </p:pic>
    </p:spTree>
    <p:extLst>
      <p:ext uri="{BB962C8B-B14F-4D97-AF65-F5344CB8AC3E}">
        <p14:creationId xmlns:p14="http://schemas.microsoft.com/office/powerpoint/2010/main" val="2100349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8CAF-1685-C713-C02A-A6C3DD3E3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Traveler &gt; Land &gt; Schedule an Appointment at a Port of Entry: Schedule Appointment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90FB2-A7AB-92A3-358E-0F02D9746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F237B-2CED-79BB-6832-F3438512C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8DBA-7E84-2442-A19F-2F2EA1B7F358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D999E-8A5E-68D4-46D1-1F63C2ED6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0FBDB-0839-F1A8-32E4-77860D97F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BB87-ACC1-6E46-829E-BCCC6E53CFA9}" type="slidenum">
              <a:rPr lang="en-US" smtClean="0"/>
              <a:t>5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24E805-7FF7-E6FB-D4DF-CB314DAB981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chemeClr val="accent2"/>
                </a:solidFill>
              </a:rPr>
              <a:t>ACTION:</a:t>
            </a:r>
            <a:r>
              <a:rPr lang="en-US"/>
              <a:t> User selects </a:t>
            </a:r>
            <a:r>
              <a:rPr lang="en-US" b="1"/>
              <a:t>Traveler | </a:t>
            </a:r>
            <a:r>
              <a:rPr lang="en-US" b="1" err="1"/>
              <a:t>Viajero</a:t>
            </a:r>
            <a:r>
              <a:rPr lang="en-US"/>
              <a:t>.</a:t>
            </a:r>
          </a:p>
        </p:txBody>
      </p:sp>
      <p:pic>
        <p:nvPicPr>
          <p:cNvPr id="9" name="Content Placeholder 8" descr="A screenshot of a phone&#10;&#10;Description automatically generated">
            <a:extLst>
              <a:ext uri="{FF2B5EF4-FFF2-40B4-BE49-F238E27FC236}">
                <a16:creationId xmlns:a16="http://schemas.microsoft.com/office/drawing/2014/main" id="{D032B618-40EA-E2DB-9C2F-36E29C452AA2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2924577" y="1435100"/>
            <a:ext cx="3456771" cy="7485063"/>
          </a:xfrm>
        </p:spPr>
      </p:pic>
    </p:spTree>
    <p:extLst>
      <p:ext uri="{BB962C8B-B14F-4D97-AF65-F5344CB8AC3E}">
        <p14:creationId xmlns:p14="http://schemas.microsoft.com/office/powerpoint/2010/main" val="30607006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8CAF-1685-C713-C02A-A6C3DD3E3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Traveler &gt; Land &gt; Schedule an Appointment at a Port of Entry: View/Edit Profile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90FB2-A7AB-92A3-358E-0F02D9746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F237B-2CED-79BB-6832-F3438512C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8DBA-7E84-2442-A19F-2F2EA1B7F358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D999E-8A5E-68D4-46D1-1F63C2ED6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0FBDB-0839-F1A8-32E4-77860D97F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BB87-ACC1-6E46-829E-BCCC6E53CFA9}" type="slidenum">
              <a:rPr lang="en-US" smtClean="0"/>
              <a:t>50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24E805-7FF7-E6FB-D4DF-CB314DAB981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endParaRPr lang="en-US" b="1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C90A9E1-379D-DE1E-4AF8-B2EC65270543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rcRect/>
          <a:stretch/>
        </p:blipFill>
        <p:spPr>
          <a:xfrm>
            <a:off x="2924577" y="1435100"/>
            <a:ext cx="3456771" cy="7485063"/>
          </a:xfrm>
        </p:spPr>
      </p:pic>
    </p:spTree>
    <p:extLst>
      <p:ext uri="{BB962C8B-B14F-4D97-AF65-F5344CB8AC3E}">
        <p14:creationId xmlns:p14="http://schemas.microsoft.com/office/powerpoint/2010/main" val="9743107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089F8-EDC0-608D-2CD7-6648957AC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User Flow 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26CFF0-69EC-56A8-AC0D-4DFD61C728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User adds a traveler to their profile.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6649F4-FEFF-ADD6-17AF-4BFAAE856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0228-1B62-D14A-AB5A-F629166DE92E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30F574-0A25-6B4C-E02B-39FA289D6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26204-C84D-7C44-23AF-50F6556ED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BB87-ACC1-6E46-829E-BCCC6E53CFA9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0908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8CAF-1685-C713-C02A-A6C3DD3E3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Traveler &gt; Land &gt; Schedule an Appointment at a Port of Entry: Add Traveler to Profile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90FB2-A7AB-92A3-358E-0F02D9746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F237B-2CED-79BB-6832-F3438512C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8DBA-7E84-2442-A19F-2F2EA1B7F358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D999E-8A5E-68D4-46D1-1F63C2ED6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0FBDB-0839-F1A8-32E4-77860D97F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BB87-ACC1-6E46-829E-BCCC6E53CFA9}" type="slidenum">
              <a:rPr lang="en-US" smtClean="0"/>
              <a:t>52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24E805-7FF7-E6FB-D4DF-CB314DAB981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chemeClr val="accent2"/>
                </a:solidFill>
              </a:rPr>
              <a:t>ACTION:</a:t>
            </a:r>
            <a:r>
              <a:rPr lang="en-US"/>
              <a:t> User selects the </a:t>
            </a:r>
            <a:r>
              <a:rPr lang="en-US" b="1"/>
              <a:t>profile icon.</a:t>
            </a:r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C90A9E1-379D-DE1E-4AF8-B2EC65270543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rcRect/>
          <a:stretch/>
        </p:blipFill>
        <p:spPr>
          <a:xfrm>
            <a:off x="2924577" y="1435100"/>
            <a:ext cx="3456771" cy="7485063"/>
          </a:xfrm>
        </p:spPr>
      </p:pic>
    </p:spTree>
    <p:extLst>
      <p:ext uri="{BB962C8B-B14F-4D97-AF65-F5344CB8AC3E}">
        <p14:creationId xmlns:p14="http://schemas.microsoft.com/office/powerpoint/2010/main" val="271293359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8CAF-1685-C713-C02A-A6C3DD3E3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Traveler &gt; Land &gt; Schedule an Appointment at a Port of Entry: Add Traveler to Profile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90FB2-A7AB-92A3-358E-0F02D9746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F237B-2CED-79BB-6832-F3438512C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8DBA-7E84-2442-A19F-2F2EA1B7F358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D999E-8A5E-68D4-46D1-1F63C2ED6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0FBDB-0839-F1A8-32E4-77860D97F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BB87-ACC1-6E46-829E-BCCC6E53CFA9}" type="slidenum">
              <a:rPr lang="en-US" smtClean="0"/>
              <a:t>53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24E805-7FF7-E6FB-D4DF-CB314DAB981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chemeClr val="accent2"/>
                </a:solidFill>
              </a:rPr>
              <a:t>ACTION:</a:t>
            </a:r>
            <a:r>
              <a:rPr lang="en-US"/>
              <a:t> User selects </a:t>
            </a:r>
            <a:r>
              <a:rPr lang="en-US" b="1"/>
              <a:t>ADD TRAVELER.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C90A9E1-379D-DE1E-4AF8-B2EC65270543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rcRect/>
          <a:stretch/>
        </p:blipFill>
        <p:spPr>
          <a:xfrm>
            <a:off x="2924577" y="1435100"/>
            <a:ext cx="3456771" cy="7485063"/>
          </a:xfrm>
        </p:spPr>
      </p:pic>
    </p:spTree>
    <p:extLst>
      <p:ext uri="{BB962C8B-B14F-4D97-AF65-F5344CB8AC3E}">
        <p14:creationId xmlns:p14="http://schemas.microsoft.com/office/powerpoint/2010/main" val="28199767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8CAF-1685-C713-C02A-A6C3DD3E3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Traveler &gt; Land &gt; Schedule an Appointment at a Port of Entry: Add Traveler to Profile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90FB2-A7AB-92A3-358E-0F02D9746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F237B-2CED-79BB-6832-F3438512C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8DBA-7E84-2442-A19F-2F2EA1B7F358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D999E-8A5E-68D4-46D1-1F63C2ED6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0FBDB-0839-F1A8-32E4-77860D97F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BB87-ACC1-6E46-829E-BCCC6E53CFA9}" type="slidenum">
              <a:rPr lang="en-US" smtClean="0"/>
              <a:t>54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24E805-7FF7-E6FB-D4DF-CB314DAB981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chemeClr val="accent2"/>
                </a:solidFill>
              </a:rPr>
              <a:t>ACTION:</a:t>
            </a:r>
            <a:r>
              <a:rPr lang="en-US"/>
              <a:t> User selects </a:t>
            </a:r>
            <a:r>
              <a:rPr lang="en-US" b="1"/>
              <a:t>Take Your Photo.</a:t>
            </a:r>
            <a:endParaRPr lang="en-US"/>
          </a:p>
        </p:txBody>
      </p:sp>
      <p:pic>
        <p:nvPicPr>
          <p:cNvPr id="12" name="Content Placeholder 11" descr="A screenshot of a phone&#10;&#10;Description automatically generated">
            <a:extLst>
              <a:ext uri="{FF2B5EF4-FFF2-40B4-BE49-F238E27FC236}">
                <a16:creationId xmlns:a16="http://schemas.microsoft.com/office/drawing/2014/main" id="{3C630286-BF64-7B99-3A99-2D76753A85D9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3489241" y="1435100"/>
            <a:ext cx="2327444" cy="7485063"/>
          </a:xfrm>
        </p:spPr>
      </p:pic>
    </p:spTree>
    <p:extLst>
      <p:ext uri="{BB962C8B-B14F-4D97-AF65-F5344CB8AC3E}">
        <p14:creationId xmlns:p14="http://schemas.microsoft.com/office/powerpoint/2010/main" val="208162000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8CAF-1685-C713-C02A-A6C3DD3E3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Traveler &gt; Land &gt; Schedule an Appointment at a Port of Entry: Add Traveler to Profile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90FB2-A7AB-92A3-358E-0F02D9746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F237B-2CED-79BB-6832-F3438512C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8DBA-7E84-2442-A19F-2F2EA1B7F358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D999E-8A5E-68D4-46D1-1F63C2ED6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0FBDB-0839-F1A8-32E4-77860D97F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BB87-ACC1-6E46-829E-BCCC6E53CFA9}" type="slidenum">
              <a:rPr lang="en-US" smtClean="0"/>
              <a:t>55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24E805-7FF7-E6FB-D4DF-CB314DAB981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chemeClr val="accent2"/>
                </a:solidFill>
              </a:rPr>
              <a:t>ACTION:</a:t>
            </a:r>
            <a:r>
              <a:rPr lang="en-US"/>
              <a:t> User takes a photo.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55AE95AC-8614-AD34-7A46-F63ADA3003F8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rcRect/>
          <a:stretch/>
        </p:blipFill>
        <p:spPr>
          <a:xfrm>
            <a:off x="2924577" y="1435100"/>
            <a:ext cx="3456771" cy="7485063"/>
          </a:xfrm>
        </p:spPr>
      </p:pic>
    </p:spTree>
    <p:extLst>
      <p:ext uri="{BB962C8B-B14F-4D97-AF65-F5344CB8AC3E}">
        <p14:creationId xmlns:p14="http://schemas.microsoft.com/office/powerpoint/2010/main" val="240900406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8CAF-1685-C713-C02A-A6C3DD3E3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Traveler &gt; Land &gt; Schedule an Appointment at a Port of Entry: Add Traveler to Profile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90FB2-A7AB-92A3-358E-0F02D9746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F237B-2CED-79BB-6832-F3438512C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8DBA-7E84-2442-A19F-2F2EA1B7F358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D999E-8A5E-68D4-46D1-1F63C2ED6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0FBDB-0839-F1A8-32E4-77860D97F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BB87-ACC1-6E46-829E-BCCC6E53CFA9}" type="slidenum">
              <a:rPr lang="en-US" smtClean="0"/>
              <a:t>56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24E805-7FF7-E6FB-D4DF-CB314DAB981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chemeClr val="accent2"/>
                </a:solidFill>
              </a:rPr>
              <a:t>ACTION:</a:t>
            </a:r>
            <a:r>
              <a:rPr lang="en-US"/>
              <a:t> User selects </a:t>
            </a:r>
            <a:r>
              <a:rPr lang="en-US" b="1"/>
              <a:t>Submit Photo.</a:t>
            </a:r>
            <a:endParaRPr lang="en-US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55AE95AC-8614-AD34-7A46-F63ADA3003F8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rcRect/>
          <a:stretch/>
        </p:blipFill>
        <p:spPr>
          <a:xfrm>
            <a:off x="2924577" y="1435100"/>
            <a:ext cx="3456771" cy="7485063"/>
          </a:xfrm>
        </p:spPr>
      </p:pic>
    </p:spTree>
    <p:extLst>
      <p:ext uri="{BB962C8B-B14F-4D97-AF65-F5344CB8AC3E}">
        <p14:creationId xmlns:p14="http://schemas.microsoft.com/office/powerpoint/2010/main" val="112139928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8CAF-1685-C713-C02A-A6C3DD3E3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Traveler &gt; Land &gt; Schedule an Appointment at a Port of Entry: Add Traveler to Profile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90FB2-A7AB-92A3-358E-0F02D9746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F237B-2CED-79BB-6832-F3438512C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8DBA-7E84-2442-A19F-2F2EA1B7F358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D999E-8A5E-68D4-46D1-1F63C2ED6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0FBDB-0839-F1A8-32E4-77860D97F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BB87-ACC1-6E46-829E-BCCC6E53CFA9}" type="slidenum">
              <a:rPr lang="en-US" smtClean="0"/>
              <a:t>57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24E805-7FF7-E6FB-D4DF-CB314DAB981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chemeClr val="accent2"/>
                </a:solidFill>
              </a:rPr>
              <a:t>ACTION:</a:t>
            </a:r>
            <a:r>
              <a:rPr lang="en-US"/>
              <a:t> User selects </a:t>
            </a:r>
            <a:r>
              <a:rPr lang="en-US" b="1"/>
              <a:t>Scan Your Passport (Optional).</a:t>
            </a:r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41FE07F7-7662-664C-5E05-634875BB6A4A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rcRect/>
          <a:stretch/>
        </p:blipFill>
        <p:spPr>
          <a:xfrm>
            <a:off x="3748096" y="1435100"/>
            <a:ext cx="1809734" cy="7485063"/>
          </a:xfrm>
        </p:spPr>
      </p:pic>
    </p:spTree>
    <p:extLst>
      <p:ext uri="{BB962C8B-B14F-4D97-AF65-F5344CB8AC3E}">
        <p14:creationId xmlns:p14="http://schemas.microsoft.com/office/powerpoint/2010/main" val="417445908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8CAF-1685-C713-C02A-A6C3DD3E3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Traveler &gt; Land &gt; Schedule an Appointment at a Port of Entry: Add Traveler to Profile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90FB2-A7AB-92A3-358E-0F02D9746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F237B-2CED-79BB-6832-F3438512C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8DBA-7E84-2442-A19F-2F2EA1B7F358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D999E-8A5E-68D4-46D1-1F63C2ED6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0FBDB-0839-F1A8-32E4-77860D97F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BB87-ACC1-6E46-829E-BCCC6E53CFA9}" type="slidenum">
              <a:rPr lang="en-US" smtClean="0"/>
              <a:t>58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24E805-7FF7-E6FB-D4DF-CB314DAB981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chemeClr val="accent2"/>
                </a:solidFill>
              </a:rPr>
              <a:t>ACTION:</a:t>
            </a:r>
            <a:r>
              <a:rPr lang="en-US"/>
              <a:t> User scans their passport.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50226108-7123-74F4-BF18-19C0467526F8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rcRect/>
          <a:stretch/>
        </p:blipFill>
        <p:spPr>
          <a:xfrm>
            <a:off x="2924577" y="1448163"/>
            <a:ext cx="3456771" cy="7485063"/>
          </a:xfrm>
        </p:spPr>
      </p:pic>
    </p:spTree>
    <p:extLst>
      <p:ext uri="{BB962C8B-B14F-4D97-AF65-F5344CB8AC3E}">
        <p14:creationId xmlns:p14="http://schemas.microsoft.com/office/powerpoint/2010/main" val="216471658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8CAF-1685-C713-C02A-A6C3DD3E3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Traveler &gt; Land &gt; Schedule an Appointment at a Port of Entry: Add Traveler to Profile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90FB2-A7AB-92A3-358E-0F02D9746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F237B-2CED-79BB-6832-F3438512C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8DBA-7E84-2442-A19F-2F2EA1B7F358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D999E-8A5E-68D4-46D1-1F63C2ED6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0FBDB-0839-F1A8-32E4-77860D97F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BB87-ACC1-6E46-829E-BCCC6E53CFA9}" type="slidenum">
              <a:rPr lang="en-US" smtClean="0"/>
              <a:t>59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24E805-7FF7-E6FB-D4DF-CB314DAB981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chemeClr val="accent2"/>
                </a:solidFill>
              </a:rPr>
              <a:t>ACTION:</a:t>
            </a:r>
            <a:r>
              <a:rPr lang="en-US"/>
              <a:t> User selects </a:t>
            </a:r>
            <a:r>
              <a:rPr lang="en-US" b="1"/>
              <a:t>CONTINUE.</a:t>
            </a:r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6B56945-BC7F-6BFB-8D25-9680863F582B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rcRect/>
          <a:stretch/>
        </p:blipFill>
        <p:spPr>
          <a:xfrm>
            <a:off x="3910790" y="1435100"/>
            <a:ext cx="1484346" cy="7485063"/>
          </a:xfrm>
        </p:spPr>
      </p:pic>
    </p:spTree>
    <p:extLst>
      <p:ext uri="{BB962C8B-B14F-4D97-AF65-F5344CB8AC3E}">
        <p14:creationId xmlns:p14="http://schemas.microsoft.com/office/powerpoint/2010/main" val="1663128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8CAF-1685-C713-C02A-A6C3DD3E3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Traveler &gt; Land &gt; Schedule an Appointment at a Port of Entry: Schedule Appointment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90FB2-A7AB-92A3-358E-0F02D9746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F237B-2CED-79BB-6832-F3438512C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8DBA-7E84-2442-A19F-2F2EA1B7F358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D999E-8A5E-68D4-46D1-1F63C2ED6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0FBDB-0839-F1A8-32E4-77860D97F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BB87-ACC1-6E46-829E-BCCC6E53CFA9}" type="slidenum">
              <a:rPr lang="en-US" smtClean="0"/>
              <a:t>6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24E805-7FF7-E6FB-D4DF-CB314DAB981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chemeClr val="accent2"/>
                </a:solidFill>
              </a:rPr>
              <a:t>ACTION:</a:t>
            </a:r>
            <a:r>
              <a:rPr lang="en-US"/>
              <a:t> User selects </a:t>
            </a:r>
            <a:r>
              <a:rPr lang="en-US" b="1"/>
              <a:t>Land | Tierra.</a:t>
            </a:r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032B618-40EA-E2DB-9C2F-36E29C452AA2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rcRect/>
          <a:stretch/>
        </p:blipFill>
        <p:spPr>
          <a:xfrm>
            <a:off x="2924577" y="1435100"/>
            <a:ext cx="3456771" cy="7485063"/>
          </a:xfrm>
        </p:spPr>
      </p:pic>
    </p:spTree>
    <p:extLst>
      <p:ext uri="{BB962C8B-B14F-4D97-AF65-F5344CB8AC3E}">
        <p14:creationId xmlns:p14="http://schemas.microsoft.com/office/powerpoint/2010/main" val="185151924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8CAF-1685-C713-C02A-A6C3DD3E3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Traveler &gt; Land &gt; Schedule an Appointment at a Port of Entry: Add Traveler to Profile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90FB2-A7AB-92A3-358E-0F02D9746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F237B-2CED-79BB-6832-F3438512C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8DBA-7E84-2442-A19F-2F2EA1B7F358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D999E-8A5E-68D4-46D1-1F63C2ED6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0FBDB-0839-F1A8-32E4-77860D97F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BB87-ACC1-6E46-829E-BCCC6E53CFA9}" type="slidenum">
              <a:rPr lang="en-US" smtClean="0"/>
              <a:t>60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24E805-7FF7-E6FB-D4DF-CB314DAB981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chemeClr val="accent2"/>
                </a:solidFill>
              </a:rPr>
              <a:t>ACTION:</a:t>
            </a:r>
            <a:r>
              <a:rPr lang="en-US"/>
              <a:t> User fills out the required fields</a:t>
            </a:r>
            <a:r>
              <a:rPr lang="en-US" b="1"/>
              <a:t>.</a:t>
            </a:r>
            <a:endParaRPr lang="en-US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E315573-7C4F-C040-5886-3D49E31B153B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rcRect/>
          <a:stretch/>
        </p:blipFill>
        <p:spPr>
          <a:xfrm>
            <a:off x="2924577" y="1435100"/>
            <a:ext cx="3456771" cy="7485063"/>
          </a:xfrm>
        </p:spPr>
      </p:pic>
    </p:spTree>
    <p:extLst>
      <p:ext uri="{BB962C8B-B14F-4D97-AF65-F5344CB8AC3E}">
        <p14:creationId xmlns:p14="http://schemas.microsoft.com/office/powerpoint/2010/main" val="371486760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8CAF-1685-C713-C02A-A6C3DD3E3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Traveler &gt; Land &gt; Schedule an Appointment at a Port of Entry: Add Traveler to Profile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90FB2-A7AB-92A3-358E-0F02D9746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F237B-2CED-79BB-6832-F3438512C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8DBA-7E84-2442-A19F-2F2EA1B7F358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D999E-8A5E-68D4-46D1-1F63C2ED6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0FBDB-0839-F1A8-32E4-77860D97F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BB87-ACC1-6E46-829E-BCCC6E53CFA9}" type="slidenum">
              <a:rPr lang="en-US" smtClean="0"/>
              <a:t>61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24E805-7FF7-E6FB-D4DF-CB314DAB981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chemeClr val="accent2"/>
                </a:solidFill>
              </a:rPr>
              <a:t>ACTION:</a:t>
            </a:r>
            <a:r>
              <a:rPr lang="en-US"/>
              <a:t> User selects the </a:t>
            </a:r>
            <a:r>
              <a:rPr lang="en-US" b="1"/>
              <a:t>Phone Type dropdown.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E315573-7C4F-C040-5886-3D49E31B153B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rcRect/>
          <a:stretch/>
        </p:blipFill>
        <p:spPr>
          <a:xfrm>
            <a:off x="2924577" y="1435100"/>
            <a:ext cx="3456771" cy="7485063"/>
          </a:xfrm>
        </p:spPr>
      </p:pic>
    </p:spTree>
    <p:extLst>
      <p:ext uri="{BB962C8B-B14F-4D97-AF65-F5344CB8AC3E}">
        <p14:creationId xmlns:p14="http://schemas.microsoft.com/office/powerpoint/2010/main" val="177135105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8CAF-1685-C713-C02A-A6C3DD3E3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Traveler &gt; Land &gt; Schedule an Appointment at a Port of Entry: Add Traveler to Profile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90FB2-A7AB-92A3-358E-0F02D9746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F237B-2CED-79BB-6832-F3438512C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8DBA-7E84-2442-A19F-2F2EA1B7F358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D999E-8A5E-68D4-46D1-1F63C2ED6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0FBDB-0839-F1A8-32E4-77860D97F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BB87-ACC1-6E46-829E-BCCC6E53CFA9}" type="slidenum">
              <a:rPr lang="en-US" smtClean="0"/>
              <a:t>62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24E805-7FF7-E6FB-D4DF-CB314DAB981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chemeClr val="accent2"/>
                </a:solidFill>
              </a:rPr>
              <a:t>ACTION:</a:t>
            </a:r>
            <a:r>
              <a:rPr lang="en-US"/>
              <a:t> User selects </a:t>
            </a:r>
            <a:r>
              <a:rPr lang="en-US" b="1"/>
              <a:t>Cell</a:t>
            </a:r>
            <a:r>
              <a:rPr lang="en-US"/>
              <a:t>.</a:t>
            </a:r>
            <a:endParaRPr lang="en-US" b="1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E315573-7C4F-C040-5886-3D49E31B153B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rcRect/>
          <a:stretch/>
        </p:blipFill>
        <p:spPr>
          <a:xfrm>
            <a:off x="2924577" y="1435100"/>
            <a:ext cx="3456771" cy="7485063"/>
          </a:xfrm>
        </p:spPr>
      </p:pic>
    </p:spTree>
    <p:extLst>
      <p:ext uri="{BB962C8B-B14F-4D97-AF65-F5344CB8AC3E}">
        <p14:creationId xmlns:p14="http://schemas.microsoft.com/office/powerpoint/2010/main" val="366495664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8CAF-1685-C713-C02A-A6C3DD3E3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Traveler &gt; Land &gt; Schedule an Appointment at a Port of Entry: Add Traveler to Profile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90FB2-A7AB-92A3-358E-0F02D9746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F237B-2CED-79BB-6832-F3438512C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8DBA-7E84-2442-A19F-2F2EA1B7F358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D999E-8A5E-68D4-46D1-1F63C2ED6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0FBDB-0839-F1A8-32E4-77860D97F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BB87-ACC1-6E46-829E-BCCC6E53CFA9}" type="slidenum">
              <a:rPr lang="en-US" smtClean="0"/>
              <a:t>63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24E805-7FF7-E6FB-D4DF-CB314DAB981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chemeClr val="accent2"/>
                </a:solidFill>
              </a:rPr>
              <a:t>ACTION:</a:t>
            </a:r>
            <a:r>
              <a:rPr lang="en-US"/>
              <a:t> User selects </a:t>
            </a:r>
            <a:r>
              <a:rPr lang="en-US" b="1"/>
              <a:t>SAVE</a:t>
            </a:r>
            <a:r>
              <a:rPr lang="en-US"/>
              <a:t>.</a:t>
            </a:r>
            <a:endParaRPr lang="en-US" b="1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E315573-7C4F-C040-5886-3D49E31B153B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rcRect/>
          <a:stretch/>
        </p:blipFill>
        <p:spPr>
          <a:xfrm>
            <a:off x="2924577" y="1435100"/>
            <a:ext cx="3456771" cy="7485063"/>
          </a:xfrm>
        </p:spPr>
      </p:pic>
    </p:spTree>
    <p:extLst>
      <p:ext uri="{BB962C8B-B14F-4D97-AF65-F5344CB8AC3E}">
        <p14:creationId xmlns:p14="http://schemas.microsoft.com/office/powerpoint/2010/main" val="369189777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8CAF-1685-C713-C02A-A6C3DD3E3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Traveler &gt; Land &gt; Schedule an Appointment at a Port of Entry: Add Traveler to Profile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90FB2-A7AB-92A3-358E-0F02D9746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F237B-2CED-79BB-6832-F3438512C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8DBA-7E84-2442-A19F-2F2EA1B7F358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D999E-8A5E-68D4-46D1-1F63C2ED6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0FBDB-0839-F1A8-32E4-77860D97F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BB87-ACC1-6E46-829E-BCCC6E53CFA9}" type="slidenum">
              <a:rPr lang="en-US" smtClean="0"/>
              <a:t>64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24E805-7FF7-E6FB-D4DF-CB314DAB981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endParaRPr lang="en-US" b="1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C90A9E1-379D-DE1E-4AF8-B2EC65270543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rcRect/>
          <a:stretch/>
        </p:blipFill>
        <p:spPr>
          <a:xfrm>
            <a:off x="2924577" y="1435100"/>
            <a:ext cx="3456771" cy="7485063"/>
          </a:xfrm>
        </p:spPr>
      </p:pic>
    </p:spTree>
    <p:extLst>
      <p:ext uri="{BB962C8B-B14F-4D97-AF65-F5344CB8AC3E}">
        <p14:creationId xmlns:p14="http://schemas.microsoft.com/office/powerpoint/2010/main" val="122601572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089F8-EDC0-608D-2CD7-6648957AC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User Flow 4.5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26CFF0-69EC-56A8-AC0D-4DFD61C728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User views a traveler from their profile.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6649F4-FEFF-ADD6-17AF-4BFAAE856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0228-1B62-D14A-AB5A-F629166DE92E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30F574-0A25-6B4C-E02B-39FA289D6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26204-C84D-7C44-23AF-50F6556ED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BB87-ACC1-6E46-829E-BCCC6E53CFA9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84432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8CAF-1685-C713-C02A-A6C3DD3E3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Traveler &gt; Land &gt; Schedule an Appointment at a Port of Entry: View Traveler from Profile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90FB2-A7AB-92A3-358E-0F02D9746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F237B-2CED-79BB-6832-F3438512C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8DBA-7E84-2442-A19F-2F2EA1B7F358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D999E-8A5E-68D4-46D1-1F63C2ED6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0FBDB-0839-F1A8-32E4-77860D97F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BB87-ACC1-6E46-829E-BCCC6E53CFA9}" type="slidenum">
              <a:rPr lang="en-US" smtClean="0"/>
              <a:t>66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24E805-7FF7-E6FB-D4DF-CB314DAB981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chemeClr val="accent2"/>
                </a:solidFill>
              </a:rPr>
              <a:t>ACTION:</a:t>
            </a:r>
            <a:r>
              <a:rPr lang="en-US"/>
              <a:t> User selects the </a:t>
            </a:r>
            <a:r>
              <a:rPr lang="en-US" b="1"/>
              <a:t>profile icon.</a:t>
            </a:r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C90A9E1-379D-DE1E-4AF8-B2EC65270543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rcRect/>
          <a:stretch/>
        </p:blipFill>
        <p:spPr>
          <a:xfrm>
            <a:off x="2924577" y="1435100"/>
            <a:ext cx="3456771" cy="7485063"/>
          </a:xfrm>
        </p:spPr>
      </p:pic>
    </p:spTree>
    <p:extLst>
      <p:ext uri="{BB962C8B-B14F-4D97-AF65-F5344CB8AC3E}">
        <p14:creationId xmlns:p14="http://schemas.microsoft.com/office/powerpoint/2010/main" val="230109647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8CAF-1685-C713-C02A-A6C3DD3E3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Traveler &gt; Land &gt; Schedule an Appointment at a Port of Entry: View Traveler from Profile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90FB2-A7AB-92A3-358E-0F02D9746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F237B-2CED-79BB-6832-F3438512C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8DBA-7E84-2442-A19F-2F2EA1B7F358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D999E-8A5E-68D4-46D1-1F63C2ED6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0FBDB-0839-F1A8-32E4-77860D97F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BB87-ACC1-6E46-829E-BCCC6E53CFA9}" type="slidenum">
              <a:rPr lang="en-US" smtClean="0"/>
              <a:t>67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24E805-7FF7-E6FB-D4DF-CB314DAB981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chemeClr val="accent2"/>
                </a:solidFill>
              </a:rPr>
              <a:t>ACTION:</a:t>
            </a:r>
            <a:r>
              <a:rPr lang="en-US"/>
              <a:t> User selects the </a:t>
            </a:r>
            <a:r>
              <a:rPr lang="en-US" b="1"/>
              <a:t>3 dots icon next to a traveler.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C90A9E1-379D-DE1E-4AF8-B2EC65270543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rcRect/>
          <a:stretch/>
        </p:blipFill>
        <p:spPr>
          <a:xfrm>
            <a:off x="2924577" y="1435100"/>
            <a:ext cx="3456771" cy="7485063"/>
          </a:xfrm>
        </p:spPr>
      </p:pic>
    </p:spTree>
    <p:extLst>
      <p:ext uri="{BB962C8B-B14F-4D97-AF65-F5344CB8AC3E}">
        <p14:creationId xmlns:p14="http://schemas.microsoft.com/office/powerpoint/2010/main" val="309698829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8CAF-1685-C713-C02A-A6C3DD3E3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Traveler &gt; Land &gt; Schedule an Appointment at a Port of Entry: View Traveler from Profile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90FB2-A7AB-92A3-358E-0F02D9746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F237B-2CED-79BB-6832-F3438512C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8DBA-7E84-2442-A19F-2F2EA1B7F358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D999E-8A5E-68D4-46D1-1F63C2ED6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0FBDB-0839-F1A8-32E4-77860D97F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BB87-ACC1-6E46-829E-BCCC6E53CFA9}" type="slidenum">
              <a:rPr lang="en-US" smtClean="0"/>
              <a:t>68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24E805-7FF7-E6FB-D4DF-CB314DAB981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chemeClr val="accent2"/>
                </a:solidFill>
              </a:rPr>
              <a:t>ACTION:</a:t>
            </a:r>
            <a:r>
              <a:rPr lang="en-US"/>
              <a:t> User selects </a:t>
            </a:r>
            <a:r>
              <a:rPr lang="en-US" b="1" err="1"/>
              <a:t>VIew</a:t>
            </a:r>
            <a:r>
              <a:rPr lang="en-US" b="1"/>
              <a:t> Traveler.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C90A9E1-379D-DE1E-4AF8-B2EC65270543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rcRect/>
          <a:stretch/>
        </p:blipFill>
        <p:spPr>
          <a:xfrm>
            <a:off x="2924577" y="1435100"/>
            <a:ext cx="3456771" cy="7485063"/>
          </a:xfrm>
        </p:spPr>
      </p:pic>
    </p:spTree>
    <p:extLst>
      <p:ext uri="{BB962C8B-B14F-4D97-AF65-F5344CB8AC3E}">
        <p14:creationId xmlns:p14="http://schemas.microsoft.com/office/powerpoint/2010/main" val="365488183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8CAF-1685-C713-C02A-A6C3DD3E3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Traveler &gt; Land &gt; Schedule an Appointment at a Port of Entry: View Traveler from Profile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90FB2-A7AB-92A3-358E-0F02D9746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To see what happens if user selects EDIT on any of these sections, </a:t>
            </a:r>
            <a:r>
              <a:rPr lang="en-US">
                <a:hlinkClick r:id="rId2" action="ppaction://hlinksldjump"/>
              </a:rPr>
              <a:t>click here.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F237B-2CED-79BB-6832-F3438512C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8DBA-7E84-2442-A19F-2F2EA1B7F358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D999E-8A5E-68D4-46D1-1F63C2ED6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0FBDB-0839-F1A8-32E4-77860D97F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BB87-ACC1-6E46-829E-BCCC6E53CFA9}" type="slidenum">
              <a:rPr lang="en-US" smtClean="0"/>
              <a:t>69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24E805-7FF7-E6FB-D4DF-CB314DAB981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endParaRPr lang="en-US" b="1"/>
          </a:p>
        </p:txBody>
      </p:sp>
      <p:pic>
        <p:nvPicPr>
          <p:cNvPr id="12" name="Content Placeholder 11" descr="A screenshot of a document&#10;&#10;Description automatically generated">
            <a:extLst>
              <a:ext uri="{FF2B5EF4-FFF2-40B4-BE49-F238E27FC236}">
                <a16:creationId xmlns:a16="http://schemas.microsoft.com/office/drawing/2014/main" id="{E3454A45-1B7F-6FA1-BD84-6637069D1190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3"/>
          <a:stretch>
            <a:fillRect/>
          </a:stretch>
        </p:blipFill>
        <p:spPr>
          <a:xfrm>
            <a:off x="3802903" y="1435100"/>
            <a:ext cx="1700120" cy="7485063"/>
          </a:xfrm>
        </p:spPr>
      </p:pic>
    </p:spTree>
    <p:extLst>
      <p:ext uri="{BB962C8B-B14F-4D97-AF65-F5344CB8AC3E}">
        <p14:creationId xmlns:p14="http://schemas.microsoft.com/office/powerpoint/2010/main" val="706221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8CAF-1685-C713-C02A-A6C3DD3E3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Traveler &gt; Land &gt; Schedule an Appointment at a Port of Entry: Schedule Appointment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90FB2-A7AB-92A3-358E-0F02D9746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F237B-2CED-79BB-6832-F3438512C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8DBA-7E84-2442-A19F-2F2EA1B7F358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D999E-8A5E-68D4-46D1-1F63C2ED6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0FBDB-0839-F1A8-32E4-77860D97F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BB87-ACC1-6E46-829E-BCCC6E53CFA9}" type="slidenum">
              <a:rPr lang="en-US" smtClean="0"/>
              <a:t>7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24E805-7FF7-E6FB-D4DF-CB314DAB981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chemeClr val="accent2"/>
                </a:solidFill>
              </a:rPr>
              <a:t>ACTION:</a:t>
            </a:r>
            <a:r>
              <a:rPr lang="en-US"/>
              <a:t> User selects </a:t>
            </a:r>
            <a:r>
              <a:rPr lang="en-US" b="1"/>
              <a:t>CONTINUE.</a:t>
            </a:r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032B618-40EA-E2DB-9C2F-36E29C452AA2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rcRect/>
          <a:stretch/>
        </p:blipFill>
        <p:spPr>
          <a:xfrm>
            <a:off x="2924577" y="1435100"/>
            <a:ext cx="3456771" cy="7485063"/>
          </a:xfrm>
        </p:spPr>
      </p:pic>
    </p:spTree>
    <p:extLst>
      <p:ext uri="{BB962C8B-B14F-4D97-AF65-F5344CB8AC3E}">
        <p14:creationId xmlns:p14="http://schemas.microsoft.com/office/powerpoint/2010/main" val="112110030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089F8-EDC0-608D-2CD7-6648957AC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User Flow 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26CFF0-69EC-56A8-AC0D-4DFD61C728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Users edits a traveler from their profile.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6649F4-FEFF-ADD6-17AF-4BFAAE856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0228-1B62-D14A-AB5A-F629166DE92E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30F574-0A25-6B4C-E02B-39FA289D6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26204-C84D-7C44-23AF-50F6556ED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BB87-ACC1-6E46-829E-BCCC6E53CFA9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72482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8CAF-1685-C713-C02A-A6C3DD3E3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Traveler &gt; Land &gt; Schedule an Appointment at a Port of Entry: Edit Traveler from Profile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90FB2-A7AB-92A3-358E-0F02D9746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F237B-2CED-79BB-6832-F3438512C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8DBA-7E84-2442-A19F-2F2EA1B7F358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D999E-8A5E-68D4-46D1-1F63C2ED6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0FBDB-0839-F1A8-32E4-77860D97F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BB87-ACC1-6E46-829E-BCCC6E53CFA9}" type="slidenum">
              <a:rPr lang="en-US" smtClean="0"/>
              <a:t>71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24E805-7FF7-E6FB-D4DF-CB314DAB981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chemeClr val="accent2"/>
                </a:solidFill>
              </a:rPr>
              <a:t>ACTION:</a:t>
            </a:r>
            <a:r>
              <a:rPr lang="en-US"/>
              <a:t> User selects the </a:t>
            </a:r>
            <a:r>
              <a:rPr lang="en-US" b="1"/>
              <a:t>profile icon.</a:t>
            </a:r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C90A9E1-379D-DE1E-4AF8-B2EC65270543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rcRect/>
          <a:stretch/>
        </p:blipFill>
        <p:spPr>
          <a:xfrm>
            <a:off x="2924577" y="1435100"/>
            <a:ext cx="3456771" cy="7485063"/>
          </a:xfrm>
        </p:spPr>
      </p:pic>
    </p:spTree>
    <p:extLst>
      <p:ext uri="{BB962C8B-B14F-4D97-AF65-F5344CB8AC3E}">
        <p14:creationId xmlns:p14="http://schemas.microsoft.com/office/powerpoint/2010/main" val="312286891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8CAF-1685-C713-C02A-A6C3DD3E3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Traveler &gt; Land &gt; Schedule an Appointment at a Port of Entry: Edit Traveler from Profile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90FB2-A7AB-92A3-358E-0F02D9746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F237B-2CED-79BB-6832-F3438512C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8DBA-7E84-2442-A19F-2F2EA1B7F358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D999E-8A5E-68D4-46D1-1F63C2ED6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0FBDB-0839-F1A8-32E4-77860D97F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BB87-ACC1-6E46-829E-BCCC6E53CFA9}" type="slidenum">
              <a:rPr lang="en-US" smtClean="0"/>
              <a:t>72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24E805-7FF7-E6FB-D4DF-CB314DAB981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chemeClr val="accent2"/>
                </a:solidFill>
              </a:rPr>
              <a:t>ACTION:</a:t>
            </a:r>
            <a:r>
              <a:rPr lang="en-US"/>
              <a:t> User selects the </a:t>
            </a:r>
            <a:r>
              <a:rPr lang="en-US" b="1"/>
              <a:t>3 dots icon next to a traveler.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C90A9E1-379D-DE1E-4AF8-B2EC65270543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rcRect/>
          <a:stretch/>
        </p:blipFill>
        <p:spPr>
          <a:xfrm>
            <a:off x="2924577" y="1435100"/>
            <a:ext cx="3456771" cy="7485063"/>
          </a:xfrm>
        </p:spPr>
      </p:pic>
    </p:spTree>
    <p:extLst>
      <p:ext uri="{BB962C8B-B14F-4D97-AF65-F5344CB8AC3E}">
        <p14:creationId xmlns:p14="http://schemas.microsoft.com/office/powerpoint/2010/main" val="321707214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8CAF-1685-C713-C02A-A6C3DD3E3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Traveler &gt; Land &gt; Schedule an Appointment at a Port of Entry: Edit Traveler from Profile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90FB2-A7AB-92A3-358E-0F02D9746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F237B-2CED-79BB-6832-F3438512C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8DBA-7E84-2442-A19F-2F2EA1B7F358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D999E-8A5E-68D4-46D1-1F63C2ED6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0FBDB-0839-F1A8-32E4-77860D97F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BB87-ACC1-6E46-829E-BCCC6E53CFA9}" type="slidenum">
              <a:rPr lang="en-US" smtClean="0"/>
              <a:t>73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24E805-7FF7-E6FB-D4DF-CB314DAB981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chemeClr val="accent2"/>
                </a:solidFill>
              </a:rPr>
              <a:t>ACTION:</a:t>
            </a:r>
            <a:r>
              <a:rPr lang="en-US"/>
              <a:t> User selects </a:t>
            </a:r>
            <a:r>
              <a:rPr lang="en-US" b="1"/>
              <a:t>Edit Traveler.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C90A9E1-379D-DE1E-4AF8-B2EC65270543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rcRect/>
          <a:stretch/>
        </p:blipFill>
        <p:spPr>
          <a:xfrm>
            <a:off x="2924577" y="1435100"/>
            <a:ext cx="3456771" cy="7485063"/>
          </a:xfrm>
        </p:spPr>
      </p:pic>
    </p:spTree>
    <p:extLst>
      <p:ext uri="{BB962C8B-B14F-4D97-AF65-F5344CB8AC3E}">
        <p14:creationId xmlns:p14="http://schemas.microsoft.com/office/powerpoint/2010/main" val="354178757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8CAF-1685-C713-C02A-A6C3DD3E3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Traveler &gt; Land &gt; Schedule an Appointment at a Port of Entry: Edit Traveler from Profile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90FB2-A7AB-92A3-358E-0F02D9746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Note that the title says “Edit”, not “Add”.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F237B-2CED-79BB-6832-F3438512C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8DBA-7E84-2442-A19F-2F2EA1B7F358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D999E-8A5E-68D4-46D1-1F63C2ED6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0FBDB-0839-F1A8-32E4-77860D97F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BB87-ACC1-6E46-829E-BCCC6E53CFA9}" type="slidenum">
              <a:rPr lang="en-US" smtClean="0"/>
              <a:t>74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24E805-7FF7-E6FB-D4DF-CB314DAB981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chemeClr val="accent2"/>
                </a:solidFill>
              </a:rPr>
              <a:t>ACTION:</a:t>
            </a:r>
            <a:r>
              <a:rPr lang="en-US"/>
              <a:t> User selects </a:t>
            </a:r>
            <a:r>
              <a:rPr lang="en-US" b="1"/>
              <a:t>CONTINUE.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10591079-0235-BEE5-10DF-2E2943C5F6E7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rcRect/>
          <a:stretch/>
        </p:blipFill>
        <p:spPr>
          <a:xfrm>
            <a:off x="3910790" y="1435100"/>
            <a:ext cx="1484346" cy="7485063"/>
          </a:xfrm>
        </p:spPr>
      </p:pic>
    </p:spTree>
    <p:extLst>
      <p:ext uri="{BB962C8B-B14F-4D97-AF65-F5344CB8AC3E}">
        <p14:creationId xmlns:p14="http://schemas.microsoft.com/office/powerpoint/2010/main" val="60915261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8CAF-1685-C713-C02A-A6C3DD3E3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Traveler &gt; Land &gt; Schedule an Appointment at a Port of Entry: Edit Traveler from Profile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90FB2-A7AB-92A3-358E-0F02D9746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F237B-2CED-79BB-6832-F3438512C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8DBA-7E84-2442-A19F-2F2EA1B7F358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D999E-8A5E-68D4-46D1-1F63C2ED6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0FBDB-0839-F1A8-32E4-77860D97F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BB87-ACC1-6E46-829E-BCCC6E53CFA9}" type="slidenum">
              <a:rPr lang="en-US" smtClean="0"/>
              <a:t>75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24E805-7FF7-E6FB-D4DF-CB314DAB981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chemeClr val="accent2"/>
                </a:solidFill>
              </a:rPr>
              <a:t>ACTION:</a:t>
            </a:r>
            <a:r>
              <a:rPr lang="en-US"/>
              <a:t> User selects </a:t>
            </a:r>
            <a:r>
              <a:rPr lang="en-US" b="1"/>
              <a:t>UPDATE.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4376077-C105-682A-004B-0519AB8C33AC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rcRect/>
          <a:stretch/>
        </p:blipFill>
        <p:spPr>
          <a:xfrm>
            <a:off x="2924577" y="1435100"/>
            <a:ext cx="3456771" cy="7485063"/>
          </a:xfrm>
        </p:spPr>
      </p:pic>
    </p:spTree>
    <p:extLst>
      <p:ext uri="{BB962C8B-B14F-4D97-AF65-F5344CB8AC3E}">
        <p14:creationId xmlns:p14="http://schemas.microsoft.com/office/powerpoint/2010/main" val="299268465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8CAF-1685-C713-C02A-A6C3DD3E3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Traveler &gt; Land &gt; Schedule an Appointment at a Port of Entry: Edit Traveler from Profile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90FB2-A7AB-92A3-358E-0F02D9746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F237B-2CED-79BB-6832-F3438512C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8DBA-7E84-2442-A19F-2F2EA1B7F358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D999E-8A5E-68D4-46D1-1F63C2ED6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0FBDB-0839-F1A8-32E4-77860D97F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BB87-ACC1-6E46-829E-BCCC6E53CFA9}" type="slidenum">
              <a:rPr lang="en-US" smtClean="0"/>
              <a:t>76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24E805-7FF7-E6FB-D4DF-CB314DAB981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endParaRPr lang="en-US" b="1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62EEF5EE-68B0-5C98-575E-AF0D1E162F6E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rcRect/>
          <a:stretch/>
        </p:blipFill>
        <p:spPr>
          <a:xfrm>
            <a:off x="2924577" y="1435100"/>
            <a:ext cx="3456771" cy="7485063"/>
          </a:xfrm>
        </p:spPr>
      </p:pic>
    </p:spTree>
    <p:extLst>
      <p:ext uri="{BB962C8B-B14F-4D97-AF65-F5344CB8AC3E}">
        <p14:creationId xmlns:p14="http://schemas.microsoft.com/office/powerpoint/2010/main" val="152523473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089F8-EDC0-608D-2CD7-6648957AC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User Flow 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26CFF0-69EC-56A8-AC0D-4DFD61C728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Users deletes a traveler from their profile.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6649F4-FEFF-ADD6-17AF-4BFAAE856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0228-1B62-D14A-AB5A-F629166DE92E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30F574-0A25-6B4C-E02B-39FA289D6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26204-C84D-7C44-23AF-50F6556ED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BB87-ACC1-6E46-829E-BCCC6E53CFA9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01422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8CAF-1685-C713-C02A-A6C3DD3E3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Traveler &gt; Land &gt; Schedule an Appointment at a Port of Entry: Delete Traveler from Profile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90FB2-A7AB-92A3-358E-0F02D9746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F237B-2CED-79BB-6832-F3438512C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8DBA-7E84-2442-A19F-2F2EA1B7F358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D999E-8A5E-68D4-46D1-1F63C2ED6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0FBDB-0839-F1A8-32E4-77860D97F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BB87-ACC1-6E46-829E-BCCC6E53CFA9}" type="slidenum">
              <a:rPr lang="en-US" smtClean="0"/>
              <a:t>78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24E805-7FF7-E6FB-D4DF-CB314DAB981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chemeClr val="accent2"/>
                </a:solidFill>
              </a:rPr>
              <a:t>ACTION:</a:t>
            </a:r>
            <a:r>
              <a:rPr lang="en-US"/>
              <a:t> User selects the </a:t>
            </a:r>
            <a:r>
              <a:rPr lang="en-US" b="1"/>
              <a:t>profile icon.</a:t>
            </a:r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C90A9E1-379D-DE1E-4AF8-B2EC65270543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rcRect/>
          <a:stretch/>
        </p:blipFill>
        <p:spPr>
          <a:xfrm>
            <a:off x="2924577" y="1435100"/>
            <a:ext cx="3456771" cy="7485063"/>
          </a:xfrm>
        </p:spPr>
      </p:pic>
    </p:spTree>
    <p:extLst>
      <p:ext uri="{BB962C8B-B14F-4D97-AF65-F5344CB8AC3E}">
        <p14:creationId xmlns:p14="http://schemas.microsoft.com/office/powerpoint/2010/main" val="416487162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8CAF-1685-C713-C02A-A6C3DD3E3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Traveler &gt; Land &gt; Schedule an Appointment at a Port of Entry: Delete Traveler from Profile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90FB2-A7AB-92A3-358E-0F02D9746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F237B-2CED-79BB-6832-F3438512C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8DBA-7E84-2442-A19F-2F2EA1B7F358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D999E-8A5E-68D4-46D1-1F63C2ED6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0FBDB-0839-F1A8-32E4-77860D97F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BB87-ACC1-6E46-829E-BCCC6E53CFA9}" type="slidenum">
              <a:rPr lang="en-US" smtClean="0"/>
              <a:t>79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24E805-7FF7-E6FB-D4DF-CB314DAB981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chemeClr val="accent2"/>
                </a:solidFill>
              </a:rPr>
              <a:t>ACTION:</a:t>
            </a:r>
            <a:r>
              <a:rPr lang="en-US"/>
              <a:t> User selects the </a:t>
            </a:r>
            <a:r>
              <a:rPr lang="en-US" b="1"/>
              <a:t>3 dots icon next to a traveler.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C90A9E1-379D-DE1E-4AF8-B2EC65270543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rcRect/>
          <a:stretch/>
        </p:blipFill>
        <p:spPr>
          <a:xfrm>
            <a:off x="2924577" y="1435100"/>
            <a:ext cx="3456771" cy="7485063"/>
          </a:xfrm>
        </p:spPr>
      </p:pic>
    </p:spTree>
    <p:extLst>
      <p:ext uri="{BB962C8B-B14F-4D97-AF65-F5344CB8AC3E}">
        <p14:creationId xmlns:p14="http://schemas.microsoft.com/office/powerpoint/2010/main" val="3966736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8CAF-1685-C713-C02A-A6C3DD3E3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Traveler &gt; Land &gt; Schedule an Appointment at a Port of Entry: Schedule Appointment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90FB2-A7AB-92A3-358E-0F02D9746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F237B-2CED-79BB-6832-F3438512C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8DBA-7E84-2442-A19F-2F2EA1B7F358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D999E-8A5E-68D4-46D1-1F63C2ED6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0FBDB-0839-F1A8-32E4-77860D97F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BB87-ACC1-6E46-829E-BCCC6E53CFA9}" type="slidenum">
              <a:rPr lang="en-US" smtClean="0"/>
              <a:t>8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24E805-7FF7-E6FB-D4DF-CB314DAB981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chemeClr val="accent2"/>
                </a:solidFill>
              </a:rPr>
              <a:t>ACTION:</a:t>
            </a:r>
            <a:r>
              <a:rPr lang="en-US"/>
              <a:t> User selects </a:t>
            </a:r>
            <a:r>
              <a:rPr lang="en-US" b="1"/>
              <a:t>Schedule an Appointment at a Port of Entry.</a:t>
            </a:r>
            <a:endParaRPr lang="en-US"/>
          </a:p>
        </p:txBody>
      </p:sp>
      <p:pic>
        <p:nvPicPr>
          <p:cNvPr id="11" name="Content Placeholder 10" descr="A screenshot of a phone&#10;&#10;Description automatically generated">
            <a:extLst>
              <a:ext uri="{FF2B5EF4-FFF2-40B4-BE49-F238E27FC236}">
                <a16:creationId xmlns:a16="http://schemas.microsoft.com/office/drawing/2014/main" id="{98B309BA-0B7F-FAD7-A6EE-10F78A5D89C9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3648346" y="1435100"/>
            <a:ext cx="2009233" cy="7485063"/>
          </a:xfrm>
        </p:spPr>
      </p:pic>
    </p:spTree>
    <p:extLst>
      <p:ext uri="{BB962C8B-B14F-4D97-AF65-F5344CB8AC3E}">
        <p14:creationId xmlns:p14="http://schemas.microsoft.com/office/powerpoint/2010/main" val="283315436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8CAF-1685-C713-C02A-A6C3DD3E3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Traveler &gt; Land &gt; Schedule an Appointment at a Port of Entry: Delete Traveler from Profile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90FB2-A7AB-92A3-358E-0F02D9746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F237B-2CED-79BB-6832-F3438512C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8DBA-7E84-2442-A19F-2F2EA1B7F358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D999E-8A5E-68D4-46D1-1F63C2ED6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0FBDB-0839-F1A8-32E4-77860D97F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BB87-ACC1-6E46-829E-BCCC6E53CFA9}" type="slidenum">
              <a:rPr lang="en-US" smtClean="0"/>
              <a:t>80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24E805-7FF7-E6FB-D4DF-CB314DAB981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chemeClr val="accent2"/>
                </a:solidFill>
              </a:rPr>
              <a:t>ACTION:</a:t>
            </a:r>
            <a:r>
              <a:rPr lang="en-US"/>
              <a:t> User selects </a:t>
            </a:r>
            <a:r>
              <a:rPr lang="en-US" b="1"/>
              <a:t>Delete Traveler.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C90A9E1-379D-DE1E-4AF8-B2EC65270543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rcRect/>
          <a:stretch/>
        </p:blipFill>
        <p:spPr>
          <a:xfrm>
            <a:off x="2924577" y="1435100"/>
            <a:ext cx="3456771" cy="7485063"/>
          </a:xfrm>
        </p:spPr>
      </p:pic>
    </p:spTree>
    <p:extLst>
      <p:ext uri="{BB962C8B-B14F-4D97-AF65-F5344CB8AC3E}">
        <p14:creationId xmlns:p14="http://schemas.microsoft.com/office/powerpoint/2010/main" val="29003196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8CAF-1685-C713-C02A-A6C3DD3E3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Traveler &gt; Land &gt; Schedule an Appointment at a Port of Entry: Delete Traveler from Profile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90FB2-A7AB-92A3-358E-0F02D9746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F237B-2CED-79BB-6832-F3438512C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8DBA-7E84-2442-A19F-2F2EA1B7F358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D999E-8A5E-68D4-46D1-1F63C2ED6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0FBDB-0839-F1A8-32E4-77860D97F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BB87-ACC1-6E46-829E-BCCC6E53CFA9}" type="slidenum">
              <a:rPr lang="en-US" smtClean="0"/>
              <a:t>81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24E805-7FF7-E6FB-D4DF-CB314DAB981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chemeClr val="accent2"/>
                </a:solidFill>
              </a:rPr>
              <a:t>ACTION:</a:t>
            </a:r>
            <a:r>
              <a:rPr lang="en-US"/>
              <a:t> User selects </a:t>
            </a:r>
            <a:r>
              <a:rPr lang="en-US" b="1"/>
              <a:t>Yes, Delete.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C90A9E1-379D-DE1E-4AF8-B2EC65270543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rcRect/>
          <a:stretch/>
        </p:blipFill>
        <p:spPr>
          <a:xfrm>
            <a:off x="2924577" y="1435100"/>
            <a:ext cx="3456771" cy="7485063"/>
          </a:xfrm>
        </p:spPr>
      </p:pic>
    </p:spTree>
    <p:extLst>
      <p:ext uri="{BB962C8B-B14F-4D97-AF65-F5344CB8AC3E}">
        <p14:creationId xmlns:p14="http://schemas.microsoft.com/office/powerpoint/2010/main" val="386716614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8CAF-1685-C713-C02A-A6C3DD3E3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Traveler &gt; Land &gt; Schedule an Appointment at a Port of Entry: Delete Traveler from Profile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90FB2-A7AB-92A3-358E-0F02D9746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F237B-2CED-79BB-6832-F3438512C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8DBA-7E84-2442-A19F-2F2EA1B7F358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D999E-8A5E-68D4-46D1-1F63C2ED6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0FBDB-0839-F1A8-32E4-77860D97F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BB87-ACC1-6E46-829E-BCCC6E53CFA9}" type="slidenum">
              <a:rPr lang="en-US" smtClean="0"/>
              <a:t>82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24E805-7FF7-E6FB-D4DF-CB314DAB981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endParaRPr lang="en-US" b="1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C90A9E1-379D-DE1E-4AF8-B2EC65270543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rcRect/>
          <a:stretch/>
        </p:blipFill>
        <p:spPr>
          <a:xfrm>
            <a:off x="2924577" y="1435100"/>
            <a:ext cx="3456771" cy="7485063"/>
          </a:xfrm>
        </p:spPr>
      </p:pic>
    </p:spTree>
    <p:extLst>
      <p:ext uri="{BB962C8B-B14F-4D97-AF65-F5344CB8AC3E}">
        <p14:creationId xmlns:p14="http://schemas.microsoft.com/office/powerpoint/2010/main" val="302988638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089F8-EDC0-608D-2CD7-6648957AC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Edgecases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26CFF0-69EC-56A8-AC0D-4DFD61C728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Misc. screens not covered by other sections in this presentation.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6649F4-FEFF-ADD6-17AF-4BFAAE856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0228-1B62-D14A-AB5A-F629166DE92E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30F574-0A25-6B4C-E02B-39FA289D6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26204-C84D-7C44-23AF-50F6556ED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BB87-ACC1-6E46-829E-BCCC6E53CFA9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17443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8CAF-1685-C713-C02A-A6C3DD3E3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Edgecase</a:t>
            </a:r>
            <a:r>
              <a:rPr lang="en-US"/>
              <a:t>: User Tries to Continue Without Adding a Traveler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90FB2-A7AB-92A3-358E-0F02D9746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F237B-2CED-79BB-6832-F3438512C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8DBA-7E84-2442-A19F-2F2EA1B7F358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D999E-8A5E-68D4-46D1-1F63C2ED6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0FBDB-0839-F1A8-32E4-77860D97F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BB87-ACC1-6E46-829E-BCCC6E53CFA9}" type="slidenum">
              <a:rPr lang="en-US" smtClean="0"/>
              <a:t>84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24E805-7FF7-E6FB-D4DF-CB314DAB981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C90A9E1-379D-DE1E-4AF8-B2EC65270543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rcRect/>
          <a:stretch/>
        </p:blipFill>
        <p:spPr>
          <a:xfrm>
            <a:off x="2924577" y="1435100"/>
            <a:ext cx="3456771" cy="7485063"/>
          </a:xfrm>
        </p:spPr>
      </p:pic>
    </p:spTree>
    <p:extLst>
      <p:ext uri="{BB962C8B-B14F-4D97-AF65-F5344CB8AC3E}">
        <p14:creationId xmlns:p14="http://schemas.microsoft.com/office/powerpoint/2010/main" val="366835376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8CAF-1685-C713-C02A-A6C3DD3E3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Edgecase</a:t>
            </a:r>
            <a:r>
              <a:rPr lang="en-US"/>
              <a:t>: User Takes a Low-Quality Photo While Adding a Traveler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90FB2-A7AB-92A3-358E-0F02D9746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F237B-2CED-79BB-6832-F3438512C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8DBA-7E84-2442-A19F-2F2EA1B7F358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D999E-8A5E-68D4-46D1-1F63C2ED6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0FBDB-0839-F1A8-32E4-77860D97F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BB87-ACC1-6E46-829E-BCCC6E53CFA9}" type="slidenum">
              <a:rPr lang="en-US" smtClean="0"/>
              <a:t>85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24E805-7FF7-E6FB-D4DF-CB314DAB981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C90A9E1-379D-DE1E-4AF8-B2EC65270543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rcRect/>
          <a:stretch/>
        </p:blipFill>
        <p:spPr>
          <a:xfrm>
            <a:off x="2924577" y="1435100"/>
            <a:ext cx="3456771" cy="7485063"/>
          </a:xfrm>
        </p:spPr>
      </p:pic>
    </p:spTree>
    <p:extLst>
      <p:ext uri="{BB962C8B-B14F-4D97-AF65-F5344CB8AC3E}">
        <p14:creationId xmlns:p14="http://schemas.microsoft.com/office/powerpoint/2010/main" val="204342050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8CAF-1685-C713-C02A-A6C3DD3E3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Edgecase</a:t>
            </a:r>
            <a:r>
              <a:rPr lang="en-US"/>
              <a:t>: User’s Passport Can’t Be Scanned While Adding a Traveler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90FB2-A7AB-92A3-358E-0F02D9746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F237B-2CED-79BB-6832-F3438512C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8DBA-7E84-2442-A19F-2F2EA1B7F358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D999E-8A5E-68D4-46D1-1F63C2ED6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0FBDB-0839-F1A8-32E4-77860D97F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BB87-ACC1-6E46-829E-BCCC6E53CFA9}" type="slidenum">
              <a:rPr lang="en-US" smtClean="0"/>
              <a:t>86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24E805-7FF7-E6FB-D4DF-CB314DAB981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50226108-7123-74F4-BF18-19C0467526F8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rcRect/>
          <a:stretch/>
        </p:blipFill>
        <p:spPr>
          <a:xfrm>
            <a:off x="2924577" y="1435100"/>
            <a:ext cx="3456771" cy="7485063"/>
          </a:xfrm>
        </p:spPr>
      </p:pic>
    </p:spTree>
    <p:extLst>
      <p:ext uri="{BB962C8B-B14F-4D97-AF65-F5344CB8AC3E}">
        <p14:creationId xmlns:p14="http://schemas.microsoft.com/office/powerpoint/2010/main" val="419495735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8CAF-1685-C713-C02A-A6C3DD3E3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err="1"/>
              <a:t>Edgecase</a:t>
            </a:r>
            <a:r>
              <a:rPr lang="en-US"/>
              <a:t>: User Tries to Scan a Travel Document That </a:t>
            </a:r>
            <a:br>
              <a:rPr lang="en-US"/>
            </a:br>
            <a:r>
              <a:rPr lang="en-US"/>
              <a:t>Is Not a Passport While Adding a Traveler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90FB2-A7AB-92A3-358E-0F02D9746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F237B-2CED-79BB-6832-F3438512C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8DBA-7E84-2442-A19F-2F2EA1B7F358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D999E-8A5E-68D4-46D1-1F63C2ED6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0FBDB-0839-F1A8-32E4-77860D97F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BB87-ACC1-6E46-829E-BCCC6E53CFA9}" type="slidenum">
              <a:rPr lang="en-US" smtClean="0"/>
              <a:t>87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24E805-7FF7-E6FB-D4DF-CB314DAB981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50226108-7123-74F4-BF18-19C0467526F8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rcRect/>
          <a:stretch/>
        </p:blipFill>
        <p:spPr>
          <a:xfrm>
            <a:off x="2924577" y="1435100"/>
            <a:ext cx="3456771" cy="7485063"/>
          </a:xfrm>
        </p:spPr>
      </p:pic>
    </p:spTree>
    <p:extLst>
      <p:ext uri="{BB962C8B-B14F-4D97-AF65-F5344CB8AC3E}">
        <p14:creationId xmlns:p14="http://schemas.microsoft.com/office/powerpoint/2010/main" val="270262437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8CAF-1685-C713-C02A-A6C3DD3E3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Edgecase</a:t>
            </a:r>
            <a:r>
              <a:rPr lang="en-US"/>
              <a:t>: User Selects the 3 Vertical Dots Icon On a Traveler While Scheduling an Appointment.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90FB2-A7AB-92A3-358E-0F02D9746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To see what happens if user selects View Traveler, </a:t>
            </a:r>
            <a:r>
              <a:rPr lang="en-US">
                <a:hlinkClick r:id="rId2" action="ppaction://hlinksldjump"/>
              </a:rPr>
              <a:t>click here.</a:t>
            </a: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To see what happens if user selects Edit Traveler, </a:t>
            </a:r>
            <a:r>
              <a:rPr lang="en-US">
                <a:hlinkClick r:id="rId3" action="ppaction://hlinksldjump"/>
              </a:rPr>
              <a:t>click here.</a:t>
            </a: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To see what happens if user selects Delete Traveler, </a:t>
            </a:r>
            <a:r>
              <a:rPr lang="en-US">
                <a:hlinkClick r:id="rId4" action="ppaction://hlinksldjump"/>
              </a:rPr>
              <a:t>click here.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F237B-2CED-79BB-6832-F3438512C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8DBA-7E84-2442-A19F-2F2EA1B7F358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D999E-8A5E-68D4-46D1-1F63C2ED6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0FBDB-0839-F1A8-32E4-77860D97F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BB87-ACC1-6E46-829E-BCCC6E53CFA9}" type="slidenum">
              <a:rPr lang="en-US" smtClean="0"/>
              <a:t>88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24E805-7FF7-E6FB-D4DF-CB314DAB981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50226108-7123-74F4-BF18-19C0467526F8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5"/>
          <a:srcRect/>
          <a:stretch/>
        </p:blipFill>
        <p:spPr>
          <a:xfrm>
            <a:off x="2924577" y="1435100"/>
            <a:ext cx="3456771" cy="7485063"/>
          </a:xfrm>
        </p:spPr>
      </p:pic>
    </p:spTree>
    <p:extLst>
      <p:ext uri="{BB962C8B-B14F-4D97-AF65-F5344CB8AC3E}">
        <p14:creationId xmlns:p14="http://schemas.microsoft.com/office/powerpoint/2010/main" val="261863134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8CAF-1685-C713-C02A-A6C3DD3E3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Edgecase</a:t>
            </a:r>
            <a:r>
              <a:rPr lang="en-US"/>
              <a:t>: User has more than 1 person on an appointment.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90FB2-A7AB-92A3-358E-0F02D9746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F237B-2CED-79BB-6832-F3438512C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8DBA-7E84-2442-A19F-2F2EA1B7F358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D999E-8A5E-68D4-46D1-1F63C2ED6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0FBDB-0839-F1A8-32E4-77860D97F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BB87-ACC1-6E46-829E-BCCC6E53CFA9}" type="slidenum">
              <a:rPr lang="en-US" smtClean="0"/>
              <a:t>89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24E805-7FF7-E6FB-D4DF-CB314DAB981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endParaRPr lang="en-US" b="1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AA90BC2A-0A2D-219E-85B2-068E55C53686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rcRect/>
          <a:stretch/>
        </p:blipFill>
        <p:spPr>
          <a:xfrm>
            <a:off x="3484396" y="1435100"/>
            <a:ext cx="2337134" cy="7485063"/>
          </a:xfrm>
        </p:spPr>
      </p:pic>
    </p:spTree>
    <p:extLst>
      <p:ext uri="{BB962C8B-B14F-4D97-AF65-F5344CB8AC3E}">
        <p14:creationId xmlns:p14="http://schemas.microsoft.com/office/powerpoint/2010/main" val="2248728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8CAF-1685-C713-C02A-A6C3DD3E3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Traveler &gt; Land &gt; Schedule an Appointment at a Port of Entry: Schedule Appointment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90FB2-A7AB-92A3-358E-0F02D9746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chemeClr val="accent1"/>
                </a:solidFill>
              </a:rPr>
              <a:t>NOTE</a:t>
            </a:r>
            <a:r>
              <a:rPr lang="en-US"/>
              <a:t>: This pop-up only appears if user has </a:t>
            </a:r>
            <a:r>
              <a:rPr lang="en-US" b="1"/>
              <a:t>not</a:t>
            </a:r>
            <a:r>
              <a:rPr lang="en-US"/>
              <a:t> already filled out their profile.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F237B-2CED-79BB-6832-F3438512C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8DBA-7E84-2442-A19F-2F2EA1B7F358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D999E-8A5E-68D4-46D1-1F63C2ED6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0FBDB-0839-F1A8-32E4-77860D97F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BB87-ACC1-6E46-829E-BCCC6E53CFA9}" type="slidenum">
              <a:rPr lang="en-US" smtClean="0"/>
              <a:t>9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24E805-7FF7-E6FB-D4DF-CB314DAB981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chemeClr val="accent2"/>
                </a:solidFill>
              </a:rPr>
              <a:t>ACTION:</a:t>
            </a:r>
            <a:r>
              <a:rPr lang="en-US"/>
              <a:t> User selects </a:t>
            </a:r>
            <a:r>
              <a:rPr lang="en-US" b="1"/>
              <a:t>Edit Profile.</a:t>
            </a:r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C90A9E1-379D-DE1E-4AF8-B2EC65270543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rcRect/>
          <a:stretch/>
        </p:blipFill>
        <p:spPr>
          <a:xfrm>
            <a:off x="2924577" y="1435100"/>
            <a:ext cx="3456771" cy="7485063"/>
          </a:xfrm>
        </p:spPr>
      </p:pic>
    </p:spTree>
    <p:extLst>
      <p:ext uri="{BB962C8B-B14F-4D97-AF65-F5344CB8AC3E}">
        <p14:creationId xmlns:p14="http://schemas.microsoft.com/office/powerpoint/2010/main" val="269986708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8CAF-1685-C713-C02A-A6C3DD3E3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Edgecase</a:t>
            </a:r>
            <a:r>
              <a:rPr lang="en-US"/>
              <a:t>: User has more than 1 appointment.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90FB2-A7AB-92A3-358E-0F02D9746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F237B-2CED-79BB-6832-F3438512C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8DBA-7E84-2442-A19F-2F2EA1B7F358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D999E-8A5E-68D4-46D1-1F63C2ED6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0FBDB-0839-F1A8-32E4-77860D97F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BB87-ACC1-6E46-829E-BCCC6E53CFA9}" type="slidenum">
              <a:rPr lang="en-US" smtClean="0"/>
              <a:t>90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24E805-7FF7-E6FB-D4DF-CB314DAB981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endParaRPr lang="en-US" b="1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69A1CEED-AD1C-B4B1-59A5-07FE2B50A681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rcRect/>
          <a:stretch/>
        </p:blipFill>
        <p:spPr>
          <a:xfrm>
            <a:off x="2924577" y="1435100"/>
            <a:ext cx="3456771" cy="7485063"/>
          </a:xfrm>
        </p:spPr>
      </p:pic>
    </p:spTree>
    <p:extLst>
      <p:ext uri="{BB962C8B-B14F-4D97-AF65-F5344CB8AC3E}">
        <p14:creationId xmlns:p14="http://schemas.microsoft.com/office/powerpoint/2010/main" val="419776271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8CAF-1685-C713-C02A-A6C3DD3E3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Edgecase</a:t>
            </a:r>
            <a:r>
              <a:rPr lang="en-US"/>
              <a:t>: User has not added any travelers to their profile.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90FB2-A7AB-92A3-358E-0F02D9746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F237B-2CED-79BB-6832-F3438512C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8DBA-7E84-2442-A19F-2F2EA1B7F358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D999E-8A5E-68D4-46D1-1F63C2ED6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0FBDB-0839-F1A8-32E4-77860D97F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BB87-ACC1-6E46-829E-BCCC6E53CFA9}" type="slidenum">
              <a:rPr lang="en-US" smtClean="0"/>
              <a:t>91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24E805-7FF7-E6FB-D4DF-CB314DAB981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endParaRPr lang="en-US" b="1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69A1CEED-AD1C-B4B1-59A5-07FE2B50A681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rcRect/>
          <a:stretch/>
        </p:blipFill>
        <p:spPr>
          <a:xfrm>
            <a:off x="2924577" y="1435100"/>
            <a:ext cx="3456771" cy="7485063"/>
          </a:xfrm>
        </p:spPr>
      </p:pic>
    </p:spTree>
    <p:extLst>
      <p:ext uri="{BB962C8B-B14F-4D97-AF65-F5344CB8AC3E}">
        <p14:creationId xmlns:p14="http://schemas.microsoft.com/office/powerpoint/2010/main" val="141981004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8CAF-1685-C713-C02A-A6C3DD3E3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Edgecase</a:t>
            </a:r>
            <a:r>
              <a:rPr lang="en-US"/>
              <a:t>: User tries to leave before they finished scheduling a new appointment.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90FB2-A7AB-92A3-358E-0F02D9746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F237B-2CED-79BB-6832-F3438512C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8DBA-7E84-2442-A19F-2F2EA1B7F358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D999E-8A5E-68D4-46D1-1F63C2ED6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0FBDB-0839-F1A8-32E4-77860D97F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BB87-ACC1-6E46-829E-BCCC6E53CFA9}" type="slidenum">
              <a:rPr lang="en-US" smtClean="0"/>
              <a:t>92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24E805-7FF7-E6FB-D4DF-CB314DAB981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endParaRPr lang="en-US" b="1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69A1CEED-AD1C-B4B1-59A5-07FE2B50A681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rcRect/>
          <a:stretch/>
        </p:blipFill>
        <p:spPr>
          <a:xfrm>
            <a:off x="2924577" y="1435100"/>
            <a:ext cx="3456771" cy="7485063"/>
          </a:xfrm>
        </p:spPr>
      </p:pic>
    </p:spTree>
    <p:extLst>
      <p:ext uri="{BB962C8B-B14F-4D97-AF65-F5344CB8AC3E}">
        <p14:creationId xmlns:p14="http://schemas.microsoft.com/office/powerpoint/2010/main" val="140128691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8CAF-1685-C713-C02A-A6C3DD3E3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Edgecase</a:t>
            </a:r>
            <a:r>
              <a:rPr lang="en-US"/>
              <a:t>: User selected the 3 dots icon on an appointment.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90FB2-A7AB-92A3-358E-0F02D9746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To see what happens if user selects View Appointment,</a:t>
            </a:r>
            <a:r>
              <a:rPr lang="en-US">
                <a:hlinkClick r:id="rId2" action="ppaction://hlinksldjump"/>
              </a:rPr>
              <a:t> click here.</a:t>
            </a: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To see what happens if user selects Cancel Appointment,</a:t>
            </a:r>
            <a:r>
              <a:rPr lang="en-US">
                <a:hlinkClick r:id="rId3" action="ppaction://hlinksldjump"/>
              </a:rPr>
              <a:t> click here.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F237B-2CED-79BB-6832-F3438512C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8DBA-7E84-2442-A19F-2F2EA1B7F358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D999E-8A5E-68D4-46D1-1F63C2ED6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0FBDB-0839-F1A8-32E4-77860D97F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BB87-ACC1-6E46-829E-BCCC6E53CFA9}" type="slidenum">
              <a:rPr lang="en-US" smtClean="0"/>
              <a:t>93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24E805-7FF7-E6FB-D4DF-CB314DAB981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endParaRPr lang="en-US" b="1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69A1CEED-AD1C-B4B1-59A5-07FE2B50A681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4"/>
          <a:srcRect/>
          <a:stretch/>
        </p:blipFill>
        <p:spPr>
          <a:xfrm>
            <a:off x="2924577" y="1435100"/>
            <a:ext cx="3456771" cy="7485063"/>
          </a:xfrm>
        </p:spPr>
      </p:pic>
    </p:spTree>
    <p:extLst>
      <p:ext uri="{BB962C8B-B14F-4D97-AF65-F5344CB8AC3E}">
        <p14:creationId xmlns:p14="http://schemas.microsoft.com/office/powerpoint/2010/main" val="3107551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91F44"/>
      </a:dk2>
      <a:lt2>
        <a:srgbClr val="DEDFE0"/>
      </a:lt2>
      <a:accent1>
        <a:srgbClr val="005188"/>
      </a:accent1>
      <a:accent2>
        <a:srgbClr val="C31230"/>
      </a:accent2>
      <a:accent3>
        <a:srgbClr val="0078AE"/>
      </a:accent3>
      <a:accent4>
        <a:srgbClr val="D6E9F2"/>
      </a:accent4>
      <a:accent5>
        <a:srgbClr val="5E9732"/>
      </a:accent5>
      <a:accent6>
        <a:srgbClr val="FFBE2E"/>
      </a:accent6>
      <a:hlink>
        <a:srgbClr val="005188"/>
      </a:hlink>
      <a:folHlink>
        <a:srgbClr val="005188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4f37a38-dc4b-41e5-bae8-865565fd8f6f">
      <Terms xmlns="http://schemas.microsoft.com/office/infopath/2007/PartnerControls"/>
    </lcf76f155ced4ddcb4097134ff3c332f>
    <TaxCatchAll xmlns="80689a34-f7cb-4762-ab39-0ac10869d4f4" xsi:nil="true"/>
    <SharedWithUsers xmlns="80689a34-f7cb-4762-ab39-0ac10869d4f4">
      <UserInfo>
        <DisplayName>GREGGS, ANGELA K (CTR)</DisplayName>
        <AccountId>117</AccountId>
        <AccountType/>
      </UserInfo>
      <UserInfo>
        <DisplayName>SHADIAN, SOHEIL (CTR)</DisplayName>
        <AccountId>258</AccountId>
        <AccountType/>
      </UserInfo>
      <UserInfo>
        <DisplayName>PATEL, AMI K (CTR)</DisplayName>
        <AccountId>260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C187058CB37B4A9CD92E386DAD8706" ma:contentTypeVersion="15" ma:contentTypeDescription="Create a new document." ma:contentTypeScope="" ma:versionID="2f4e99560668368fc47ce1b8ee910507">
  <xsd:schema xmlns:xsd="http://www.w3.org/2001/XMLSchema" xmlns:xs="http://www.w3.org/2001/XMLSchema" xmlns:p="http://schemas.microsoft.com/office/2006/metadata/properties" xmlns:ns2="44f37a38-dc4b-41e5-bae8-865565fd8f6f" xmlns:ns3="80689a34-f7cb-4762-ab39-0ac10869d4f4" targetNamespace="http://schemas.microsoft.com/office/2006/metadata/properties" ma:root="true" ma:fieldsID="e9df35524c3e2bc821107ea40d028ca9" ns2:_="" ns3:_="">
    <xsd:import namespace="44f37a38-dc4b-41e5-bae8-865565fd8f6f"/>
    <xsd:import namespace="80689a34-f7cb-4762-ab39-0ac10869d4f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f37a38-dc4b-41e5-bae8-865565fd8f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c5b410f2-7b71-4bcf-a015-f75040213cf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689a34-f7cb-4762-ab39-0ac10869d4f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0647fba6-38bb-4319-9463-8c7b62759807}" ma:internalName="TaxCatchAll" ma:showField="CatchAllData" ma:web="80689a34-f7cb-4762-ab39-0ac10869d4f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58B5BC6-A3F8-4530-82AB-00F45B2F7EC9}">
  <ds:schemaRefs>
    <ds:schemaRef ds:uri="44f37a38-dc4b-41e5-bae8-865565fd8f6f"/>
    <ds:schemaRef ds:uri="80689a34-f7cb-4762-ab39-0ac10869d4f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5544394-12AF-45CF-84DD-9A7F558A9C7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8729D5E-570A-4D36-A0C0-A5BAA17E4F4F}">
  <ds:schemaRefs>
    <ds:schemaRef ds:uri="44f37a38-dc4b-41e5-bae8-865565fd8f6f"/>
    <ds:schemaRef ds:uri="80689a34-f7cb-4762-ab39-0ac10869d4f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OIT Branding Guidelines Presentation Template</Template>
  <TotalTime>0</TotalTime>
  <Words>2870</Words>
  <Application>Microsoft Office PowerPoint</Application>
  <PresentationFormat>Custom</PresentationFormat>
  <Paragraphs>496</Paragraphs>
  <Slides>93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93</vt:i4>
      </vt:variant>
    </vt:vector>
  </HeadingPairs>
  <TitlesOfParts>
    <vt:vector size="98" baseType="lpstr">
      <vt:lpstr>Arial</vt:lpstr>
      <vt:lpstr>Calibri</vt:lpstr>
      <vt:lpstr>Lato</vt:lpstr>
      <vt:lpstr>Lato Semibold</vt:lpstr>
      <vt:lpstr>Office Theme</vt:lpstr>
      <vt:lpstr>Traveler &gt; Land &gt; Schedule an Appointment at a Port of Entry</vt:lpstr>
      <vt:lpstr>Table of Contents</vt:lpstr>
      <vt:lpstr>Context</vt:lpstr>
      <vt:lpstr>User Flow 1</vt:lpstr>
      <vt:lpstr>Traveler &gt; Land &gt; Schedule an Appointment at a Port of Entry: Schedule Appointment</vt:lpstr>
      <vt:lpstr>Traveler &gt; Land &gt; Schedule an Appointment at a Port of Entry: Schedule Appointment</vt:lpstr>
      <vt:lpstr>Traveler &gt; Land &gt; Schedule an Appointment at a Port of Entry: Schedule Appointment</vt:lpstr>
      <vt:lpstr>Traveler &gt; Land &gt; Schedule an Appointment at a Port of Entry: Schedule Appointment</vt:lpstr>
      <vt:lpstr>Traveler &gt; Land &gt; Schedule an Appointment at a Port of Entry: Schedule Appointment</vt:lpstr>
      <vt:lpstr>Traveler &gt; Land &gt; Schedule an Appointment at a Port of Entry: Schedule Appointment</vt:lpstr>
      <vt:lpstr>Traveler &gt; Land &gt; Schedule an Appointment at a Port of Entry: Schedule Appointment</vt:lpstr>
      <vt:lpstr>Traveler &gt; Land &gt; Schedule an Appointment at a Port of Entry: Schedule Appointment</vt:lpstr>
      <vt:lpstr>Traveler &gt; Land &gt; Schedule an Appointment at a Port of Entry: Schedule Appointment</vt:lpstr>
      <vt:lpstr>Traveler &gt; Land &gt; Schedule an Appointment at a Port of Entry: Schedule Appointment</vt:lpstr>
      <vt:lpstr>Traveler &gt; Land &gt; Schedule an Appointment at a Port of Entry: Schedule Appointment</vt:lpstr>
      <vt:lpstr>Traveler &gt; Land &gt; Schedule an Appointment at a Port of Entry: Schedule Appointment</vt:lpstr>
      <vt:lpstr>Traveler &gt; Land &gt; Schedule an Appointment at a Port of Entry: Schedule Appointment</vt:lpstr>
      <vt:lpstr>Traveler &gt; Land &gt; Schedule an Appointment at a Port of Entry: Schedule Appointment</vt:lpstr>
      <vt:lpstr>Traveler &gt; Land &gt; Schedule an Appointment at a Port of Entry: Schedule Appointment</vt:lpstr>
      <vt:lpstr>Traveler &gt; Land &gt; Schedule an Appointment at a Port of Entry: Schedule Appointment</vt:lpstr>
      <vt:lpstr>Traveler &gt; Land &gt; Schedule an Appointment at a Port of Entry: Schedule Appointment</vt:lpstr>
      <vt:lpstr>Traveler &gt; Land &gt; Schedule an Appointment at a Port of Entry: Schedule Appointment</vt:lpstr>
      <vt:lpstr>Traveler &gt; Land &gt; Schedule an Appointment at a Port of Entry: Schedule Appointment</vt:lpstr>
      <vt:lpstr>Traveler &gt; Land &gt; Schedule an Appointment at a Port of Entry: Schedule Appointment</vt:lpstr>
      <vt:lpstr>Traveler &gt; Land &gt; Schedule an Appointment at a Port of Entry: Schedule Appointment</vt:lpstr>
      <vt:lpstr>Traveler &gt; Land &gt; Schedule an Appointment at a Port of Entry: Schedule Appointment</vt:lpstr>
      <vt:lpstr>Traveler &gt; Land &gt; Schedule an Appointment at a Port of Entry: Schedule Appointment</vt:lpstr>
      <vt:lpstr>Traveler &gt; Land &gt; Schedule an Appointment at a Port of Entry: Schedule Appointment</vt:lpstr>
      <vt:lpstr>Traveler &gt; Land &gt; Schedule an Appointment at a Port of Entry: Schedule Appointment</vt:lpstr>
      <vt:lpstr>Traveler &gt; Land &gt; Schedule an Appointment at a Port of Entry: Schedule Appointment</vt:lpstr>
      <vt:lpstr>Traveler &gt; Land &gt; Schedule an Appointment at a Port of Entry: Schedule Appointment</vt:lpstr>
      <vt:lpstr>Traveler &gt; Land &gt; Schedule an Appointment at a Port of Entry: Schedule Appointment</vt:lpstr>
      <vt:lpstr>Traveler &gt; Land &gt; Schedule an Appointment at a Port of Entry: Schedule Appointment</vt:lpstr>
      <vt:lpstr>Traveler &gt; Land &gt; Schedule an Appointment at a Port of Entry: Schedule Appointment</vt:lpstr>
      <vt:lpstr>Traveler &gt; Land &gt; Schedule an Appointment at a Port of Entry: Schedule Appointment</vt:lpstr>
      <vt:lpstr>User Flow 2</vt:lpstr>
      <vt:lpstr>Traveler &gt; Land &gt; Schedule an Appointment at a Port of Entry: Cancel Appointment</vt:lpstr>
      <vt:lpstr>Traveler &gt; Land &gt; Schedule an Appointment at a Port of Entry: Cancel Appointment</vt:lpstr>
      <vt:lpstr>Traveler &gt; Land &gt; Schedule an Appointment at a Port of Entry: Cancel Appointment</vt:lpstr>
      <vt:lpstr>Traveler &gt; Land &gt; Schedule an Appointment at a Port of Entry: Cancel Appointment</vt:lpstr>
      <vt:lpstr>Traveler &gt; Land &gt; Schedule an Appointment at a Port of Entry: Cancel Appointment</vt:lpstr>
      <vt:lpstr>Traveler &gt; Land &gt; Schedule an Appointment at a Port of Entry: Cancel Appointment</vt:lpstr>
      <vt:lpstr>Traveler &gt; Land &gt; Schedule an Appointment at a Port of Entry: Cancel Appointment</vt:lpstr>
      <vt:lpstr>Traveler &gt; Land &gt; Schedule an Appointment at a Port of Entry: Cancel Appointment</vt:lpstr>
      <vt:lpstr>Traveler &gt; Land &gt; Schedule an Appointment at a Port of Entry: Cancel Appointment</vt:lpstr>
      <vt:lpstr>User Flow 3</vt:lpstr>
      <vt:lpstr>Traveler &gt; Land &gt; Schedule an Appointment at a Port of Entry: View/Edit Profile</vt:lpstr>
      <vt:lpstr>Traveler &gt; Land &gt; Schedule an Appointment at a Port of Entry: View/Edit Profile</vt:lpstr>
      <vt:lpstr>Traveler &gt; Land &gt; Schedule an Appointment at a Port of Entry: View/Edit Profile</vt:lpstr>
      <vt:lpstr>Traveler &gt; Land &gt; Schedule an Appointment at a Port of Entry: View/Edit Profile</vt:lpstr>
      <vt:lpstr>User Flow 4</vt:lpstr>
      <vt:lpstr>Traveler &gt; Land &gt; Schedule an Appointment at a Port of Entry: Add Traveler to Profile</vt:lpstr>
      <vt:lpstr>Traveler &gt; Land &gt; Schedule an Appointment at a Port of Entry: Add Traveler to Profile</vt:lpstr>
      <vt:lpstr>Traveler &gt; Land &gt; Schedule an Appointment at a Port of Entry: Add Traveler to Profile</vt:lpstr>
      <vt:lpstr>Traveler &gt; Land &gt; Schedule an Appointment at a Port of Entry: Add Traveler to Profile</vt:lpstr>
      <vt:lpstr>Traveler &gt; Land &gt; Schedule an Appointment at a Port of Entry: Add Traveler to Profile</vt:lpstr>
      <vt:lpstr>Traveler &gt; Land &gt; Schedule an Appointment at a Port of Entry: Add Traveler to Profile</vt:lpstr>
      <vt:lpstr>Traveler &gt; Land &gt; Schedule an Appointment at a Port of Entry: Add Traveler to Profile</vt:lpstr>
      <vt:lpstr>Traveler &gt; Land &gt; Schedule an Appointment at a Port of Entry: Add Traveler to Profile</vt:lpstr>
      <vt:lpstr>Traveler &gt; Land &gt; Schedule an Appointment at a Port of Entry: Add Traveler to Profile</vt:lpstr>
      <vt:lpstr>Traveler &gt; Land &gt; Schedule an Appointment at a Port of Entry: Add Traveler to Profile</vt:lpstr>
      <vt:lpstr>Traveler &gt; Land &gt; Schedule an Appointment at a Port of Entry: Add Traveler to Profile</vt:lpstr>
      <vt:lpstr>Traveler &gt; Land &gt; Schedule an Appointment at a Port of Entry: Add Traveler to Profile</vt:lpstr>
      <vt:lpstr>Traveler &gt; Land &gt; Schedule an Appointment at a Port of Entry: Add Traveler to Profile</vt:lpstr>
      <vt:lpstr>User Flow 4.5</vt:lpstr>
      <vt:lpstr>Traveler &gt; Land &gt; Schedule an Appointment at a Port of Entry: View Traveler from Profile</vt:lpstr>
      <vt:lpstr>Traveler &gt; Land &gt; Schedule an Appointment at a Port of Entry: View Traveler from Profile</vt:lpstr>
      <vt:lpstr>Traveler &gt; Land &gt; Schedule an Appointment at a Port of Entry: View Traveler from Profile</vt:lpstr>
      <vt:lpstr>Traveler &gt; Land &gt; Schedule an Appointment at a Port of Entry: View Traveler from Profile</vt:lpstr>
      <vt:lpstr>User Flow 5</vt:lpstr>
      <vt:lpstr>Traveler &gt; Land &gt; Schedule an Appointment at a Port of Entry: Edit Traveler from Profile</vt:lpstr>
      <vt:lpstr>Traveler &gt; Land &gt; Schedule an Appointment at a Port of Entry: Edit Traveler from Profile</vt:lpstr>
      <vt:lpstr>Traveler &gt; Land &gt; Schedule an Appointment at a Port of Entry: Edit Traveler from Profile</vt:lpstr>
      <vt:lpstr>Traveler &gt; Land &gt; Schedule an Appointment at a Port of Entry: Edit Traveler from Profile</vt:lpstr>
      <vt:lpstr>Traveler &gt; Land &gt; Schedule an Appointment at a Port of Entry: Edit Traveler from Profile</vt:lpstr>
      <vt:lpstr>Traveler &gt; Land &gt; Schedule an Appointment at a Port of Entry: Edit Traveler from Profile</vt:lpstr>
      <vt:lpstr>User Flow 6</vt:lpstr>
      <vt:lpstr>Traveler &gt; Land &gt; Schedule an Appointment at a Port of Entry: Delete Traveler from Profile</vt:lpstr>
      <vt:lpstr>Traveler &gt; Land &gt; Schedule an Appointment at a Port of Entry: Delete Traveler from Profile</vt:lpstr>
      <vt:lpstr>Traveler &gt; Land &gt; Schedule an Appointment at a Port of Entry: Delete Traveler from Profile</vt:lpstr>
      <vt:lpstr>Traveler &gt; Land &gt; Schedule an Appointment at a Port of Entry: Delete Traveler from Profile</vt:lpstr>
      <vt:lpstr>Traveler &gt; Land &gt; Schedule an Appointment at a Port of Entry: Delete Traveler from Profile</vt:lpstr>
      <vt:lpstr>Edgecases</vt:lpstr>
      <vt:lpstr>Edgecase: User Tries to Continue Without Adding a Traveler</vt:lpstr>
      <vt:lpstr>Edgecase: User Takes a Low-Quality Photo While Adding a Traveler</vt:lpstr>
      <vt:lpstr>Edgecase: User’s Passport Can’t Be Scanned While Adding a Traveler</vt:lpstr>
      <vt:lpstr>Edgecase: User Tries to Scan a Travel Document That  Is Not a Passport While Adding a Traveler</vt:lpstr>
      <vt:lpstr>Edgecase: User Selects the 3 Vertical Dots Icon On a Traveler While Scheduling an Appointment.</vt:lpstr>
      <vt:lpstr>Edgecase: User has more than 1 person on an appointment.</vt:lpstr>
      <vt:lpstr>Edgecase: User has more than 1 appointment.</vt:lpstr>
      <vt:lpstr>Edgecase: User has not added any travelers to their profile.</vt:lpstr>
      <vt:lpstr>Edgecase: User tries to leave before they finished scheduling a new appointment.</vt:lpstr>
      <vt:lpstr>Edgecase: User selected the 3 dots icon on an appointment.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ATA Phase 2</dc:title>
  <dc:creator>MORRISON, AMANDA C ( CTR )</dc:creator>
  <cp:lastModifiedBy>WILLIAMS, SHADE</cp:lastModifiedBy>
  <cp:revision>4</cp:revision>
  <dcterms:created xsi:type="dcterms:W3CDTF">2022-11-02T17:46:46Z</dcterms:created>
  <dcterms:modified xsi:type="dcterms:W3CDTF">2025-01-31T18:06:32Z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0x010100CFC187058CB37B4A9CD92E386DAD8706</vt:lpwstr>
  </property>
  <property fmtid="{D5CDD505-2E9C-101B-9397-08002B2CF9AE}" pid="3" name="MediaServiceImageTags">
    <vt:lpwstr/>
  </property>
</Properties>
</file>