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97" r:id="rId5"/>
    <p:sldId id="435" r:id="rId6"/>
    <p:sldId id="429" r:id="rId7"/>
    <p:sldId id="434" r:id="rId8"/>
    <p:sldId id="425" r:id="rId9"/>
    <p:sldId id="431" r:id="rId10"/>
    <p:sldId id="428" r:id="rId11"/>
    <p:sldId id="432" r:id="rId12"/>
    <p:sldId id="4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1820D-C410-F5D0-B8BC-8BBD7D570CF4}" name="Julia Blass" initials="JB" userId="S::jblass@thecounciloak.com::f30c7dc9-e180-42f5-b8ab-d291e410a1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36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B7F96-0396-4A81-B47F-BA0F7C33863D}"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1B9E9B1B-B50A-4566-AD82-0697F843EFC3}">
      <dgm:prSet custT="1"/>
      <dgm:spPr/>
      <dgm:t>
        <a:bodyPr/>
        <a:lstStyle/>
        <a:p>
          <a:pPr>
            <a:lnSpc>
              <a:spcPts val="2200"/>
            </a:lnSpc>
            <a:spcAft>
              <a:spcPts val="0"/>
            </a:spcAft>
          </a:pPr>
          <a:r>
            <a:rPr lang="en-US" sz="2000" b="1"/>
            <a:t>Aquatic Ecosystem Restoration </a:t>
          </a:r>
        </a:p>
      </dgm:t>
    </dgm:pt>
    <dgm:pt modelId="{B31AD3D9-E54E-4A67-A6B3-D88906057679}" type="parTrans" cxnId="{06B37A86-B6E2-47A0-91FD-B0310B6FB23A}">
      <dgm:prSet/>
      <dgm:spPr/>
      <dgm:t>
        <a:bodyPr/>
        <a:lstStyle/>
        <a:p>
          <a:endParaRPr lang="en-US"/>
        </a:p>
      </dgm:t>
    </dgm:pt>
    <dgm:pt modelId="{D2F793A0-5151-4C66-BC1B-39E28E1628AC}" type="sibTrans" cxnId="{06B37A86-B6E2-47A0-91FD-B0310B6FB23A}">
      <dgm:prSet/>
      <dgm:spPr/>
      <dgm:t>
        <a:bodyPr/>
        <a:lstStyle/>
        <a:p>
          <a:endParaRPr lang="en-US"/>
        </a:p>
      </dgm:t>
    </dgm:pt>
    <dgm:pt modelId="{4D487C9D-281A-4293-8D4F-A5D49B97EABF}">
      <dgm:prSet custT="1"/>
      <dgm:spPr/>
      <dgm:t>
        <a:bodyPr/>
        <a:lstStyle/>
        <a:p>
          <a:pPr>
            <a:lnSpc>
              <a:spcPts val="2200"/>
            </a:lnSpc>
            <a:spcAft>
              <a:spcPts val="0"/>
            </a:spcAft>
          </a:pPr>
          <a:r>
            <a:rPr lang="en-US" sz="2000" b="1"/>
            <a:t>Hatcheries / Aquaculture</a:t>
          </a:r>
        </a:p>
      </dgm:t>
    </dgm:pt>
    <dgm:pt modelId="{31918379-5296-49C7-99EC-B947147F7CE6}" type="parTrans" cxnId="{0776518E-7123-4FAB-8117-C41990550B0B}">
      <dgm:prSet/>
      <dgm:spPr/>
      <dgm:t>
        <a:bodyPr/>
        <a:lstStyle/>
        <a:p>
          <a:endParaRPr lang="en-US"/>
        </a:p>
      </dgm:t>
    </dgm:pt>
    <dgm:pt modelId="{5F8AA62E-F304-46BE-914A-9009B1AAAC12}" type="sibTrans" cxnId="{0776518E-7123-4FAB-8117-C41990550B0B}">
      <dgm:prSet/>
      <dgm:spPr/>
      <dgm:t>
        <a:bodyPr/>
        <a:lstStyle/>
        <a:p>
          <a:endParaRPr lang="en-US"/>
        </a:p>
      </dgm:t>
    </dgm:pt>
    <dgm:pt modelId="{3090F76F-C0D6-494B-A746-D36C963BD4E4}">
      <dgm:prSet custT="1"/>
      <dgm:spPr/>
      <dgm:t>
        <a:bodyPr/>
        <a:lstStyle/>
        <a:p>
          <a:pPr>
            <a:lnSpc>
              <a:spcPts val="2200"/>
            </a:lnSpc>
            <a:spcAft>
              <a:spcPts val="0"/>
            </a:spcAft>
          </a:pPr>
          <a:r>
            <a:rPr lang="en-US" sz="2000" b="1"/>
            <a:t>Fish Health </a:t>
          </a:r>
          <a:br>
            <a:rPr lang="en-US" sz="2000" b="1"/>
          </a:br>
          <a:r>
            <a:rPr lang="en-US" sz="2000" b="1"/>
            <a:t>and </a:t>
          </a:r>
          <a:br>
            <a:rPr lang="en-US" sz="2000" b="1"/>
          </a:br>
          <a:r>
            <a:rPr lang="en-US" sz="2000" b="1"/>
            <a:t>Medicines </a:t>
          </a:r>
        </a:p>
      </dgm:t>
    </dgm:pt>
    <dgm:pt modelId="{AF5F3C8B-5397-414D-92CA-6B1300EC8E93}" type="parTrans" cxnId="{2B8340A7-8142-4371-A8A2-3F67900A50D1}">
      <dgm:prSet/>
      <dgm:spPr/>
      <dgm:t>
        <a:bodyPr/>
        <a:lstStyle/>
        <a:p>
          <a:endParaRPr lang="en-US"/>
        </a:p>
      </dgm:t>
    </dgm:pt>
    <dgm:pt modelId="{E413BBF5-92BD-48C3-87E1-0A87367C74F1}" type="sibTrans" cxnId="{2B8340A7-8142-4371-A8A2-3F67900A50D1}">
      <dgm:prSet/>
      <dgm:spPr/>
      <dgm:t>
        <a:bodyPr/>
        <a:lstStyle/>
        <a:p>
          <a:endParaRPr lang="en-US"/>
        </a:p>
      </dgm:t>
    </dgm:pt>
    <dgm:pt modelId="{4C2F342F-AAB2-4F1E-B839-087DCF4574E5}">
      <dgm:prSet custT="1"/>
      <dgm:spPr/>
      <dgm:t>
        <a:bodyPr/>
        <a:lstStyle/>
        <a:p>
          <a:pPr>
            <a:lnSpc>
              <a:spcPts val="2200"/>
            </a:lnSpc>
            <a:spcAft>
              <a:spcPts val="0"/>
            </a:spcAft>
          </a:pPr>
          <a:r>
            <a:rPr lang="en-US" sz="2000" b="1"/>
            <a:t>Managing Aquatic Nuisance Species </a:t>
          </a:r>
        </a:p>
      </dgm:t>
    </dgm:pt>
    <dgm:pt modelId="{488EA8C7-D4A4-4D13-8E3A-5BB459968D5F}" type="parTrans" cxnId="{34D10EA4-9D1E-4683-9F60-CBF211FCDD72}">
      <dgm:prSet/>
      <dgm:spPr/>
      <dgm:t>
        <a:bodyPr/>
        <a:lstStyle/>
        <a:p>
          <a:endParaRPr lang="en-US"/>
        </a:p>
      </dgm:t>
    </dgm:pt>
    <dgm:pt modelId="{2B9AC92D-5413-4CBD-87A2-07EC23EFAAE6}" type="sibTrans" cxnId="{34D10EA4-9D1E-4683-9F60-CBF211FCDD72}">
      <dgm:prSet/>
      <dgm:spPr/>
      <dgm:t>
        <a:bodyPr/>
        <a:lstStyle/>
        <a:p>
          <a:endParaRPr lang="en-US"/>
        </a:p>
      </dgm:t>
    </dgm:pt>
    <dgm:pt modelId="{CE46BF46-A42C-4F2E-B34B-57020EF57310}">
      <dgm:prSet custT="1"/>
      <dgm:spPr/>
      <dgm:t>
        <a:bodyPr/>
        <a:lstStyle/>
        <a:p>
          <a:pPr rtl="0">
            <a:lnSpc>
              <a:spcPts val="2200"/>
            </a:lnSpc>
            <a:spcAft>
              <a:spcPts val="0"/>
            </a:spcAft>
          </a:pPr>
          <a:r>
            <a:rPr lang="en-US" sz="2000" b="1">
              <a:latin typeface="Poppins"/>
            </a:rPr>
            <a:t>Sport Fishing</a:t>
          </a:r>
          <a:r>
            <a:rPr lang="en-US" sz="2000" b="1"/>
            <a:t>, Boating &amp; Recreation</a:t>
          </a:r>
        </a:p>
      </dgm:t>
    </dgm:pt>
    <dgm:pt modelId="{3FA30DC4-44DF-4DD8-9595-104FF9734932}" type="parTrans" cxnId="{2A04CF0B-4A76-4211-BBF1-723D84E48D5F}">
      <dgm:prSet/>
      <dgm:spPr/>
      <dgm:t>
        <a:bodyPr/>
        <a:lstStyle/>
        <a:p>
          <a:endParaRPr lang="en-US"/>
        </a:p>
      </dgm:t>
    </dgm:pt>
    <dgm:pt modelId="{1D69C37A-18E0-4957-9DD0-3DF7E55AFBCD}" type="sibTrans" cxnId="{2A04CF0B-4A76-4211-BBF1-723D84E48D5F}">
      <dgm:prSet/>
      <dgm:spPr/>
      <dgm:t>
        <a:bodyPr/>
        <a:lstStyle/>
        <a:p>
          <a:endParaRPr lang="en-US"/>
        </a:p>
      </dgm:t>
    </dgm:pt>
    <dgm:pt modelId="{58122FDC-B341-4D91-8E9A-087FD4770C13}">
      <dgm:prSet custT="1"/>
      <dgm:spPr/>
      <dgm:t>
        <a:bodyPr/>
        <a:lstStyle/>
        <a:p>
          <a:pPr>
            <a:lnSpc>
              <a:spcPts val="2200"/>
            </a:lnSpc>
            <a:spcAft>
              <a:spcPts val="0"/>
            </a:spcAft>
          </a:pPr>
          <a:r>
            <a:rPr lang="en-US" sz="2000" b="1"/>
            <a:t>Tribal Trust Responsibilities</a:t>
          </a:r>
        </a:p>
      </dgm:t>
    </dgm:pt>
    <dgm:pt modelId="{244400A0-0C84-48F8-843E-07865582B04D}" type="parTrans" cxnId="{1BA1DFD7-A0BB-44E1-987D-0EC4B4E51A69}">
      <dgm:prSet/>
      <dgm:spPr/>
      <dgm:t>
        <a:bodyPr/>
        <a:lstStyle/>
        <a:p>
          <a:endParaRPr lang="en-US"/>
        </a:p>
      </dgm:t>
    </dgm:pt>
    <dgm:pt modelId="{59F160A7-1FD9-4E72-8AEE-202485FDA15D}" type="sibTrans" cxnId="{1BA1DFD7-A0BB-44E1-987D-0EC4B4E51A69}">
      <dgm:prSet/>
      <dgm:spPr/>
      <dgm:t>
        <a:bodyPr/>
        <a:lstStyle/>
        <a:p>
          <a:endParaRPr lang="en-US"/>
        </a:p>
      </dgm:t>
    </dgm:pt>
    <dgm:pt modelId="{D9895716-6CE3-4CBA-BB85-78A1C57AF832}">
      <dgm:prSet custT="1"/>
      <dgm:spPr/>
      <dgm:t>
        <a:bodyPr/>
        <a:lstStyle/>
        <a:p>
          <a:pPr>
            <a:lnSpc>
              <a:spcPts val="2200"/>
            </a:lnSpc>
            <a:spcAft>
              <a:spcPts val="0"/>
            </a:spcAft>
          </a:pPr>
          <a:r>
            <a:rPr lang="en-US" sz="2000" b="1"/>
            <a:t>Federal Agency Mitigation Support </a:t>
          </a:r>
        </a:p>
      </dgm:t>
    </dgm:pt>
    <dgm:pt modelId="{A73BC691-0EFF-48CD-991F-E6FF61550381}" type="parTrans" cxnId="{3707546C-62B4-492C-BD9F-DA964B0D6630}">
      <dgm:prSet/>
      <dgm:spPr/>
      <dgm:t>
        <a:bodyPr/>
        <a:lstStyle/>
        <a:p>
          <a:endParaRPr lang="en-US"/>
        </a:p>
      </dgm:t>
    </dgm:pt>
    <dgm:pt modelId="{E7A0C72E-3864-4BAB-8573-5826C604FB03}" type="sibTrans" cxnId="{3707546C-62B4-492C-BD9F-DA964B0D6630}">
      <dgm:prSet/>
      <dgm:spPr/>
      <dgm:t>
        <a:bodyPr/>
        <a:lstStyle/>
        <a:p>
          <a:endParaRPr lang="en-US"/>
        </a:p>
      </dgm:t>
    </dgm:pt>
    <dgm:pt modelId="{B493805C-0E7A-43AE-872D-C7A728FE594D}">
      <dgm:prSet custT="1"/>
      <dgm:spPr/>
      <dgm:t>
        <a:bodyPr/>
        <a:lstStyle/>
        <a:p>
          <a:pPr>
            <a:lnSpc>
              <a:spcPts val="2200"/>
            </a:lnSpc>
            <a:spcAft>
              <a:spcPts val="0"/>
            </a:spcAft>
          </a:pPr>
          <a:r>
            <a:rPr lang="en-US" sz="2000" b="1"/>
            <a:t>Assessment </a:t>
          </a:r>
          <a:br>
            <a:rPr lang="en-US" sz="2000" b="1"/>
          </a:br>
          <a:r>
            <a:rPr lang="en-US" sz="2000" b="1"/>
            <a:t>and </a:t>
          </a:r>
          <a:br>
            <a:rPr lang="en-US" sz="2000" b="1"/>
          </a:br>
          <a:r>
            <a:rPr lang="en-US" sz="2000" b="1"/>
            <a:t>Monitoring</a:t>
          </a:r>
        </a:p>
      </dgm:t>
    </dgm:pt>
    <dgm:pt modelId="{78FB3D7E-5ABE-426F-9F17-B9DFDC3B64E1}" type="parTrans" cxnId="{96959A3A-7395-4C6C-A1A5-CC7C3B6A935C}">
      <dgm:prSet/>
      <dgm:spPr/>
      <dgm:t>
        <a:bodyPr/>
        <a:lstStyle/>
        <a:p>
          <a:endParaRPr lang="en-US"/>
        </a:p>
      </dgm:t>
    </dgm:pt>
    <dgm:pt modelId="{7E8FDE42-52E7-4D17-99B5-A557E68AB9D8}" type="sibTrans" cxnId="{96959A3A-7395-4C6C-A1A5-CC7C3B6A935C}">
      <dgm:prSet/>
      <dgm:spPr/>
      <dgm:t>
        <a:bodyPr/>
        <a:lstStyle/>
        <a:p>
          <a:endParaRPr lang="en-US"/>
        </a:p>
      </dgm:t>
    </dgm:pt>
    <dgm:pt modelId="{41AB9497-68F6-458F-A7E7-56FE8B9D93CB}" type="pres">
      <dgm:prSet presAssocID="{B68B7F96-0396-4A81-B47F-BA0F7C33863D}" presName="diagram" presStyleCnt="0">
        <dgm:presLayoutVars>
          <dgm:dir/>
          <dgm:resizeHandles val="exact"/>
        </dgm:presLayoutVars>
      </dgm:prSet>
      <dgm:spPr/>
    </dgm:pt>
    <dgm:pt modelId="{7FB46804-E71F-4417-A921-171D87C90745}" type="pres">
      <dgm:prSet presAssocID="{1B9E9B1B-B50A-4566-AD82-0697F843EFC3}" presName="node" presStyleLbl="node1" presStyleIdx="0" presStyleCnt="8">
        <dgm:presLayoutVars>
          <dgm:bulletEnabled val="1"/>
        </dgm:presLayoutVars>
      </dgm:prSet>
      <dgm:spPr/>
    </dgm:pt>
    <dgm:pt modelId="{360EC641-6821-4A19-BC65-CA9D7965B6BD}" type="pres">
      <dgm:prSet presAssocID="{D2F793A0-5151-4C66-BC1B-39E28E1628AC}" presName="sibTrans" presStyleCnt="0"/>
      <dgm:spPr/>
    </dgm:pt>
    <dgm:pt modelId="{F6433495-4F18-45CA-9E17-70A95678C75D}" type="pres">
      <dgm:prSet presAssocID="{4D487C9D-281A-4293-8D4F-A5D49B97EABF}" presName="node" presStyleLbl="node1" presStyleIdx="1" presStyleCnt="8">
        <dgm:presLayoutVars>
          <dgm:bulletEnabled val="1"/>
        </dgm:presLayoutVars>
      </dgm:prSet>
      <dgm:spPr/>
    </dgm:pt>
    <dgm:pt modelId="{CA085046-5C82-469C-AAED-DE5D821A3EB9}" type="pres">
      <dgm:prSet presAssocID="{5F8AA62E-F304-46BE-914A-9009B1AAAC12}" presName="sibTrans" presStyleCnt="0"/>
      <dgm:spPr/>
    </dgm:pt>
    <dgm:pt modelId="{5FE4C8C7-6336-480D-812A-7B5469B38586}" type="pres">
      <dgm:prSet presAssocID="{3090F76F-C0D6-494B-A746-D36C963BD4E4}" presName="node" presStyleLbl="node1" presStyleIdx="2" presStyleCnt="8">
        <dgm:presLayoutVars>
          <dgm:bulletEnabled val="1"/>
        </dgm:presLayoutVars>
      </dgm:prSet>
      <dgm:spPr/>
    </dgm:pt>
    <dgm:pt modelId="{0FE1EFC4-91D0-4BCC-B70D-14CACD9B0947}" type="pres">
      <dgm:prSet presAssocID="{E413BBF5-92BD-48C3-87E1-0A87367C74F1}" presName="sibTrans" presStyleCnt="0"/>
      <dgm:spPr/>
    </dgm:pt>
    <dgm:pt modelId="{3A75ADA4-C997-4397-A81A-A1739C7827A0}" type="pres">
      <dgm:prSet presAssocID="{4C2F342F-AAB2-4F1E-B839-087DCF4574E5}" presName="node" presStyleLbl="node1" presStyleIdx="3" presStyleCnt="8">
        <dgm:presLayoutVars>
          <dgm:bulletEnabled val="1"/>
        </dgm:presLayoutVars>
      </dgm:prSet>
      <dgm:spPr/>
    </dgm:pt>
    <dgm:pt modelId="{71762C5C-70E3-463C-8C76-9477D68A5346}" type="pres">
      <dgm:prSet presAssocID="{2B9AC92D-5413-4CBD-87A2-07EC23EFAAE6}" presName="sibTrans" presStyleCnt="0"/>
      <dgm:spPr/>
    </dgm:pt>
    <dgm:pt modelId="{0726B39E-055C-46E5-8092-E1AE4D3AA1C9}" type="pres">
      <dgm:prSet presAssocID="{CE46BF46-A42C-4F2E-B34B-57020EF57310}" presName="node" presStyleLbl="node1" presStyleIdx="4" presStyleCnt="8">
        <dgm:presLayoutVars>
          <dgm:bulletEnabled val="1"/>
        </dgm:presLayoutVars>
      </dgm:prSet>
      <dgm:spPr/>
    </dgm:pt>
    <dgm:pt modelId="{FDC8360E-E811-4446-9079-DA4827990E79}" type="pres">
      <dgm:prSet presAssocID="{1D69C37A-18E0-4957-9DD0-3DF7E55AFBCD}" presName="sibTrans" presStyleCnt="0"/>
      <dgm:spPr/>
    </dgm:pt>
    <dgm:pt modelId="{F207592B-2EA8-4340-B680-BEABFC99A2E9}" type="pres">
      <dgm:prSet presAssocID="{58122FDC-B341-4D91-8E9A-087FD4770C13}" presName="node" presStyleLbl="node1" presStyleIdx="5" presStyleCnt="8">
        <dgm:presLayoutVars>
          <dgm:bulletEnabled val="1"/>
        </dgm:presLayoutVars>
      </dgm:prSet>
      <dgm:spPr/>
    </dgm:pt>
    <dgm:pt modelId="{0E7613E8-B3DE-407E-B3D4-1D806966C8FD}" type="pres">
      <dgm:prSet presAssocID="{59F160A7-1FD9-4E72-8AEE-202485FDA15D}" presName="sibTrans" presStyleCnt="0"/>
      <dgm:spPr/>
    </dgm:pt>
    <dgm:pt modelId="{3521928B-6040-499F-8C62-63073D98D491}" type="pres">
      <dgm:prSet presAssocID="{D9895716-6CE3-4CBA-BB85-78A1C57AF832}" presName="node" presStyleLbl="node1" presStyleIdx="6" presStyleCnt="8">
        <dgm:presLayoutVars>
          <dgm:bulletEnabled val="1"/>
        </dgm:presLayoutVars>
      </dgm:prSet>
      <dgm:spPr/>
    </dgm:pt>
    <dgm:pt modelId="{C47F7238-156D-4F55-B764-9A5FA8863458}" type="pres">
      <dgm:prSet presAssocID="{E7A0C72E-3864-4BAB-8573-5826C604FB03}" presName="sibTrans" presStyleCnt="0"/>
      <dgm:spPr/>
    </dgm:pt>
    <dgm:pt modelId="{8AC558F5-C118-46ED-9402-0FD9FF21956B}" type="pres">
      <dgm:prSet presAssocID="{B493805C-0E7A-43AE-872D-C7A728FE594D}" presName="node" presStyleLbl="node1" presStyleIdx="7" presStyleCnt="8">
        <dgm:presLayoutVars>
          <dgm:bulletEnabled val="1"/>
        </dgm:presLayoutVars>
      </dgm:prSet>
      <dgm:spPr/>
    </dgm:pt>
  </dgm:ptLst>
  <dgm:cxnLst>
    <dgm:cxn modelId="{2A04CF0B-4A76-4211-BBF1-723D84E48D5F}" srcId="{B68B7F96-0396-4A81-B47F-BA0F7C33863D}" destId="{CE46BF46-A42C-4F2E-B34B-57020EF57310}" srcOrd="4" destOrd="0" parTransId="{3FA30DC4-44DF-4DD8-9595-104FF9734932}" sibTransId="{1D69C37A-18E0-4957-9DD0-3DF7E55AFBCD}"/>
    <dgm:cxn modelId="{183BD833-2B1D-4D10-A425-DF2DEF068473}" type="presOf" srcId="{D9895716-6CE3-4CBA-BB85-78A1C57AF832}" destId="{3521928B-6040-499F-8C62-63073D98D491}" srcOrd="0" destOrd="0" presId="urn:microsoft.com/office/officeart/2005/8/layout/default"/>
    <dgm:cxn modelId="{96959A3A-7395-4C6C-A1A5-CC7C3B6A935C}" srcId="{B68B7F96-0396-4A81-B47F-BA0F7C33863D}" destId="{B493805C-0E7A-43AE-872D-C7A728FE594D}" srcOrd="7" destOrd="0" parTransId="{78FB3D7E-5ABE-426F-9F17-B9DFDC3B64E1}" sibTransId="{7E8FDE42-52E7-4D17-99B5-A557E68AB9D8}"/>
    <dgm:cxn modelId="{3707546C-62B4-492C-BD9F-DA964B0D6630}" srcId="{B68B7F96-0396-4A81-B47F-BA0F7C33863D}" destId="{D9895716-6CE3-4CBA-BB85-78A1C57AF832}" srcOrd="6" destOrd="0" parTransId="{A73BC691-0EFF-48CD-991F-E6FF61550381}" sibTransId="{E7A0C72E-3864-4BAB-8573-5826C604FB03}"/>
    <dgm:cxn modelId="{E2FAD76E-9FA5-4259-8ACB-D9C59B3AE16E}" type="presOf" srcId="{1B9E9B1B-B50A-4566-AD82-0697F843EFC3}" destId="{7FB46804-E71F-4417-A921-171D87C90745}" srcOrd="0" destOrd="0" presId="urn:microsoft.com/office/officeart/2005/8/layout/default"/>
    <dgm:cxn modelId="{7AEB0651-C6FC-4106-AAF2-7812B55FB4AB}" type="presOf" srcId="{4D487C9D-281A-4293-8D4F-A5D49B97EABF}" destId="{F6433495-4F18-45CA-9E17-70A95678C75D}" srcOrd="0" destOrd="0" presId="urn:microsoft.com/office/officeart/2005/8/layout/default"/>
    <dgm:cxn modelId="{62D3A25A-15BC-4426-8C87-880AAF074178}" type="presOf" srcId="{3090F76F-C0D6-494B-A746-D36C963BD4E4}" destId="{5FE4C8C7-6336-480D-812A-7B5469B38586}" srcOrd="0" destOrd="0" presId="urn:microsoft.com/office/officeart/2005/8/layout/default"/>
    <dgm:cxn modelId="{10670E85-3B85-4BAE-BC45-368028373830}" type="presOf" srcId="{CE46BF46-A42C-4F2E-B34B-57020EF57310}" destId="{0726B39E-055C-46E5-8092-E1AE4D3AA1C9}" srcOrd="0" destOrd="0" presId="urn:microsoft.com/office/officeart/2005/8/layout/default"/>
    <dgm:cxn modelId="{06B37A86-B6E2-47A0-91FD-B0310B6FB23A}" srcId="{B68B7F96-0396-4A81-B47F-BA0F7C33863D}" destId="{1B9E9B1B-B50A-4566-AD82-0697F843EFC3}" srcOrd="0" destOrd="0" parTransId="{B31AD3D9-E54E-4A67-A6B3-D88906057679}" sibTransId="{D2F793A0-5151-4C66-BC1B-39E28E1628AC}"/>
    <dgm:cxn modelId="{0776518E-7123-4FAB-8117-C41990550B0B}" srcId="{B68B7F96-0396-4A81-B47F-BA0F7C33863D}" destId="{4D487C9D-281A-4293-8D4F-A5D49B97EABF}" srcOrd="1" destOrd="0" parTransId="{31918379-5296-49C7-99EC-B947147F7CE6}" sibTransId="{5F8AA62E-F304-46BE-914A-9009B1AAAC12}"/>
    <dgm:cxn modelId="{FA081793-DC39-40E8-A4CC-52F4408FF8C5}" type="presOf" srcId="{58122FDC-B341-4D91-8E9A-087FD4770C13}" destId="{F207592B-2EA8-4340-B680-BEABFC99A2E9}" srcOrd="0" destOrd="0" presId="urn:microsoft.com/office/officeart/2005/8/layout/default"/>
    <dgm:cxn modelId="{935F7D9E-F4E5-4449-9CCF-3046668978E0}" type="presOf" srcId="{B493805C-0E7A-43AE-872D-C7A728FE594D}" destId="{8AC558F5-C118-46ED-9402-0FD9FF21956B}" srcOrd="0" destOrd="0" presId="urn:microsoft.com/office/officeart/2005/8/layout/default"/>
    <dgm:cxn modelId="{34D10EA4-9D1E-4683-9F60-CBF211FCDD72}" srcId="{B68B7F96-0396-4A81-B47F-BA0F7C33863D}" destId="{4C2F342F-AAB2-4F1E-B839-087DCF4574E5}" srcOrd="3" destOrd="0" parTransId="{488EA8C7-D4A4-4D13-8E3A-5BB459968D5F}" sibTransId="{2B9AC92D-5413-4CBD-87A2-07EC23EFAAE6}"/>
    <dgm:cxn modelId="{2B8340A7-8142-4371-A8A2-3F67900A50D1}" srcId="{B68B7F96-0396-4A81-B47F-BA0F7C33863D}" destId="{3090F76F-C0D6-494B-A746-D36C963BD4E4}" srcOrd="2" destOrd="0" parTransId="{AF5F3C8B-5397-414D-92CA-6B1300EC8E93}" sibTransId="{E413BBF5-92BD-48C3-87E1-0A87367C74F1}"/>
    <dgm:cxn modelId="{9B9BD6D6-00DD-4259-A36D-67F72D8DFF6A}" type="presOf" srcId="{4C2F342F-AAB2-4F1E-B839-087DCF4574E5}" destId="{3A75ADA4-C997-4397-A81A-A1739C7827A0}" srcOrd="0" destOrd="0" presId="urn:microsoft.com/office/officeart/2005/8/layout/default"/>
    <dgm:cxn modelId="{1BA1DFD7-A0BB-44E1-987D-0EC4B4E51A69}" srcId="{B68B7F96-0396-4A81-B47F-BA0F7C33863D}" destId="{58122FDC-B341-4D91-8E9A-087FD4770C13}" srcOrd="5" destOrd="0" parTransId="{244400A0-0C84-48F8-843E-07865582B04D}" sibTransId="{59F160A7-1FD9-4E72-8AEE-202485FDA15D}"/>
    <dgm:cxn modelId="{AA17DFE3-4B71-472E-917F-7BB55DD7C0DC}" type="presOf" srcId="{B68B7F96-0396-4A81-B47F-BA0F7C33863D}" destId="{41AB9497-68F6-458F-A7E7-56FE8B9D93CB}" srcOrd="0" destOrd="0" presId="urn:microsoft.com/office/officeart/2005/8/layout/default"/>
    <dgm:cxn modelId="{A21F8F20-E9E3-4C47-8B90-6DEFA6F01CC5}" type="presParOf" srcId="{41AB9497-68F6-458F-A7E7-56FE8B9D93CB}" destId="{7FB46804-E71F-4417-A921-171D87C90745}" srcOrd="0" destOrd="0" presId="urn:microsoft.com/office/officeart/2005/8/layout/default"/>
    <dgm:cxn modelId="{EF258082-13CC-4B3A-A6C6-E5C0E49B3D2F}" type="presParOf" srcId="{41AB9497-68F6-458F-A7E7-56FE8B9D93CB}" destId="{360EC641-6821-4A19-BC65-CA9D7965B6BD}" srcOrd="1" destOrd="0" presId="urn:microsoft.com/office/officeart/2005/8/layout/default"/>
    <dgm:cxn modelId="{82CFA4BF-6EBC-492B-8412-BEB834CFB329}" type="presParOf" srcId="{41AB9497-68F6-458F-A7E7-56FE8B9D93CB}" destId="{F6433495-4F18-45CA-9E17-70A95678C75D}" srcOrd="2" destOrd="0" presId="urn:microsoft.com/office/officeart/2005/8/layout/default"/>
    <dgm:cxn modelId="{90A29A85-0728-42AE-ABD2-6458C8317846}" type="presParOf" srcId="{41AB9497-68F6-458F-A7E7-56FE8B9D93CB}" destId="{CA085046-5C82-469C-AAED-DE5D821A3EB9}" srcOrd="3" destOrd="0" presId="urn:microsoft.com/office/officeart/2005/8/layout/default"/>
    <dgm:cxn modelId="{7426B1D7-4499-4F5D-A425-CC3A5EBFAB34}" type="presParOf" srcId="{41AB9497-68F6-458F-A7E7-56FE8B9D93CB}" destId="{5FE4C8C7-6336-480D-812A-7B5469B38586}" srcOrd="4" destOrd="0" presId="urn:microsoft.com/office/officeart/2005/8/layout/default"/>
    <dgm:cxn modelId="{C8FBFA12-507B-4C02-9A9F-B8D3B48B19B5}" type="presParOf" srcId="{41AB9497-68F6-458F-A7E7-56FE8B9D93CB}" destId="{0FE1EFC4-91D0-4BCC-B70D-14CACD9B0947}" srcOrd="5" destOrd="0" presId="urn:microsoft.com/office/officeart/2005/8/layout/default"/>
    <dgm:cxn modelId="{8C44223B-B391-47B0-8597-DFBB57BA6A04}" type="presParOf" srcId="{41AB9497-68F6-458F-A7E7-56FE8B9D93CB}" destId="{3A75ADA4-C997-4397-A81A-A1739C7827A0}" srcOrd="6" destOrd="0" presId="urn:microsoft.com/office/officeart/2005/8/layout/default"/>
    <dgm:cxn modelId="{EAA3700B-6529-4444-89A9-207456AE7903}" type="presParOf" srcId="{41AB9497-68F6-458F-A7E7-56FE8B9D93CB}" destId="{71762C5C-70E3-463C-8C76-9477D68A5346}" srcOrd="7" destOrd="0" presId="urn:microsoft.com/office/officeart/2005/8/layout/default"/>
    <dgm:cxn modelId="{F26EA871-26A1-4272-90F5-D80F19D56C20}" type="presParOf" srcId="{41AB9497-68F6-458F-A7E7-56FE8B9D93CB}" destId="{0726B39E-055C-46E5-8092-E1AE4D3AA1C9}" srcOrd="8" destOrd="0" presId="urn:microsoft.com/office/officeart/2005/8/layout/default"/>
    <dgm:cxn modelId="{6F77628A-A5C9-4522-8F0E-6AB314529DCD}" type="presParOf" srcId="{41AB9497-68F6-458F-A7E7-56FE8B9D93CB}" destId="{FDC8360E-E811-4446-9079-DA4827990E79}" srcOrd="9" destOrd="0" presId="urn:microsoft.com/office/officeart/2005/8/layout/default"/>
    <dgm:cxn modelId="{E7DA32BC-A91F-45DA-864F-9C621148D7F9}" type="presParOf" srcId="{41AB9497-68F6-458F-A7E7-56FE8B9D93CB}" destId="{F207592B-2EA8-4340-B680-BEABFC99A2E9}" srcOrd="10" destOrd="0" presId="urn:microsoft.com/office/officeart/2005/8/layout/default"/>
    <dgm:cxn modelId="{9F1A10CF-135E-4A20-852D-550C1A106589}" type="presParOf" srcId="{41AB9497-68F6-458F-A7E7-56FE8B9D93CB}" destId="{0E7613E8-B3DE-407E-B3D4-1D806966C8FD}" srcOrd="11" destOrd="0" presId="urn:microsoft.com/office/officeart/2005/8/layout/default"/>
    <dgm:cxn modelId="{74AE0B37-A565-4ED2-858B-7EA6F5851328}" type="presParOf" srcId="{41AB9497-68F6-458F-A7E7-56FE8B9D93CB}" destId="{3521928B-6040-499F-8C62-63073D98D491}" srcOrd="12" destOrd="0" presId="urn:microsoft.com/office/officeart/2005/8/layout/default"/>
    <dgm:cxn modelId="{2D65A89F-487B-479B-B36A-45591297D0FB}" type="presParOf" srcId="{41AB9497-68F6-458F-A7E7-56FE8B9D93CB}" destId="{C47F7238-156D-4F55-B764-9A5FA8863458}" srcOrd="13" destOrd="0" presId="urn:microsoft.com/office/officeart/2005/8/layout/default"/>
    <dgm:cxn modelId="{A68ED5F9-55E8-498B-82D3-6A86CD757A97}" type="presParOf" srcId="{41AB9497-68F6-458F-A7E7-56FE8B9D93CB}" destId="{8AC558F5-C118-46ED-9402-0FD9FF21956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46804-E71F-4417-A921-171D87C90745}">
      <dsp:nvSpPr>
        <dsp:cNvPr id="0" name=""/>
        <dsp:cNvSpPr/>
      </dsp:nvSpPr>
      <dsp:spPr>
        <a:xfrm>
          <a:off x="3080" y="627793"/>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Aquatic Ecosystem Restoration </a:t>
          </a:r>
        </a:p>
      </dsp:txBody>
      <dsp:txXfrm>
        <a:off x="3080" y="627793"/>
        <a:ext cx="2444055" cy="1466433"/>
      </dsp:txXfrm>
    </dsp:sp>
    <dsp:sp modelId="{F6433495-4F18-45CA-9E17-70A95678C75D}">
      <dsp:nvSpPr>
        <dsp:cNvPr id="0" name=""/>
        <dsp:cNvSpPr/>
      </dsp:nvSpPr>
      <dsp:spPr>
        <a:xfrm>
          <a:off x="2691541" y="627793"/>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Hatcheries / Aquaculture</a:t>
          </a:r>
        </a:p>
      </dsp:txBody>
      <dsp:txXfrm>
        <a:off x="2691541" y="627793"/>
        <a:ext cx="2444055" cy="1466433"/>
      </dsp:txXfrm>
    </dsp:sp>
    <dsp:sp modelId="{5FE4C8C7-6336-480D-812A-7B5469B38586}">
      <dsp:nvSpPr>
        <dsp:cNvPr id="0" name=""/>
        <dsp:cNvSpPr/>
      </dsp:nvSpPr>
      <dsp:spPr>
        <a:xfrm>
          <a:off x="5380002" y="627793"/>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Fish Health </a:t>
          </a:r>
          <a:br>
            <a:rPr lang="en-US" sz="2000" b="1" kern="1200"/>
          </a:br>
          <a:r>
            <a:rPr lang="en-US" sz="2000" b="1" kern="1200"/>
            <a:t>and </a:t>
          </a:r>
          <a:br>
            <a:rPr lang="en-US" sz="2000" b="1" kern="1200"/>
          </a:br>
          <a:r>
            <a:rPr lang="en-US" sz="2000" b="1" kern="1200"/>
            <a:t>Medicines </a:t>
          </a:r>
        </a:p>
      </dsp:txBody>
      <dsp:txXfrm>
        <a:off x="5380002" y="627793"/>
        <a:ext cx="2444055" cy="1466433"/>
      </dsp:txXfrm>
    </dsp:sp>
    <dsp:sp modelId="{3A75ADA4-C997-4397-A81A-A1739C7827A0}">
      <dsp:nvSpPr>
        <dsp:cNvPr id="0" name=""/>
        <dsp:cNvSpPr/>
      </dsp:nvSpPr>
      <dsp:spPr>
        <a:xfrm>
          <a:off x="8068463" y="627793"/>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Managing Aquatic Nuisance Species </a:t>
          </a:r>
        </a:p>
      </dsp:txBody>
      <dsp:txXfrm>
        <a:off x="8068463" y="627793"/>
        <a:ext cx="2444055" cy="1466433"/>
      </dsp:txXfrm>
    </dsp:sp>
    <dsp:sp modelId="{0726B39E-055C-46E5-8092-E1AE4D3AA1C9}">
      <dsp:nvSpPr>
        <dsp:cNvPr id="0" name=""/>
        <dsp:cNvSpPr/>
      </dsp:nvSpPr>
      <dsp:spPr>
        <a:xfrm>
          <a:off x="3080" y="23386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ts val="2200"/>
            </a:lnSpc>
            <a:spcBef>
              <a:spcPct val="0"/>
            </a:spcBef>
            <a:spcAft>
              <a:spcPts val="0"/>
            </a:spcAft>
            <a:buNone/>
          </a:pPr>
          <a:r>
            <a:rPr lang="en-US" sz="2000" b="1" kern="1200">
              <a:latin typeface="Poppins"/>
            </a:rPr>
            <a:t>Sport Fishing</a:t>
          </a:r>
          <a:r>
            <a:rPr lang="en-US" sz="2000" b="1" kern="1200"/>
            <a:t>, Boating &amp; Recreation</a:t>
          </a:r>
        </a:p>
      </dsp:txBody>
      <dsp:txXfrm>
        <a:off x="3080" y="2338632"/>
        <a:ext cx="2444055" cy="1466433"/>
      </dsp:txXfrm>
    </dsp:sp>
    <dsp:sp modelId="{F207592B-2EA8-4340-B680-BEABFC99A2E9}">
      <dsp:nvSpPr>
        <dsp:cNvPr id="0" name=""/>
        <dsp:cNvSpPr/>
      </dsp:nvSpPr>
      <dsp:spPr>
        <a:xfrm>
          <a:off x="2691541" y="23386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Tribal Trust Responsibilities</a:t>
          </a:r>
        </a:p>
      </dsp:txBody>
      <dsp:txXfrm>
        <a:off x="2691541" y="2338632"/>
        <a:ext cx="2444055" cy="1466433"/>
      </dsp:txXfrm>
    </dsp:sp>
    <dsp:sp modelId="{3521928B-6040-499F-8C62-63073D98D491}">
      <dsp:nvSpPr>
        <dsp:cNvPr id="0" name=""/>
        <dsp:cNvSpPr/>
      </dsp:nvSpPr>
      <dsp:spPr>
        <a:xfrm>
          <a:off x="5380002" y="23386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Federal Agency Mitigation Support </a:t>
          </a:r>
        </a:p>
      </dsp:txBody>
      <dsp:txXfrm>
        <a:off x="5380002" y="2338632"/>
        <a:ext cx="2444055" cy="1466433"/>
      </dsp:txXfrm>
    </dsp:sp>
    <dsp:sp modelId="{8AC558F5-C118-46ED-9402-0FD9FF21956B}">
      <dsp:nvSpPr>
        <dsp:cNvPr id="0" name=""/>
        <dsp:cNvSpPr/>
      </dsp:nvSpPr>
      <dsp:spPr>
        <a:xfrm>
          <a:off x="8068463" y="23386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en-US" sz="2000" b="1" kern="1200"/>
            <a:t>Assessment </a:t>
          </a:r>
          <a:br>
            <a:rPr lang="en-US" sz="2000" b="1" kern="1200"/>
          </a:br>
          <a:r>
            <a:rPr lang="en-US" sz="2000" b="1" kern="1200"/>
            <a:t>and </a:t>
          </a:r>
          <a:br>
            <a:rPr lang="en-US" sz="2000" b="1" kern="1200"/>
          </a:br>
          <a:r>
            <a:rPr lang="en-US" sz="2000" b="1" kern="1200"/>
            <a:t>Monitoring</a:t>
          </a:r>
        </a:p>
      </dsp:txBody>
      <dsp:txXfrm>
        <a:off x="8068463" y="233863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7F3F1-5982-42B0-A753-4C694414FCA1}"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069AB-F3A8-4A11-9B10-4A3C0C4F9F64}" type="slidenum">
              <a:rPr lang="en-US" smtClean="0"/>
              <a:t>‹#›</a:t>
            </a:fld>
            <a:endParaRPr lang="en-US"/>
          </a:p>
        </p:txBody>
      </p:sp>
    </p:spTree>
    <p:extLst>
      <p:ext uri="{BB962C8B-B14F-4D97-AF65-F5344CB8AC3E}">
        <p14:creationId xmlns:p14="http://schemas.microsoft.com/office/powerpoint/2010/main" val="166940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069AB-F3A8-4A11-9B10-4A3C0C4F9F64}" type="slidenum">
              <a:rPr lang="en-US" smtClean="0"/>
              <a:t>1</a:t>
            </a:fld>
            <a:endParaRPr lang="en-US"/>
          </a:p>
        </p:txBody>
      </p:sp>
    </p:spTree>
    <p:extLst>
      <p:ext uri="{BB962C8B-B14F-4D97-AF65-F5344CB8AC3E}">
        <p14:creationId xmlns:p14="http://schemas.microsoft.com/office/powerpoint/2010/main" val="65823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In addition to this webinar, we are also reaching out to the following key partner groups to get an understanding of current value of FAC efforts, future program priorities, changes in the conservation landscape, and, most importantly, the niche our partners see us filling in larger conservation efforts. The feedback collected during this time </a:t>
            </a:r>
            <a:r>
              <a:rPr lang="en-US" sz="1800"/>
              <a:t>will help shape the second draft of the strategic vision, mission, and goals.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a:p>
            <a:pPr>
              <a:defRPr/>
            </a:pPr>
            <a:r>
              <a:rPr lang="en-US" sz="1800" kern="100">
                <a:effectLst/>
                <a:latin typeface="Aptos"/>
                <a:ea typeface="Aptos" panose="020B0004020202020204" pitchFamily="34" charset="0"/>
                <a:cs typeface="Times New Roman" panose="02020603050405020304" pitchFamily="18" charset="0"/>
              </a:rPr>
              <a:t>We are also reaching out directly to existing advisory groups to seek their collective wisdom (</a:t>
            </a:r>
            <a:r>
              <a:rPr lang="en-US" sz="1800" kern="100">
                <a:latin typeface="Aptos"/>
                <a:ea typeface="Aptos" panose="020B0004020202020204" pitchFamily="34" charset="0"/>
                <a:cs typeface="Times New Roman" panose="02020603050405020304" pitchFamily="18" charset="0"/>
              </a:rPr>
              <a:t>Sport Fishing</a:t>
            </a:r>
            <a:r>
              <a:rPr lang="en-US" sz="1800" kern="100">
                <a:effectLst/>
                <a:latin typeface="Aptos"/>
                <a:ea typeface="Aptos" panose="020B0004020202020204" pitchFamily="34" charset="0"/>
                <a:cs typeface="Times New Roman" panose="02020603050405020304" pitchFamily="18" charset="0"/>
              </a:rPr>
              <a:t> and Boating </a:t>
            </a:r>
            <a:r>
              <a:rPr lang="en-US" sz="1800" kern="100">
                <a:latin typeface="Aptos"/>
                <a:ea typeface="Aptos" panose="020B0004020202020204" pitchFamily="34" charset="0"/>
                <a:cs typeface="Times New Roman" panose="02020603050405020304" pitchFamily="18" charset="0"/>
              </a:rPr>
              <a:t>Partnership Council</a:t>
            </a:r>
            <a:r>
              <a:rPr lang="en-US" sz="1800" kern="100">
                <a:effectLst/>
                <a:latin typeface="Aptos"/>
                <a:ea typeface="Aptos" panose="020B0004020202020204" pitchFamily="34" charset="0"/>
                <a:cs typeface="Times New Roman" panose="02020603050405020304" pitchFamily="18" charset="0"/>
              </a:rPr>
              <a:t>, National Fish Habitat Partnership, Aquatic Nuisance Species Task Force, etc.) and have a complementary effort underway to reach out to tribes and tribal interests befitting their status as sovereign nations. </a:t>
            </a:r>
          </a:p>
          <a:p>
            <a:endParaRPr lang="en-US"/>
          </a:p>
        </p:txBody>
      </p:sp>
      <p:sp>
        <p:nvSpPr>
          <p:cNvPr id="4" name="Slide Number Placeholder 3"/>
          <p:cNvSpPr>
            <a:spLocks noGrp="1"/>
          </p:cNvSpPr>
          <p:nvPr>
            <p:ph type="sldNum" sz="quarter" idx="5"/>
          </p:nvPr>
        </p:nvSpPr>
        <p:spPr/>
        <p:txBody>
          <a:bodyPr/>
          <a:lstStyle/>
          <a:p>
            <a:fld id="{D0F069AB-F3A8-4A11-9B10-4A3C0C4F9F64}" type="slidenum">
              <a:rPr lang="en-US" smtClean="0"/>
              <a:t>2</a:t>
            </a:fld>
            <a:endParaRPr lang="en-US"/>
          </a:p>
        </p:txBody>
      </p:sp>
    </p:spTree>
    <p:extLst>
      <p:ext uri="{BB962C8B-B14F-4D97-AF65-F5344CB8AC3E}">
        <p14:creationId xmlns:p14="http://schemas.microsoft.com/office/powerpoint/2010/main" val="409772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timeline provides a high-level overview of the core strategic planning team’s process. Earlier this year, the core team and Council Oak developed a survey distributed to the entire FAC community asking for input on the strategic vision, mission, and goals of the previous strategic plan. This input was discussed at the March FMT meeting and will be taken into account as the strategic planning process moves forward.  </a:t>
            </a:r>
          </a:p>
          <a:p>
            <a:endParaRPr lang="en-US"/>
          </a:p>
          <a:p>
            <a:r>
              <a:rPr lang="en-US"/>
              <a:t>The next stage of this process, taking place this summer, involves engaging other stakeholders, both inside and outside of the federal government. At this stage, we are reaching out to program stakeholders to get a better understanding of FAC’s perceived niche and how to better support partner needs with the next iteration of strategic goals and activities. </a:t>
            </a:r>
          </a:p>
          <a:p>
            <a:endParaRPr lang="en-US"/>
          </a:p>
          <a:p>
            <a:r>
              <a:rPr lang="en-US"/>
              <a:t>Following the conclusion of the interviews, the strategic planning small team will begin drafting the new plan, and is planning for periodic feedback from and review from the larger FMT.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7F3A67B-CDBE-5742-BA16-C8F203F1D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78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recognize that we cannot do everything, everywhere.</a:t>
            </a:r>
          </a:p>
          <a:p>
            <a:r>
              <a:rPr lang="en-US"/>
              <a:t>As such we are taking great pains to understand what activities or parts of existing activities are of highest value to our partners, have the largest opportunity to catalyze, plus up or leverage other’s activities.</a:t>
            </a:r>
          </a:p>
          <a:p>
            <a:endParaRPr lang="en-US"/>
          </a:p>
          <a:p>
            <a:r>
              <a:rPr lang="en-US"/>
              <a:t>There will be an opportunity this fall to review the draft plan after we have concluded this feedback-gathering phase.</a:t>
            </a:r>
          </a:p>
        </p:txBody>
      </p:sp>
      <p:sp>
        <p:nvSpPr>
          <p:cNvPr id="4" name="Slide Number Placeholder 3"/>
          <p:cNvSpPr>
            <a:spLocks noGrp="1"/>
          </p:cNvSpPr>
          <p:nvPr>
            <p:ph type="sldNum" sz="quarter" idx="5"/>
          </p:nvPr>
        </p:nvSpPr>
        <p:spPr/>
        <p:txBody>
          <a:bodyPr/>
          <a:lstStyle/>
          <a:p>
            <a:fld id="{D0F069AB-F3A8-4A11-9B10-4A3C0C4F9F64}" type="slidenum">
              <a:rPr lang="en-US" smtClean="0"/>
              <a:t>5</a:t>
            </a:fld>
            <a:endParaRPr lang="en-US"/>
          </a:p>
        </p:txBody>
      </p:sp>
    </p:spTree>
    <p:extLst>
      <p:ext uri="{BB962C8B-B14F-4D97-AF65-F5344CB8AC3E}">
        <p14:creationId xmlns:p14="http://schemas.microsoft.com/office/powerpoint/2010/main" val="204570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 gathering feedback on the following, which we consider to be FAC’s key program areas. </a:t>
            </a:r>
          </a:p>
        </p:txBody>
      </p:sp>
      <p:sp>
        <p:nvSpPr>
          <p:cNvPr id="4" name="Slide Number Placeholder 3"/>
          <p:cNvSpPr>
            <a:spLocks noGrp="1"/>
          </p:cNvSpPr>
          <p:nvPr>
            <p:ph type="sldNum" sz="quarter" idx="5"/>
          </p:nvPr>
        </p:nvSpPr>
        <p:spPr/>
        <p:txBody>
          <a:bodyPr/>
          <a:lstStyle/>
          <a:p>
            <a:fld id="{D0F069AB-F3A8-4A11-9B10-4A3C0C4F9F64}" type="slidenum">
              <a:rPr lang="en-US" smtClean="0"/>
              <a:t>6</a:t>
            </a:fld>
            <a:endParaRPr lang="en-US"/>
          </a:p>
        </p:txBody>
      </p:sp>
    </p:spTree>
    <p:extLst>
      <p:ext uri="{BB962C8B-B14F-4D97-AF65-F5344CB8AC3E}">
        <p14:creationId xmlns:p14="http://schemas.microsoft.com/office/powerpoint/2010/main" val="356237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In addition to this webinar, we are also reaching out to the following key partner groups to get an understanding of current value of FAC efforts, future program priorities, changes in the conservation landscape, and, most importantly, the niche our partners see us filling in larger conservation efforts. The feedback collected during this time </a:t>
            </a:r>
            <a:r>
              <a:rPr lang="en-US" sz="1800"/>
              <a:t>will help shape the second draft of the strategic vision, mission, and goals.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a:p>
            <a:pPr>
              <a:defRPr/>
            </a:pPr>
            <a:r>
              <a:rPr lang="en-US" sz="1800" kern="100">
                <a:effectLst/>
                <a:latin typeface="Aptos"/>
                <a:ea typeface="Aptos" panose="020B0004020202020204" pitchFamily="34" charset="0"/>
                <a:cs typeface="Times New Roman" panose="02020603050405020304" pitchFamily="18" charset="0"/>
              </a:rPr>
              <a:t>We are also reaching out directly to existing advisory groups to seek their collective wisdom (</a:t>
            </a:r>
            <a:r>
              <a:rPr lang="en-US" sz="1800" kern="100">
                <a:latin typeface="Aptos"/>
                <a:ea typeface="Aptos" panose="020B0004020202020204" pitchFamily="34" charset="0"/>
                <a:cs typeface="Times New Roman" panose="02020603050405020304" pitchFamily="18" charset="0"/>
              </a:rPr>
              <a:t>Sport Fishing</a:t>
            </a:r>
            <a:r>
              <a:rPr lang="en-US" sz="1800" kern="100">
                <a:effectLst/>
                <a:latin typeface="Aptos"/>
                <a:ea typeface="Aptos" panose="020B0004020202020204" pitchFamily="34" charset="0"/>
                <a:cs typeface="Times New Roman" panose="02020603050405020304" pitchFamily="18" charset="0"/>
              </a:rPr>
              <a:t> and Boating </a:t>
            </a:r>
            <a:r>
              <a:rPr lang="en-US" sz="1800" kern="100">
                <a:latin typeface="Aptos"/>
                <a:ea typeface="Aptos" panose="020B0004020202020204" pitchFamily="34" charset="0"/>
                <a:cs typeface="Times New Roman" panose="02020603050405020304" pitchFamily="18" charset="0"/>
              </a:rPr>
              <a:t>Partnership Council</a:t>
            </a:r>
            <a:r>
              <a:rPr lang="en-US" sz="1800" kern="100">
                <a:effectLst/>
                <a:latin typeface="Aptos"/>
                <a:ea typeface="Aptos" panose="020B0004020202020204" pitchFamily="34" charset="0"/>
                <a:cs typeface="Times New Roman" panose="02020603050405020304" pitchFamily="18" charset="0"/>
              </a:rPr>
              <a:t>, National Fish Habitat Partnership, Aquatic Nuisance Species Task Force, etc.) and have a complementary effort underway to reach out to tribes and tribal interests befitting their status as sovereign nations. </a:t>
            </a:r>
          </a:p>
          <a:p>
            <a:endParaRPr lang="en-US"/>
          </a:p>
        </p:txBody>
      </p:sp>
      <p:sp>
        <p:nvSpPr>
          <p:cNvPr id="4" name="Slide Number Placeholder 3"/>
          <p:cNvSpPr>
            <a:spLocks noGrp="1"/>
          </p:cNvSpPr>
          <p:nvPr>
            <p:ph type="sldNum" sz="quarter" idx="5"/>
          </p:nvPr>
        </p:nvSpPr>
        <p:spPr/>
        <p:txBody>
          <a:bodyPr/>
          <a:lstStyle/>
          <a:p>
            <a:fld id="{D0F069AB-F3A8-4A11-9B10-4A3C0C4F9F64}" type="slidenum">
              <a:rPr lang="en-US" smtClean="0"/>
              <a:t>7</a:t>
            </a:fld>
            <a:endParaRPr lang="en-US"/>
          </a:p>
        </p:txBody>
      </p:sp>
    </p:spTree>
    <p:extLst>
      <p:ext uri="{BB962C8B-B14F-4D97-AF65-F5344CB8AC3E}">
        <p14:creationId xmlns:p14="http://schemas.microsoft.com/office/powerpoint/2010/main" val="309539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a:effectLst/>
                <a:latin typeface="Calibri" panose="020F0502020204030204" pitchFamily="34" charset="0"/>
                <a:ea typeface="Aptos" panose="020B0004020202020204" pitchFamily="34" charset="0"/>
                <a:cs typeface="Times New Roman" panose="02020603050405020304" pitchFamily="18" charset="0"/>
              </a:rPr>
              <a:t>We are looking for feedback on the following general themes (and will discuss more specific questions in a few minutes). </a:t>
            </a:r>
          </a:p>
          <a:p>
            <a:pPr marL="342900" marR="0" lvl="0" indent="-342900">
              <a:lnSpc>
                <a:spcPct val="107000"/>
              </a:lnSpc>
              <a:spcBef>
                <a:spcPts val="0"/>
              </a:spcBef>
              <a:spcAft>
                <a:spcPts val="0"/>
              </a:spcAft>
              <a:buFont typeface="+mj-lt"/>
              <a:buAutoNum type="arabicPeriod"/>
            </a:pPr>
            <a:endParaRPr lang="en-US" sz="1800" kern="10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Aptos" panose="020B0004020202020204" pitchFamily="34" charset="0"/>
                <a:cs typeface="Times New Roman" panose="02020603050405020304" pitchFamily="18" charset="0"/>
              </a:rPr>
              <a:t>What strengths or weaknesses do you see with the current FAC activities within our key program areas?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kern="10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Aptos" panose="020B0004020202020204" pitchFamily="34" charset="0"/>
                <a:cs typeface="Times New Roman" panose="02020603050405020304" pitchFamily="18" charset="0"/>
              </a:rPr>
              <a:t>What do you think are the most important program offerings that FAC provides? What do we do that is unique or irreplaceable?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a:effectLst/>
                <a:latin typeface="Calibri" panose="020F0502020204030204" pitchFamily="34" charset="0"/>
                <a:ea typeface="Aptos" panose="020B0004020202020204" pitchFamily="34" charset="0"/>
                <a:cs typeface="Times New Roman" panose="02020603050405020304" pitchFamily="18" charset="0"/>
              </a:rPr>
              <a:t>What new areas of focus, activity or innovation do you think FAC should consider?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a:effectLst/>
                <a:latin typeface="Calibri" panose="020F0502020204030204" pitchFamily="34" charset="0"/>
                <a:ea typeface="Aptos" panose="020B0004020202020204" pitchFamily="34" charset="0"/>
                <a:cs typeface="Times New Roman" panose="02020603050405020304" pitchFamily="18" charset="0"/>
              </a:rPr>
              <a:t>What does a highly successful USFWS Fish and Aquatic Conservation Program look like in 10 years?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spcBef>
                <a:spcPts val="0"/>
              </a:spcBef>
              <a:spcAft>
                <a:spcPts val="0"/>
              </a:spcAft>
              <a:buFont typeface="+mj-lt"/>
              <a:buAutoNum type="alphaLcParenR"/>
            </a:pPr>
            <a:r>
              <a:rPr lang="en-US" sz="1800" kern="100">
                <a:effectLst/>
                <a:latin typeface="Aptos" panose="020B0004020202020204" pitchFamily="34" charset="0"/>
                <a:ea typeface="Aptos" panose="020B0004020202020204" pitchFamily="34" charset="0"/>
                <a:cs typeface="Times New Roman" panose="02020603050405020304" pitchFamily="18" charset="0"/>
              </a:rPr>
              <a:t>Should this tie back to the "Key Program Areas?"  </a:t>
            </a:r>
          </a:p>
          <a:p>
            <a:pPr marL="800100" marR="0" lvl="1" indent="-342900">
              <a:spcBef>
                <a:spcPts val="0"/>
              </a:spcBef>
              <a:spcAft>
                <a:spcPts val="0"/>
              </a:spcAft>
              <a:buFont typeface="+mj-lt"/>
              <a:buAutoNum type="alphaLcParenR"/>
            </a:pPr>
            <a:r>
              <a:rPr lang="en-US" sz="1800" kern="100">
                <a:effectLst/>
                <a:latin typeface="Aptos" panose="020B0004020202020204" pitchFamily="34" charset="0"/>
                <a:ea typeface="Aptos" panose="020B0004020202020204" pitchFamily="34" charset="0"/>
                <a:cs typeface="Times New Roman" panose="02020603050405020304" pitchFamily="18" charset="0"/>
              </a:rPr>
              <a:t>If not, do we need to be more explicit on "activities?" e.g., "FAC activities within our Key Program Areas." </a:t>
            </a:r>
          </a:p>
          <a:p>
            <a:endParaRPr lang="en-US"/>
          </a:p>
        </p:txBody>
      </p:sp>
      <p:sp>
        <p:nvSpPr>
          <p:cNvPr id="4" name="Slide Number Placeholder 3"/>
          <p:cNvSpPr>
            <a:spLocks noGrp="1"/>
          </p:cNvSpPr>
          <p:nvPr>
            <p:ph type="sldNum" sz="quarter" idx="5"/>
          </p:nvPr>
        </p:nvSpPr>
        <p:spPr/>
        <p:txBody>
          <a:bodyPr/>
          <a:lstStyle/>
          <a:p>
            <a:fld id="{D0F069AB-F3A8-4A11-9B10-4A3C0C4F9F64}" type="slidenum">
              <a:rPr lang="en-US" smtClean="0"/>
              <a:t>8</a:t>
            </a:fld>
            <a:endParaRPr lang="en-US"/>
          </a:p>
        </p:txBody>
      </p:sp>
    </p:spTree>
    <p:extLst>
      <p:ext uri="{BB962C8B-B14F-4D97-AF65-F5344CB8AC3E}">
        <p14:creationId xmlns:p14="http://schemas.microsoft.com/office/powerpoint/2010/main" val="269048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appreciate your willingness to be a part of this important effort. There will be opportunities this fall (likely late October/early November) to review the draft plan and provide feedback. </a:t>
            </a:r>
          </a:p>
          <a:p>
            <a:endParaRPr lang="en-US"/>
          </a:p>
          <a:p>
            <a:r>
              <a:rPr lang="en-US" sz="1200"/>
              <a:t>Thank you for your time today!</a:t>
            </a:r>
            <a:endParaRPr lang="en-US"/>
          </a:p>
        </p:txBody>
      </p:sp>
      <p:sp>
        <p:nvSpPr>
          <p:cNvPr id="4" name="Slide Number Placeholder 3"/>
          <p:cNvSpPr>
            <a:spLocks noGrp="1"/>
          </p:cNvSpPr>
          <p:nvPr>
            <p:ph type="sldNum" sz="quarter" idx="10"/>
          </p:nvPr>
        </p:nvSpPr>
        <p:spPr/>
        <p:txBody>
          <a:bodyPr/>
          <a:lstStyle/>
          <a:p>
            <a:fld id="{47F3A67B-CDBE-5742-BA16-C8F203F1D256}" type="slidenum">
              <a:rPr lang="en-US" smtClean="0"/>
              <a:t>9</a:t>
            </a:fld>
            <a:endParaRPr lang="en-US"/>
          </a:p>
        </p:txBody>
      </p:sp>
    </p:spTree>
    <p:extLst>
      <p:ext uri="{BB962C8B-B14F-4D97-AF65-F5344CB8AC3E}">
        <p14:creationId xmlns:p14="http://schemas.microsoft.com/office/powerpoint/2010/main" val="3346618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7F3DF9-4213-42AC-8D1C-5E05B39E5829}"/>
              </a:ext>
            </a:extLst>
          </p:cNvPr>
          <p:cNvGrpSpPr/>
          <p:nvPr userDrawn="1"/>
        </p:nvGrpSpPr>
        <p:grpSpPr>
          <a:xfrm>
            <a:off x="0" y="-45268"/>
            <a:ext cx="12192000" cy="1729723"/>
            <a:chOff x="0" y="-45267"/>
            <a:chExt cx="12192000" cy="1729722"/>
          </a:xfrm>
        </p:grpSpPr>
        <p:sp>
          <p:nvSpPr>
            <p:cNvPr id="9" name="Rectangle 8">
              <a:extLst>
                <a:ext uri="{FF2B5EF4-FFF2-40B4-BE49-F238E27FC236}">
                  <a16:creationId xmlns:a16="http://schemas.microsoft.com/office/drawing/2014/main" id="{C76EF9F6-57F9-4BD2-9867-9538DB78FF84}"/>
                </a:ext>
              </a:extLst>
            </p:cNvPr>
            <p:cNvSpPr/>
            <p:nvPr userDrawn="1"/>
          </p:nvSpPr>
          <p:spPr>
            <a:xfrm>
              <a:off x="0" y="-45267"/>
              <a:ext cx="12192000" cy="17297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18" name="Group 17">
              <a:extLst>
                <a:ext uri="{FF2B5EF4-FFF2-40B4-BE49-F238E27FC236}">
                  <a16:creationId xmlns:a16="http://schemas.microsoft.com/office/drawing/2014/main" id="{47FEA0D0-F896-4AB2-97C7-417989BCEF00}"/>
                </a:ext>
              </a:extLst>
            </p:cNvPr>
            <p:cNvGrpSpPr/>
            <p:nvPr userDrawn="1"/>
          </p:nvGrpSpPr>
          <p:grpSpPr>
            <a:xfrm>
              <a:off x="537411" y="480487"/>
              <a:ext cx="2658977" cy="822475"/>
              <a:chOff x="4555843" y="1330323"/>
              <a:chExt cx="2658977" cy="822475"/>
            </a:xfrm>
          </p:grpSpPr>
          <p:pic>
            <p:nvPicPr>
              <p:cNvPr id="16" name="Picture 15" descr="Text&#10;&#10;Description automatically generated">
                <a:extLst>
                  <a:ext uri="{FF2B5EF4-FFF2-40B4-BE49-F238E27FC236}">
                    <a16:creationId xmlns:a16="http://schemas.microsoft.com/office/drawing/2014/main" id="{17DD2B3C-F6A2-4F92-8B5B-C0805A878A1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6656"/>
              <a:stretch/>
            </p:blipFill>
            <p:spPr>
              <a:xfrm>
                <a:off x="5243285" y="1330324"/>
                <a:ext cx="1971535" cy="822474"/>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E13C3B20-008F-4CB9-8CFB-38DD1A6702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5843" y="1330323"/>
                <a:ext cx="687441" cy="822474"/>
              </a:xfrm>
              <a:prstGeom prst="rect">
                <a:avLst/>
              </a:prstGeom>
            </p:spPr>
          </p:pic>
        </p:grpSp>
      </p:grpSp>
      <p:sp>
        <p:nvSpPr>
          <p:cNvPr id="14" name="Rectangle 13">
            <a:extLst>
              <a:ext uri="{FF2B5EF4-FFF2-40B4-BE49-F238E27FC236}">
                <a16:creationId xmlns:a16="http://schemas.microsoft.com/office/drawing/2014/main" id="{E4E4A690-D1E7-4CC0-8BAD-95DFCF81D745}"/>
              </a:ext>
            </a:extLst>
          </p:cNvPr>
          <p:cNvSpPr/>
          <p:nvPr userDrawn="1"/>
        </p:nvSpPr>
        <p:spPr>
          <a:xfrm>
            <a:off x="1224853" y="483744"/>
            <a:ext cx="2813748" cy="1200713"/>
          </a:xfrm>
          <a:prstGeom prst="rect">
            <a:avLst/>
          </a:prstGeom>
          <a:solidFill>
            <a:srgbClr val="02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 name="Picture 9" descr="Graphical user interface&#10;&#10;Description automatically generated with medium confidence">
            <a:extLst>
              <a:ext uri="{FF2B5EF4-FFF2-40B4-BE49-F238E27FC236}">
                <a16:creationId xmlns:a16="http://schemas.microsoft.com/office/drawing/2014/main" id="{FB64D9FE-2C5C-42CA-A44A-35A46B878DA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305"/>
          <a:stretch/>
        </p:blipFill>
        <p:spPr>
          <a:xfrm>
            <a:off x="1317675" y="388484"/>
            <a:ext cx="2530389" cy="1091557"/>
          </a:xfrm>
          <a:prstGeom prst="rect">
            <a:avLst/>
          </a:prstGeom>
        </p:spPr>
      </p:pic>
      <p:sp>
        <p:nvSpPr>
          <p:cNvPr id="2" name="Title 1">
            <a:extLst>
              <a:ext uri="{FF2B5EF4-FFF2-40B4-BE49-F238E27FC236}">
                <a16:creationId xmlns:a16="http://schemas.microsoft.com/office/drawing/2014/main" id="{3C783E65-EC14-4789-9121-9EC902279B3D}"/>
              </a:ext>
            </a:extLst>
          </p:cNvPr>
          <p:cNvSpPr>
            <a:spLocks noGrp="1"/>
          </p:cNvSpPr>
          <p:nvPr>
            <p:ph type="ctrTitle"/>
          </p:nvPr>
        </p:nvSpPr>
        <p:spPr>
          <a:xfrm>
            <a:off x="537412" y="1765190"/>
            <a:ext cx="5223309" cy="2987167"/>
          </a:xfrm>
        </p:spPr>
        <p:txBody>
          <a:bodyPr anchor="b">
            <a:normAutofit/>
          </a:bodyPr>
          <a:lstStyle>
            <a:lvl1pPr algn="l">
              <a:defRPr sz="44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7520D36-9F06-40F1-8995-970CD1C1A31C}"/>
              </a:ext>
            </a:extLst>
          </p:cNvPr>
          <p:cNvSpPr>
            <a:spLocks noGrp="1"/>
          </p:cNvSpPr>
          <p:nvPr>
            <p:ph type="subTitle" idx="1"/>
          </p:nvPr>
        </p:nvSpPr>
        <p:spPr>
          <a:xfrm>
            <a:off x="537411" y="4888882"/>
            <a:ext cx="6425364" cy="906588"/>
          </a:xfrm>
        </p:spPr>
        <p:txBody>
          <a:bodyPr/>
          <a:lstStyle>
            <a:lvl1pPr marL="0" indent="0" algn="l">
              <a:buNone/>
              <a:defRPr sz="2400" i="1">
                <a:solidFill>
                  <a:schemeClr val="accent1"/>
                </a:solidFill>
                <a:latin typeface="Poppins Light" panose="00000400000000000000" pitchFamily="2" charset="0"/>
                <a:cs typeface="Poppins Light" panose="000004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22" name="Straight Connector 21">
            <a:extLst>
              <a:ext uri="{FF2B5EF4-FFF2-40B4-BE49-F238E27FC236}">
                <a16:creationId xmlns:a16="http://schemas.microsoft.com/office/drawing/2014/main" id="{C019809C-2983-453C-8B22-E36E1592A46D}"/>
              </a:ext>
            </a:extLst>
          </p:cNvPr>
          <p:cNvCxnSpPr>
            <a:cxnSpLocks/>
          </p:cNvCxnSpPr>
          <p:nvPr userDrawn="1"/>
        </p:nvCxnSpPr>
        <p:spPr>
          <a:xfrm>
            <a:off x="537617" y="4752356"/>
            <a:ext cx="468929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8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4BC231A-85AA-44BB-8704-247AD9283D1A}"/>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8" name="Footer Placeholder 7">
            <a:extLst>
              <a:ext uri="{FF2B5EF4-FFF2-40B4-BE49-F238E27FC236}">
                <a16:creationId xmlns:a16="http://schemas.microsoft.com/office/drawing/2014/main" id="{3A281A30-A383-4AB4-9132-DD2498482F3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4E3FFAE-8E18-4D07-991B-B8A1DF35E0B0}"/>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27" name="Text Placeholder 25">
            <a:extLst>
              <a:ext uri="{FF2B5EF4-FFF2-40B4-BE49-F238E27FC236}">
                <a16:creationId xmlns:a16="http://schemas.microsoft.com/office/drawing/2014/main" id="{D4199C94-1821-43C6-BD68-01D830FE3E6B}"/>
              </a:ext>
            </a:extLst>
          </p:cNvPr>
          <p:cNvSpPr>
            <a:spLocks noGrp="1"/>
          </p:cNvSpPr>
          <p:nvPr>
            <p:ph type="body" sz="quarter" idx="22"/>
          </p:nvPr>
        </p:nvSpPr>
        <p:spPr>
          <a:xfrm>
            <a:off x="838200" y="475777"/>
            <a:ext cx="10515600" cy="617539"/>
          </a:xfrm>
        </p:spPr>
        <p:txBody>
          <a:bodyPr>
            <a:normAutofit/>
          </a:bodyPr>
          <a:lstStyle>
            <a:lvl1pPr marL="0" indent="0" algn="l">
              <a:buNone/>
              <a:defRPr sz="3200" b="1">
                <a:solidFill>
                  <a:srgbClr val="02426D"/>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8" name="Text Placeholder 27">
            <a:extLst>
              <a:ext uri="{FF2B5EF4-FFF2-40B4-BE49-F238E27FC236}">
                <a16:creationId xmlns:a16="http://schemas.microsoft.com/office/drawing/2014/main" id="{23F953D7-AB9E-4EA9-B43F-FD3C1D136B41}"/>
              </a:ext>
            </a:extLst>
          </p:cNvPr>
          <p:cNvSpPr>
            <a:spLocks noGrp="1"/>
          </p:cNvSpPr>
          <p:nvPr>
            <p:ph type="body" sz="quarter" idx="23" hasCustomPrompt="1"/>
          </p:nvPr>
        </p:nvSpPr>
        <p:spPr>
          <a:xfrm>
            <a:off x="838200" y="1109941"/>
            <a:ext cx="10515600" cy="471211"/>
          </a:xfrm>
        </p:spPr>
        <p:txBody>
          <a:bodyPr>
            <a:normAutofit/>
          </a:bodyPr>
          <a:lstStyle>
            <a:lvl1pPr marL="0" indent="0" algn="l">
              <a:buNone/>
              <a:defRPr sz="2400" i="0">
                <a:solidFill>
                  <a:schemeClr val="accent3"/>
                </a:solidFill>
                <a:latin typeface="Poppins Light" panose="00000400000000000000" pitchFamily="2" charset="0"/>
                <a:cs typeface="Poppins Light" panose="00000400000000000000" pitchFamily="2" charset="0"/>
              </a:defRPr>
            </a:lvl1pPr>
          </a:lstStyle>
          <a:p>
            <a:pPr lvl="0"/>
            <a:r>
              <a:rPr lang="en-US"/>
              <a:t>Sub text</a:t>
            </a:r>
          </a:p>
        </p:txBody>
      </p:sp>
      <p:sp>
        <p:nvSpPr>
          <p:cNvPr id="14" name="Rectangle 13">
            <a:extLst>
              <a:ext uri="{FF2B5EF4-FFF2-40B4-BE49-F238E27FC236}">
                <a16:creationId xmlns:a16="http://schemas.microsoft.com/office/drawing/2014/main" id="{7723A378-C785-4B84-A977-46183FD7307F}"/>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7" name="Picture 16">
            <a:extLst>
              <a:ext uri="{FF2B5EF4-FFF2-40B4-BE49-F238E27FC236}">
                <a16:creationId xmlns:a16="http://schemas.microsoft.com/office/drawing/2014/main" id="{731D6F3F-D4A1-4662-B63D-82EBC250BA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
        <p:nvSpPr>
          <p:cNvPr id="11" name="Content Placeholder 11">
            <a:extLst>
              <a:ext uri="{FF2B5EF4-FFF2-40B4-BE49-F238E27FC236}">
                <a16:creationId xmlns:a16="http://schemas.microsoft.com/office/drawing/2014/main" id="{C77A09D0-7D26-4C85-910D-BF25E2778D4D}"/>
              </a:ext>
            </a:extLst>
          </p:cNvPr>
          <p:cNvSpPr>
            <a:spLocks noGrp="1"/>
          </p:cNvSpPr>
          <p:nvPr>
            <p:ph sz="quarter" idx="14"/>
          </p:nvPr>
        </p:nvSpPr>
        <p:spPr>
          <a:xfrm>
            <a:off x="838200" y="1704000"/>
            <a:ext cx="10515600" cy="4432859"/>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206033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ictur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D7E9DD-1018-4BE5-A91B-E3285DE058F7}"/>
              </a:ext>
            </a:extLst>
          </p:cNvPr>
          <p:cNvSpPr>
            <a:spLocks noGrp="1"/>
          </p:cNvSpPr>
          <p:nvPr>
            <p:ph type="pic" sz="quarter" idx="13"/>
          </p:nvPr>
        </p:nvSpPr>
        <p:spPr>
          <a:xfrm>
            <a:off x="0" y="9525"/>
            <a:ext cx="12192000" cy="6176963"/>
          </a:xfrm>
        </p:spPr>
        <p:txBody>
          <a:bodyPr anchor="ctr"/>
          <a:lstStyle>
            <a:lvl1pPr algn="ctr">
              <a:defRPr>
                <a:solidFill>
                  <a:schemeClr val="accent4"/>
                </a:solidFill>
              </a:defRPr>
            </a:lvl1pPr>
          </a:lstStyle>
          <a:p>
            <a:endParaRPr lang="en-US"/>
          </a:p>
        </p:txBody>
      </p:sp>
      <p:sp>
        <p:nvSpPr>
          <p:cNvPr id="3" name="Date Placeholder 2">
            <a:extLst>
              <a:ext uri="{FF2B5EF4-FFF2-40B4-BE49-F238E27FC236}">
                <a16:creationId xmlns:a16="http://schemas.microsoft.com/office/drawing/2014/main" id="{35164260-BFA9-4D04-8F0A-559F418C5E78}"/>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4" name="Footer Placeholder 3">
            <a:extLst>
              <a:ext uri="{FF2B5EF4-FFF2-40B4-BE49-F238E27FC236}">
                <a16:creationId xmlns:a16="http://schemas.microsoft.com/office/drawing/2014/main" id="{6DF48D0D-8FD2-458B-99BB-884D8B412D7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21C4B80-C76D-4496-BA7D-E580189FE36D}"/>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7" name="Rectangle 16">
            <a:extLst>
              <a:ext uri="{FF2B5EF4-FFF2-40B4-BE49-F238E27FC236}">
                <a16:creationId xmlns:a16="http://schemas.microsoft.com/office/drawing/2014/main" id="{34B756D7-2BDF-4E52-98E4-68B42412F59E}"/>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9" name="Picture 18">
            <a:extLst>
              <a:ext uri="{FF2B5EF4-FFF2-40B4-BE49-F238E27FC236}">
                <a16:creationId xmlns:a16="http://schemas.microsoft.com/office/drawing/2014/main" id="{22E38B59-7A7B-444C-A5D3-99FFFB666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Tree>
    <p:extLst>
      <p:ext uri="{BB962C8B-B14F-4D97-AF65-F5344CB8AC3E}">
        <p14:creationId xmlns:p14="http://schemas.microsoft.com/office/powerpoint/2010/main" val="158021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ictur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846077-1731-4355-84E3-0EE8C5DADE2D}"/>
              </a:ext>
            </a:extLst>
          </p:cNvPr>
          <p:cNvSpPr>
            <a:spLocks noGrp="1"/>
          </p:cNvSpPr>
          <p:nvPr>
            <p:ph type="pic" sz="quarter" idx="13"/>
          </p:nvPr>
        </p:nvSpPr>
        <p:spPr>
          <a:xfrm>
            <a:off x="0" y="0"/>
            <a:ext cx="12192000" cy="6858000"/>
          </a:xfrm>
        </p:spPr>
        <p:txBody>
          <a:bodyPr anchor="ctr"/>
          <a:lstStyle>
            <a:lvl1pPr marL="0" indent="0" algn="ctr">
              <a:buNone/>
              <a:defRPr>
                <a:solidFill>
                  <a:schemeClr val="accent5"/>
                </a:solidFill>
              </a:defRPr>
            </a:lvl1pPr>
          </a:lstStyle>
          <a:p>
            <a:endParaRPr lang="en-US"/>
          </a:p>
        </p:txBody>
      </p:sp>
    </p:spTree>
    <p:extLst>
      <p:ext uri="{BB962C8B-B14F-4D97-AF65-F5344CB8AC3E}">
        <p14:creationId xmlns:p14="http://schemas.microsoft.com/office/powerpoint/2010/main" val="37494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933E-1062-4DA3-80C6-2CD8CE0B10D7}"/>
              </a:ext>
            </a:extLst>
          </p:cNvPr>
          <p:cNvSpPr>
            <a:spLocks noGrp="1"/>
          </p:cNvSpPr>
          <p:nvPr>
            <p:ph type="title"/>
          </p:nvPr>
        </p:nvSpPr>
        <p:spPr>
          <a:xfrm>
            <a:off x="6172200" y="365125"/>
            <a:ext cx="5181601" cy="1325563"/>
          </a:xfrm>
        </p:spPr>
        <p:txBody>
          <a:bodyPr>
            <a:normAutofit/>
          </a:bodyPr>
          <a:lstStyle>
            <a:lvl1pPr>
              <a:defRPr sz="4000" b="1">
                <a:solidFill>
                  <a:srgbClr val="02426D"/>
                </a:solidFill>
                <a:latin typeface="+mj-lt"/>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9781402-3412-4BE2-AA6B-E2FD2C0464F9}"/>
              </a:ext>
            </a:extLst>
          </p:cNvPr>
          <p:cNvSpPr>
            <a:spLocks noGrp="1"/>
          </p:cNvSpPr>
          <p:nvPr>
            <p:ph sz="half" idx="1"/>
          </p:nvPr>
        </p:nvSpPr>
        <p:spPr>
          <a:xfrm>
            <a:off x="838200" y="1825625"/>
            <a:ext cx="5181600" cy="4351339"/>
          </a:xfrm>
        </p:spPr>
        <p:txBody>
          <a:bodyPr/>
          <a:lstStyle>
            <a:lvl1pPr marL="0" indent="0">
              <a:buNone/>
              <a:defRPr>
                <a:solidFill>
                  <a:srgbClr val="02426D"/>
                </a:solidFill>
                <a:latin typeface="+mn-lt"/>
              </a:defRPr>
            </a:lvl1pPr>
          </a:lstStyle>
          <a:p>
            <a:pPr lvl="0"/>
            <a:endParaRPr lang="en-US"/>
          </a:p>
        </p:txBody>
      </p:sp>
      <p:sp>
        <p:nvSpPr>
          <p:cNvPr id="4" name="Content Placeholder 3">
            <a:extLst>
              <a:ext uri="{FF2B5EF4-FFF2-40B4-BE49-F238E27FC236}">
                <a16:creationId xmlns:a16="http://schemas.microsoft.com/office/drawing/2014/main" id="{BB9EFCF2-70E8-47D3-A906-8140233A4E1C}"/>
              </a:ext>
            </a:extLst>
          </p:cNvPr>
          <p:cNvSpPr>
            <a:spLocks noGrp="1"/>
          </p:cNvSpPr>
          <p:nvPr>
            <p:ph sz="half" idx="2"/>
          </p:nvPr>
        </p:nvSpPr>
        <p:spPr>
          <a:xfrm>
            <a:off x="6172200" y="1825625"/>
            <a:ext cx="5181600" cy="4351339"/>
          </a:xfrm>
        </p:spPr>
        <p:txBody>
          <a:bodyPr/>
          <a:lstStyle>
            <a:lvl1pPr marL="0" indent="0">
              <a:buNone/>
              <a:defRPr>
                <a:solidFill>
                  <a:srgbClr val="02426D"/>
                </a:solidFill>
                <a:latin typeface="+mn-lt"/>
              </a:defRPr>
            </a:lvl1pPr>
          </a:lstStyle>
          <a:p>
            <a:pPr lvl="0"/>
            <a:endParaRPr lang="en-US"/>
          </a:p>
        </p:txBody>
      </p:sp>
      <p:sp>
        <p:nvSpPr>
          <p:cNvPr id="5" name="Date Placeholder 4">
            <a:extLst>
              <a:ext uri="{FF2B5EF4-FFF2-40B4-BE49-F238E27FC236}">
                <a16:creationId xmlns:a16="http://schemas.microsoft.com/office/drawing/2014/main" id="{C482EB2D-4474-4566-A504-43C8759ADA08}"/>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6" name="Footer Placeholder 5">
            <a:extLst>
              <a:ext uri="{FF2B5EF4-FFF2-40B4-BE49-F238E27FC236}">
                <a16:creationId xmlns:a16="http://schemas.microsoft.com/office/drawing/2014/main" id="{FFEBCCC2-8E3D-47D3-AB64-D50633CE3EC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474ADD-5982-4EAD-BB7B-A2E1CEC15899}"/>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3" name="Text Placeholder 12">
            <a:extLst>
              <a:ext uri="{FF2B5EF4-FFF2-40B4-BE49-F238E27FC236}">
                <a16:creationId xmlns:a16="http://schemas.microsoft.com/office/drawing/2014/main" id="{6FD60C03-E19C-4421-A4B5-E6EC95589473}"/>
              </a:ext>
            </a:extLst>
          </p:cNvPr>
          <p:cNvSpPr>
            <a:spLocks noGrp="1"/>
          </p:cNvSpPr>
          <p:nvPr>
            <p:ph type="body" sz="quarter" idx="13" hasCustomPrompt="1"/>
          </p:nvPr>
        </p:nvSpPr>
        <p:spPr>
          <a:xfrm>
            <a:off x="838200" y="365125"/>
            <a:ext cx="5181600" cy="1325563"/>
          </a:xfrm>
        </p:spPr>
        <p:txBody>
          <a:bodyPr>
            <a:normAutofit/>
          </a:bodyPr>
          <a:lstStyle>
            <a:lvl1pPr marL="0" indent="0">
              <a:buNone/>
              <a:defRPr sz="4000" b="1">
                <a:solidFill>
                  <a:srgbClr val="02426D"/>
                </a:solidFill>
                <a:latin typeface="+mj-lt"/>
              </a:defRPr>
            </a:lvl1pPr>
          </a:lstStyle>
          <a:p>
            <a:pPr lvl="0"/>
            <a:r>
              <a:rPr lang="en-US"/>
              <a:t>Click to edit Master title styles</a:t>
            </a:r>
          </a:p>
        </p:txBody>
      </p:sp>
      <p:cxnSp>
        <p:nvCxnSpPr>
          <p:cNvPr id="14" name="Straight Connector 13">
            <a:extLst>
              <a:ext uri="{FF2B5EF4-FFF2-40B4-BE49-F238E27FC236}">
                <a16:creationId xmlns:a16="http://schemas.microsoft.com/office/drawing/2014/main" id="{3B5BFA29-221C-4800-A57F-2CB719FFD205}"/>
              </a:ext>
            </a:extLst>
          </p:cNvPr>
          <p:cNvCxnSpPr>
            <a:cxnSpLocks/>
          </p:cNvCxnSpPr>
          <p:nvPr userDrawn="1"/>
        </p:nvCxnSpPr>
        <p:spPr>
          <a:xfrm>
            <a:off x="838200" y="365126"/>
            <a:ext cx="0" cy="110532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07EA87-0B6F-471D-BB53-4425777ACB75}"/>
              </a:ext>
            </a:extLst>
          </p:cNvPr>
          <p:cNvCxnSpPr>
            <a:cxnSpLocks/>
          </p:cNvCxnSpPr>
          <p:nvPr userDrawn="1"/>
        </p:nvCxnSpPr>
        <p:spPr>
          <a:xfrm>
            <a:off x="6172199" y="365126"/>
            <a:ext cx="0" cy="110532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210463-9532-4270-98EF-8C6812BDE0A5}"/>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9" name="Picture 18">
            <a:extLst>
              <a:ext uri="{FF2B5EF4-FFF2-40B4-BE49-F238E27FC236}">
                <a16:creationId xmlns:a16="http://schemas.microsoft.com/office/drawing/2014/main" id="{839EBE5B-D586-456F-9B8C-34243738B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Tree>
    <p:extLst>
      <p:ext uri="{BB962C8B-B14F-4D97-AF65-F5344CB8AC3E}">
        <p14:creationId xmlns:p14="http://schemas.microsoft.com/office/powerpoint/2010/main" val="101667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wTitl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482EB2D-4474-4566-A504-43C8759ADA08}"/>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6" name="Footer Placeholder 5">
            <a:extLst>
              <a:ext uri="{FF2B5EF4-FFF2-40B4-BE49-F238E27FC236}">
                <a16:creationId xmlns:a16="http://schemas.microsoft.com/office/drawing/2014/main" id="{FFEBCCC2-8E3D-47D3-AB64-D50633CE3EC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474ADD-5982-4EAD-BB7B-A2E1CEC15899}"/>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3" name="Text Placeholder 12">
            <a:extLst>
              <a:ext uri="{FF2B5EF4-FFF2-40B4-BE49-F238E27FC236}">
                <a16:creationId xmlns:a16="http://schemas.microsoft.com/office/drawing/2014/main" id="{6FD60C03-E19C-4421-A4B5-E6EC95589473}"/>
              </a:ext>
            </a:extLst>
          </p:cNvPr>
          <p:cNvSpPr>
            <a:spLocks noGrp="1"/>
          </p:cNvSpPr>
          <p:nvPr>
            <p:ph type="body" sz="quarter" idx="13" hasCustomPrompt="1"/>
          </p:nvPr>
        </p:nvSpPr>
        <p:spPr>
          <a:xfrm>
            <a:off x="474074" y="1115274"/>
            <a:ext cx="3088943" cy="499399"/>
          </a:xfrm>
        </p:spPr>
        <p:txBody>
          <a:bodyPr>
            <a:normAutofit/>
          </a:bodyPr>
          <a:lstStyle>
            <a:lvl1pPr marL="0" indent="0" algn="r">
              <a:buNone/>
              <a:defRPr sz="2000" b="1">
                <a:solidFill>
                  <a:srgbClr val="02426D"/>
                </a:solidFill>
                <a:latin typeface="+mj-lt"/>
              </a:defRPr>
            </a:lvl1pPr>
          </a:lstStyle>
          <a:p>
            <a:pPr lvl="0"/>
            <a:r>
              <a:rPr lang="en-US"/>
              <a:t>Keyword</a:t>
            </a:r>
          </a:p>
        </p:txBody>
      </p:sp>
      <p:sp>
        <p:nvSpPr>
          <p:cNvPr id="18" name="Rectangle 17">
            <a:extLst>
              <a:ext uri="{FF2B5EF4-FFF2-40B4-BE49-F238E27FC236}">
                <a16:creationId xmlns:a16="http://schemas.microsoft.com/office/drawing/2014/main" id="{6D210463-9532-4270-98EF-8C6812BDE0A5}"/>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9" name="Picture 18">
            <a:extLst>
              <a:ext uri="{FF2B5EF4-FFF2-40B4-BE49-F238E27FC236}">
                <a16:creationId xmlns:a16="http://schemas.microsoft.com/office/drawing/2014/main" id="{839EBE5B-D586-456F-9B8C-34243738B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
        <p:nvSpPr>
          <p:cNvPr id="16" name="Content Placeholder 2">
            <a:extLst>
              <a:ext uri="{FF2B5EF4-FFF2-40B4-BE49-F238E27FC236}">
                <a16:creationId xmlns:a16="http://schemas.microsoft.com/office/drawing/2014/main" id="{429265C3-0AFE-4453-99A3-4148D533E0DD}"/>
              </a:ext>
            </a:extLst>
          </p:cNvPr>
          <p:cNvSpPr>
            <a:spLocks noGrp="1"/>
          </p:cNvSpPr>
          <p:nvPr>
            <p:ph sz="half" idx="14"/>
          </p:nvPr>
        </p:nvSpPr>
        <p:spPr>
          <a:xfrm>
            <a:off x="6055338" y="1115272"/>
            <a:ext cx="2117215" cy="1968555"/>
          </a:xfrm>
        </p:spPr>
        <p:txBody>
          <a:bodyPr/>
          <a:lstStyle>
            <a:lvl1pPr marL="0" indent="0">
              <a:buNone/>
              <a:defRPr>
                <a:solidFill>
                  <a:srgbClr val="02426D"/>
                </a:solidFill>
              </a:defRPr>
            </a:lvl1pPr>
          </a:lstStyle>
          <a:p>
            <a:pPr lvl="0"/>
            <a:endParaRPr lang="en-US"/>
          </a:p>
        </p:txBody>
      </p:sp>
      <p:sp>
        <p:nvSpPr>
          <p:cNvPr id="17" name="Content Placeholder 2">
            <a:extLst>
              <a:ext uri="{FF2B5EF4-FFF2-40B4-BE49-F238E27FC236}">
                <a16:creationId xmlns:a16="http://schemas.microsoft.com/office/drawing/2014/main" id="{9CDE3217-0C3E-41C5-8DE8-4E654D723BDF}"/>
              </a:ext>
            </a:extLst>
          </p:cNvPr>
          <p:cNvSpPr>
            <a:spLocks noGrp="1"/>
          </p:cNvSpPr>
          <p:nvPr>
            <p:ph sz="half" idx="15"/>
          </p:nvPr>
        </p:nvSpPr>
        <p:spPr>
          <a:xfrm>
            <a:off x="3760859" y="1115272"/>
            <a:ext cx="2117215" cy="1968555"/>
          </a:xfrm>
        </p:spPr>
        <p:txBody>
          <a:bodyPr/>
          <a:lstStyle>
            <a:lvl1pPr marL="0" indent="0">
              <a:buNone/>
              <a:defRPr>
                <a:solidFill>
                  <a:srgbClr val="02426D"/>
                </a:solidFill>
              </a:defRPr>
            </a:lvl1pPr>
          </a:lstStyle>
          <a:p>
            <a:pPr lvl="0"/>
            <a:endParaRPr lang="en-US"/>
          </a:p>
        </p:txBody>
      </p:sp>
      <p:sp>
        <p:nvSpPr>
          <p:cNvPr id="23" name="Content Placeholder 2">
            <a:extLst>
              <a:ext uri="{FF2B5EF4-FFF2-40B4-BE49-F238E27FC236}">
                <a16:creationId xmlns:a16="http://schemas.microsoft.com/office/drawing/2014/main" id="{6B935018-3AB0-49A4-86C0-A14301BB8380}"/>
              </a:ext>
            </a:extLst>
          </p:cNvPr>
          <p:cNvSpPr>
            <a:spLocks noGrp="1"/>
          </p:cNvSpPr>
          <p:nvPr>
            <p:ph sz="half" idx="16"/>
          </p:nvPr>
        </p:nvSpPr>
        <p:spPr>
          <a:xfrm>
            <a:off x="6055339" y="3241621"/>
            <a:ext cx="2117215" cy="1968555"/>
          </a:xfrm>
        </p:spPr>
        <p:txBody>
          <a:bodyPr/>
          <a:lstStyle>
            <a:lvl1pPr marL="0" indent="0">
              <a:buNone/>
              <a:defRPr>
                <a:solidFill>
                  <a:srgbClr val="02426D"/>
                </a:solidFill>
              </a:defRPr>
            </a:lvl1pPr>
          </a:lstStyle>
          <a:p>
            <a:pPr lvl="0"/>
            <a:endParaRPr lang="en-US"/>
          </a:p>
        </p:txBody>
      </p:sp>
      <p:sp>
        <p:nvSpPr>
          <p:cNvPr id="24" name="Content Placeholder 2">
            <a:extLst>
              <a:ext uri="{FF2B5EF4-FFF2-40B4-BE49-F238E27FC236}">
                <a16:creationId xmlns:a16="http://schemas.microsoft.com/office/drawing/2014/main" id="{9D591575-1CDC-4499-8AA4-375A71D33A42}"/>
              </a:ext>
            </a:extLst>
          </p:cNvPr>
          <p:cNvSpPr>
            <a:spLocks noGrp="1"/>
          </p:cNvSpPr>
          <p:nvPr>
            <p:ph sz="half" idx="17"/>
          </p:nvPr>
        </p:nvSpPr>
        <p:spPr>
          <a:xfrm>
            <a:off x="3750570" y="3241621"/>
            <a:ext cx="2117215" cy="1968555"/>
          </a:xfrm>
        </p:spPr>
        <p:txBody>
          <a:bodyPr/>
          <a:lstStyle>
            <a:lvl1pPr marL="0" indent="0">
              <a:buNone/>
              <a:defRPr>
                <a:solidFill>
                  <a:srgbClr val="02426D"/>
                </a:solidFill>
              </a:defRPr>
            </a:lvl1pPr>
          </a:lstStyle>
          <a:p>
            <a:pPr lvl="0"/>
            <a:endParaRPr lang="en-US"/>
          </a:p>
        </p:txBody>
      </p:sp>
      <p:sp>
        <p:nvSpPr>
          <p:cNvPr id="28" name="Text Placeholder 12">
            <a:extLst>
              <a:ext uri="{FF2B5EF4-FFF2-40B4-BE49-F238E27FC236}">
                <a16:creationId xmlns:a16="http://schemas.microsoft.com/office/drawing/2014/main" id="{601154F8-7AC9-4FE1-8929-C2FF7DC0BCD3}"/>
              </a:ext>
            </a:extLst>
          </p:cNvPr>
          <p:cNvSpPr>
            <a:spLocks noGrp="1"/>
          </p:cNvSpPr>
          <p:nvPr>
            <p:ph type="body" sz="quarter" idx="18" hasCustomPrompt="1"/>
          </p:nvPr>
        </p:nvSpPr>
        <p:spPr>
          <a:xfrm>
            <a:off x="8360109" y="1115274"/>
            <a:ext cx="3088943" cy="499399"/>
          </a:xfrm>
        </p:spPr>
        <p:txBody>
          <a:bodyPr>
            <a:normAutofit/>
          </a:bodyPr>
          <a:lstStyle>
            <a:lvl1pPr marL="0" indent="0" algn="l">
              <a:buNone/>
              <a:defRPr sz="2000" b="1">
                <a:solidFill>
                  <a:srgbClr val="02426D"/>
                </a:solidFill>
                <a:latin typeface="+mj-lt"/>
              </a:defRPr>
            </a:lvl1pPr>
          </a:lstStyle>
          <a:p>
            <a:pPr lvl="0"/>
            <a:r>
              <a:rPr lang="en-US"/>
              <a:t>Keyword</a:t>
            </a:r>
          </a:p>
        </p:txBody>
      </p:sp>
      <p:sp>
        <p:nvSpPr>
          <p:cNvPr id="30" name="Text Placeholder 12">
            <a:extLst>
              <a:ext uri="{FF2B5EF4-FFF2-40B4-BE49-F238E27FC236}">
                <a16:creationId xmlns:a16="http://schemas.microsoft.com/office/drawing/2014/main" id="{BC8B502E-BC35-4CDC-BE71-F72F7AB10429}"/>
              </a:ext>
            </a:extLst>
          </p:cNvPr>
          <p:cNvSpPr>
            <a:spLocks noGrp="1"/>
          </p:cNvSpPr>
          <p:nvPr>
            <p:ph type="body" sz="quarter" idx="19" hasCustomPrompt="1"/>
          </p:nvPr>
        </p:nvSpPr>
        <p:spPr>
          <a:xfrm>
            <a:off x="474074" y="3241622"/>
            <a:ext cx="3088943" cy="499399"/>
          </a:xfrm>
        </p:spPr>
        <p:txBody>
          <a:bodyPr>
            <a:normAutofit/>
          </a:bodyPr>
          <a:lstStyle>
            <a:lvl1pPr marL="0" indent="0" algn="r">
              <a:buNone/>
              <a:defRPr sz="2000" b="1">
                <a:solidFill>
                  <a:srgbClr val="02426D"/>
                </a:solidFill>
                <a:latin typeface="+mj-lt"/>
              </a:defRPr>
            </a:lvl1pPr>
          </a:lstStyle>
          <a:p>
            <a:pPr lvl="0"/>
            <a:r>
              <a:rPr lang="en-US"/>
              <a:t>Keyword</a:t>
            </a:r>
          </a:p>
        </p:txBody>
      </p:sp>
      <p:sp>
        <p:nvSpPr>
          <p:cNvPr id="32" name="Text Placeholder 12">
            <a:extLst>
              <a:ext uri="{FF2B5EF4-FFF2-40B4-BE49-F238E27FC236}">
                <a16:creationId xmlns:a16="http://schemas.microsoft.com/office/drawing/2014/main" id="{8874468F-8DE8-4B5F-8209-1E613F558894}"/>
              </a:ext>
            </a:extLst>
          </p:cNvPr>
          <p:cNvSpPr>
            <a:spLocks noGrp="1"/>
          </p:cNvSpPr>
          <p:nvPr>
            <p:ph type="body" sz="quarter" idx="20" hasCustomPrompt="1"/>
          </p:nvPr>
        </p:nvSpPr>
        <p:spPr>
          <a:xfrm>
            <a:off x="8360109" y="3241622"/>
            <a:ext cx="3088943" cy="499399"/>
          </a:xfrm>
        </p:spPr>
        <p:txBody>
          <a:bodyPr>
            <a:normAutofit/>
          </a:bodyPr>
          <a:lstStyle>
            <a:lvl1pPr marL="0" indent="0" algn="l">
              <a:buNone/>
              <a:defRPr sz="2000" b="1">
                <a:solidFill>
                  <a:srgbClr val="02426D"/>
                </a:solidFill>
                <a:latin typeface="+mj-lt"/>
              </a:defRPr>
            </a:lvl1pPr>
          </a:lstStyle>
          <a:p>
            <a:pPr lvl="0"/>
            <a:r>
              <a:rPr lang="en-US"/>
              <a:t>Keyword</a:t>
            </a:r>
          </a:p>
        </p:txBody>
      </p:sp>
    </p:spTree>
    <p:extLst>
      <p:ext uri="{BB962C8B-B14F-4D97-AF65-F5344CB8AC3E}">
        <p14:creationId xmlns:p14="http://schemas.microsoft.com/office/powerpoint/2010/main" val="194805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Picture/Ic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BCA81F-02F6-4D0A-9AE0-1E521541B1C8}"/>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4" name="Footer Placeholder 3">
            <a:extLst>
              <a:ext uri="{FF2B5EF4-FFF2-40B4-BE49-F238E27FC236}">
                <a16:creationId xmlns:a16="http://schemas.microsoft.com/office/drawing/2014/main" id="{7F43EF76-44A0-4287-A771-D40B3A1CF8C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A159096-E13A-4578-B423-86265181080F}"/>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20" name="Rectangle 19">
            <a:extLst>
              <a:ext uri="{FF2B5EF4-FFF2-40B4-BE49-F238E27FC236}">
                <a16:creationId xmlns:a16="http://schemas.microsoft.com/office/drawing/2014/main" id="{C2474008-3552-498B-ABFF-E470AA1BE56C}"/>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1" name="Picture 20">
            <a:extLst>
              <a:ext uri="{FF2B5EF4-FFF2-40B4-BE49-F238E27FC236}">
                <a16:creationId xmlns:a16="http://schemas.microsoft.com/office/drawing/2014/main" id="{52495433-75B5-4255-8B8C-915FDC879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
        <p:nvSpPr>
          <p:cNvPr id="17" name="Title 1">
            <a:extLst>
              <a:ext uri="{FF2B5EF4-FFF2-40B4-BE49-F238E27FC236}">
                <a16:creationId xmlns:a16="http://schemas.microsoft.com/office/drawing/2014/main" id="{98AAB4CC-46C8-4357-9B2C-92C306F7A124}"/>
              </a:ext>
            </a:extLst>
          </p:cNvPr>
          <p:cNvSpPr>
            <a:spLocks noGrp="1"/>
          </p:cNvSpPr>
          <p:nvPr>
            <p:ph type="title"/>
          </p:nvPr>
        </p:nvSpPr>
        <p:spPr>
          <a:xfrm>
            <a:off x="839789" y="248861"/>
            <a:ext cx="10515601" cy="781051"/>
          </a:xfrm>
        </p:spPr>
        <p:txBody>
          <a:bodyPr anchor="t">
            <a:noAutofit/>
          </a:bodyPr>
          <a:lstStyle>
            <a:lvl1pPr>
              <a:defRPr sz="4400">
                <a:solidFill>
                  <a:srgbClr val="02426D"/>
                </a:solidFill>
              </a:defRPr>
            </a:lvl1pPr>
          </a:lstStyle>
          <a:p>
            <a:r>
              <a:rPr lang="en-US"/>
              <a:t>Click to edit Master title style</a:t>
            </a:r>
          </a:p>
        </p:txBody>
      </p:sp>
      <p:sp>
        <p:nvSpPr>
          <p:cNvPr id="18" name="Content Placeholder 2">
            <a:extLst>
              <a:ext uri="{FF2B5EF4-FFF2-40B4-BE49-F238E27FC236}">
                <a16:creationId xmlns:a16="http://schemas.microsoft.com/office/drawing/2014/main" id="{42EF4ED9-9748-4A87-B857-B01BCDC5BB4B}"/>
              </a:ext>
            </a:extLst>
          </p:cNvPr>
          <p:cNvSpPr>
            <a:spLocks noGrp="1"/>
          </p:cNvSpPr>
          <p:nvPr>
            <p:ph idx="1" hasCustomPrompt="1"/>
          </p:nvPr>
        </p:nvSpPr>
        <p:spPr>
          <a:xfrm>
            <a:off x="838200" y="1209301"/>
            <a:ext cx="10515600" cy="4802188"/>
          </a:xfrm>
        </p:spPr>
        <p:txBody>
          <a:bodyPr/>
          <a:lstStyle>
            <a:lvl1pPr marL="0" indent="0">
              <a:buNone/>
              <a:defRPr sz="3200">
                <a:solidFill>
                  <a:srgbClr val="02426D"/>
                </a:solidFill>
                <a:latin typeface="+mn-lt"/>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Chart</a:t>
            </a:r>
          </a:p>
        </p:txBody>
      </p:sp>
    </p:spTree>
    <p:extLst>
      <p:ext uri="{BB962C8B-B14F-4D97-AF65-F5344CB8AC3E}">
        <p14:creationId xmlns:p14="http://schemas.microsoft.com/office/powerpoint/2010/main" val="96506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3AF0EB-8ABD-43B3-AC6F-FA1B40BA9F75}"/>
              </a:ext>
            </a:extLst>
          </p:cNvPr>
          <p:cNvSpPr/>
          <p:nvPr userDrawn="1"/>
        </p:nvSpPr>
        <p:spPr>
          <a:xfrm>
            <a:off x="0" y="1"/>
            <a:ext cx="1219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Date Placeholder 3">
            <a:extLst>
              <a:ext uri="{FF2B5EF4-FFF2-40B4-BE49-F238E27FC236}">
                <a16:creationId xmlns:a16="http://schemas.microsoft.com/office/drawing/2014/main" id="{79CA82C4-FF5F-4FFC-A578-D4E78979E114}"/>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5" name="Footer Placeholder 4">
            <a:extLst>
              <a:ext uri="{FF2B5EF4-FFF2-40B4-BE49-F238E27FC236}">
                <a16:creationId xmlns:a16="http://schemas.microsoft.com/office/drawing/2014/main" id="{1F52AA95-8655-42DF-B13D-B9B280C09C9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660D12-99E6-4AB6-A3FF-94E6B423D1B4}"/>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1" name="Oval 10">
            <a:extLst>
              <a:ext uri="{FF2B5EF4-FFF2-40B4-BE49-F238E27FC236}">
                <a16:creationId xmlns:a16="http://schemas.microsoft.com/office/drawing/2014/main" id="{75103F14-3E46-43A9-B6C2-A18820BAD672}"/>
              </a:ext>
            </a:extLst>
          </p:cNvPr>
          <p:cNvSpPr/>
          <p:nvPr userDrawn="1"/>
        </p:nvSpPr>
        <p:spPr>
          <a:xfrm>
            <a:off x="7053786" y="3350818"/>
            <a:ext cx="238125" cy="23812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Oval 11">
            <a:extLst>
              <a:ext uri="{FF2B5EF4-FFF2-40B4-BE49-F238E27FC236}">
                <a16:creationId xmlns:a16="http://schemas.microsoft.com/office/drawing/2014/main" id="{80F36646-982F-4026-B4E0-1892A9246EB7}"/>
              </a:ext>
            </a:extLst>
          </p:cNvPr>
          <p:cNvSpPr/>
          <p:nvPr userDrawn="1"/>
        </p:nvSpPr>
        <p:spPr>
          <a:xfrm>
            <a:off x="5222506" y="3350818"/>
            <a:ext cx="238125" cy="23812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Oval 12">
            <a:extLst>
              <a:ext uri="{FF2B5EF4-FFF2-40B4-BE49-F238E27FC236}">
                <a16:creationId xmlns:a16="http://schemas.microsoft.com/office/drawing/2014/main" id="{E0C9615F-ED63-4141-874A-43CFB29409D6}"/>
              </a:ext>
            </a:extLst>
          </p:cNvPr>
          <p:cNvSpPr/>
          <p:nvPr userDrawn="1"/>
        </p:nvSpPr>
        <p:spPr>
          <a:xfrm>
            <a:off x="8885066" y="3335144"/>
            <a:ext cx="238125" cy="23812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Oval 13">
            <a:extLst>
              <a:ext uri="{FF2B5EF4-FFF2-40B4-BE49-F238E27FC236}">
                <a16:creationId xmlns:a16="http://schemas.microsoft.com/office/drawing/2014/main" id="{B9E7FC32-63A6-49E0-BF68-B153CE2DE842}"/>
              </a:ext>
            </a:extLst>
          </p:cNvPr>
          <p:cNvSpPr/>
          <p:nvPr userDrawn="1"/>
        </p:nvSpPr>
        <p:spPr>
          <a:xfrm>
            <a:off x="3391226" y="3350818"/>
            <a:ext cx="238125" cy="23812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Oval 15">
            <a:extLst>
              <a:ext uri="{FF2B5EF4-FFF2-40B4-BE49-F238E27FC236}">
                <a16:creationId xmlns:a16="http://schemas.microsoft.com/office/drawing/2014/main" id="{141B54E6-46A2-48DA-BA45-9092231A17E9}"/>
              </a:ext>
            </a:extLst>
          </p:cNvPr>
          <p:cNvSpPr/>
          <p:nvPr userDrawn="1"/>
        </p:nvSpPr>
        <p:spPr>
          <a:xfrm>
            <a:off x="10716344" y="3344670"/>
            <a:ext cx="238125" cy="23812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Oval 16">
            <a:extLst>
              <a:ext uri="{FF2B5EF4-FFF2-40B4-BE49-F238E27FC236}">
                <a16:creationId xmlns:a16="http://schemas.microsoft.com/office/drawing/2014/main" id="{05171385-4BBC-4718-91D5-A956C9DB45B0}"/>
              </a:ext>
            </a:extLst>
          </p:cNvPr>
          <p:cNvSpPr/>
          <p:nvPr userDrawn="1"/>
        </p:nvSpPr>
        <p:spPr>
          <a:xfrm>
            <a:off x="1559946" y="3350818"/>
            <a:ext cx="238125" cy="23812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ext Placeholder 20">
            <a:extLst>
              <a:ext uri="{FF2B5EF4-FFF2-40B4-BE49-F238E27FC236}">
                <a16:creationId xmlns:a16="http://schemas.microsoft.com/office/drawing/2014/main" id="{79C14C1A-D93E-4A73-9CBE-3B1469EB3DBD}"/>
              </a:ext>
            </a:extLst>
          </p:cNvPr>
          <p:cNvSpPr>
            <a:spLocks noGrp="1"/>
          </p:cNvSpPr>
          <p:nvPr>
            <p:ph type="body" sz="quarter" idx="14" hasCustomPrompt="1"/>
          </p:nvPr>
        </p:nvSpPr>
        <p:spPr>
          <a:xfrm>
            <a:off x="968678" y="3701733"/>
            <a:ext cx="1420661" cy="1581151"/>
          </a:xfrm>
        </p:spPr>
        <p:txBody>
          <a:bodyPr>
            <a:noAutofit/>
          </a:bodyPr>
          <a:lstStyle>
            <a:lvl1pPr marL="0" indent="0" algn="ctr">
              <a:buNone/>
              <a:defRPr sz="2400">
                <a:solidFill>
                  <a:schemeClr val="accent1"/>
                </a:solidFill>
                <a:latin typeface="Poppins Light" panose="00000400000000000000" pitchFamily="2" charset="0"/>
                <a:cs typeface="Poppins Light" panose="00000400000000000000" pitchFamily="2"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a:t>Click to edit text</a:t>
            </a:r>
          </a:p>
        </p:txBody>
      </p:sp>
      <p:sp>
        <p:nvSpPr>
          <p:cNvPr id="22" name="Text Placeholder 20">
            <a:extLst>
              <a:ext uri="{FF2B5EF4-FFF2-40B4-BE49-F238E27FC236}">
                <a16:creationId xmlns:a16="http://schemas.microsoft.com/office/drawing/2014/main" id="{4B09075D-0824-44B8-8688-B76985D1D433}"/>
              </a:ext>
            </a:extLst>
          </p:cNvPr>
          <p:cNvSpPr>
            <a:spLocks noGrp="1"/>
          </p:cNvSpPr>
          <p:nvPr>
            <p:ph type="body" sz="quarter" idx="15" hasCustomPrompt="1"/>
          </p:nvPr>
        </p:nvSpPr>
        <p:spPr>
          <a:xfrm>
            <a:off x="6462518" y="3688237"/>
            <a:ext cx="1420661" cy="1581151"/>
          </a:xfrm>
        </p:spPr>
        <p:txBody>
          <a:bodyPr>
            <a:noAutofit/>
          </a:bodyPr>
          <a:lstStyle>
            <a:lvl1pPr marL="0" indent="0" algn="ctr">
              <a:buNone/>
              <a:defRPr sz="2400">
                <a:solidFill>
                  <a:schemeClr val="accent1"/>
                </a:solidFill>
                <a:latin typeface="Poppins Light" panose="00000400000000000000" pitchFamily="2" charset="0"/>
                <a:cs typeface="Poppins Light" panose="00000400000000000000" pitchFamily="2"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a:t>Click to edit text</a:t>
            </a:r>
          </a:p>
        </p:txBody>
      </p:sp>
      <p:sp>
        <p:nvSpPr>
          <p:cNvPr id="23" name="Text Placeholder 20">
            <a:extLst>
              <a:ext uri="{FF2B5EF4-FFF2-40B4-BE49-F238E27FC236}">
                <a16:creationId xmlns:a16="http://schemas.microsoft.com/office/drawing/2014/main" id="{3E1F6D49-DFF7-47E7-9015-7AF86108EAD8}"/>
              </a:ext>
            </a:extLst>
          </p:cNvPr>
          <p:cNvSpPr>
            <a:spLocks noGrp="1"/>
          </p:cNvSpPr>
          <p:nvPr>
            <p:ph type="body" sz="quarter" idx="16" hasCustomPrompt="1"/>
          </p:nvPr>
        </p:nvSpPr>
        <p:spPr>
          <a:xfrm>
            <a:off x="8293798" y="3688237"/>
            <a:ext cx="1420661" cy="1581151"/>
          </a:xfrm>
        </p:spPr>
        <p:txBody>
          <a:bodyPr>
            <a:noAutofit/>
          </a:bodyPr>
          <a:lstStyle>
            <a:lvl1pPr marL="0" indent="0" algn="ctr">
              <a:buNone/>
              <a:defRPr sz="2400">
                <a:solidFill>
                  <a:schemeClr val="accent1"/>
                </a:solidFill>
                <a:latin typeface="Poppins Light" panose="00000400000000000000" pitchFamily="2" charset="0"/>
                <a:cs typeface="Poppins Light" panose="00000400000000000000" pitchFamily="2"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a:t>Click to edit text</a:t>
            </a:r>
          </a:p>
        </p:txBody>
      </p:sp>
      <p:sp>
        <p:nvSpPr>
          <p:cNvPr id="25" name="Text Placeholder 20">
            <a:extLst>
              <a:ext uri="{FF2B5EF4-FFF2-40B4-BE49-F238E27FC236}">
                <a16:creationId xmlns:a16="http://schemas.microsoft.com/office/drawing/2014/main" id="{18420610-AB74-436F-899D-DB149CFD9569}"/>
              </a:ext>
            </a:extLst>
          </p:cNvPr>
          <p:cNvSpPr>
            <a:spLocks noGrp="1"/>
          </p:cNvSpPr>
          <p:nvPr>
            <p:ph type="body" sz="quarter" idx="18" hasCustomPrompt="1"/>
          </p:nvPr>
        </p:nvSpPr>
        <p:spPr>
          <a:xfrm>
            <a:off x="10125076" y="3697171"/>
            <a:ext cx="1420661" cy="1581151"/>
          </a:xfrm>
        </p:spPr>
        <p:txBody>
          <a:bodyPr>
            <a:noAutofit/>
          </a:bodyPr>
          <a:lstStyle>
            <a:lvl1pPr marL="0" indent="0" algn="ctr">
              <a:buNone/>
              <a:defRPr sz="2400">
                <a:solidFill>
                  <a:schemeClr val="accent1"/>
                </a:solidFill>
                <a:latin typeface="Poppins Light" panose="00000400000000000000" pitchFamily="2" charset="0"/>
                <a:cs typeface="Poppins Light" panose="00000400000000000000" pitchFamily="2"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a:t>Click to edit text</a:t>
            </a:r>
          </a:p>
        </p:txBody>
      </p:sp>
      <p:sp>
        <p:nvSpPr>
          <p:cNvPr id="26" name="Text Placeholder 20">
            <a:extLst>
              <a:ext uri="{FF2B5EF4-FFF2-40B4-BE49-F238E27FC236}">
                <a16:creationId xmlns:a16="http://schemas.microsoft.com/office/drawing/2014/main" id="{3CB5CE99-7E53-492A-9A85-FAD5256E3B5B}"/>
              </a:ext>
            </a:extLst>
          </p:cNvPr>
          <p:cNvSpPr>
            <a:spLocks noGrp="1"/>
          </p:cNvSpPr>
          <p:nvPr>
            <p:ph type="body" sz="quarter" idx="19" hasCustomPrompt="1"/>
          </p:nvPr>
        </p:nvSpPr>
        <p:spPr>
          <a:xfrm>
            <a:off x="4631238" y="3688237"/>
            <a:ext cx="1420661" cy="1581151"/>
          </a:xfrm>
        </p:spPr>
        <p:txBody>
          <a:bodyPr>
            <a:noAutofit/>
          </a:bodyPr>
          <a:lstStyle>
            <a:lvl1pPr marL="0" indent="0" algn="ctr">
              <a:buNone/>
              <a:defRPr sz="2400">
                <a:solidFill>
                  <a:schemeClr val="accent1"/>
                </a:solidFill>
                <a:latin typeface="Poppins Light" panose="00000400000000000000" pitchFamily="2" charset="0"/>
                <a:cs typeface="Poppins Light" panose="00000400000000000000" pitchFamily="2"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a:t>Click to edit text</a:t>
            </a:r>
          </a:p>
        </p:txBody>
      </p:sp>
      <p:sp>
        <p:nvSpPr>
          <p:cNvPr id="27" name="Text Placeholder 20">
            <a:extLst>
              <a:ext uri="{FF2B5EF4-FFF2-40B4-BE49-F238E27FC236}">
                <a16:creationId xmlns:a16="http://schemas.microsoft.com/office/drawing/2014/main" id="{ECA969D7-54EA-4DE9-A3B8-D8C22BB04930}"/>
              </a:ext>
            </a:extLst>
          </p:cNvPr>
          <p:cNvSpPr>
            <a:spLocks noGrp="1"/>
          </p:cNvSpPr>
          <p:nvPr>
            <p:ph type="body" sz="quarter" idx="20" hasCustomPrompt="1"/>
          </p:nvPr>
        </p:nvSpPr>
        <p:spPr>
          <a:xfrm>
            <a:off x="2799958" y="3692206"/>
            <a:ext cx="1420661" cy="1581151"/>
          </a:xfrm>
        </p:spPr>
        <p:txBody>
          <a:bodyPr>
            <a:noAutofit/>
          </a:bodyPr>
          <a:lstStyle>
            <a:lvl1pPr marL="0" indent="0" algn="ctr">
              <a:buNone/>
              <a:defRPr sz="2400">
                <a:solidFill>
                  <a:schemeClr val="accent1"/>
                </a:solidFill>
                <a:latin typeface="Poppins Light" panose="00000400000000000000" pitchFamily="2" charset="0"/>
                <a:cs typeface="Poppins Light" panose="00000400000000000000" pitchFamily="2"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a:t>Click to edit text</a:t>
            </a:r>
          </a:p>
        </p:txBody>
      </p:sp>
      <p:sp>
        <p:nvSpPr>
          <p:cNvPr id="31" name="Content Placeholder 30">
            <a:extLst>
              <a:ext uri="{FF2B5EF4-FFF2-40B4-BE49-F238E27FC236}">
                <a16:creationId xmlns:a16="http://schemas.microsoft.com/office/drawing/2014/main" id="{872B651D-2658-4976-8424-FDB7F436946F}"/>
              </a:ext>
            </a:extLst>
          </p:cNvPr>
          <p:cNvSpPr>
            <a:spLocks noGrp="1"/>
          </p:cNvSpPr>
          <p:nvPr>
            <p:ph sz="quarter" idx="21" hasCustomPrompt="1"/>
          </p:nvPr>
        </p:nvSpPr>
        <p:spPr>
          <a:xfrm>
            <a:off x="1221807" y="2332159"/>
            <a:ext cx="914400" cy="914400"/>
          </a:xfrm>
        </p:spPr>
        <p:txBody>
          <a:bodyPr>
            <a:normAutofit/>
          </a:bodyPr>
          <a:lstStyle>
            <a:lvl1pPr marL="0" indent="0" algn="ctr">
              <a:buNone/>
              <a:defRPr sz="2400">
                <a:solidFill>
                  <a:schemeClr val="accent5"/>
                </a:solidFill>
              </a:defRPr>
            </a:lvl1pPr>
          </a:lstStyle>
          <a:p>
            <a:pPr lvl="0"/>
            <a:r>
              <a:rPr lang="en-US"/>
              <a:t>icon</a:t>
            </a:r>
          </a:p>
        </p:txBody>
      </p:sp>
      <p:sp>
        <p:nvSpPr>
          <p:cNvPr id="39" name="Content Placeholder 30">
            <a:extLst>
              <a:ext uri="{FF2B5EF4-FFF2-40B4-BE49-F238E27FC236}">
                <a16:creationId xmlns:a16="http://schemas.microsoft.com/office/drawing/2014/main" id="{03C541D2-653D-49C7-B44D-6E9F964043A2}"/>
              </a:ext>
            </a:extLst>
          </p:cNvPr>
          <p:cNvSpPr>
            <a:spLocks noGrp="1"/>
          </p:cNvSpPr>
          <p:nvPr>
            <p:ph sz="quarter" idx="22" hasCustomPrompt="1"/>
          </p:nvPr>
        </p:nvSpPr>
        <p:spPr>
          <a:xfrm>
            <a:off x="3053087" y="2332159"/>
            <a:ext cx="914400" cy="914400"/>
          </a:xfrm>
        </p:spPr>
        <p:txBody>
          <a:bodyPr>
            <a:normAutofit/>
          </a:bodyPr>
          <a:lstStyle>
            <a:lvl1pPr marL="0" indent="0" algn="ctr">
              <a:buNone/>
              <a:defRPr sz="2400">
                <a:solidFill>
                  <a:schemeClr val="accent5"/>
                </a:solidFill>
              </a:defRPr>
            </a:lvl1pPr>
          </a:lstStyle>
          <a:p>
            <a:pPr lvl="0"/>
            <a:r>
              <a:rPr lang="en-US"/>
              <a:t>icon</a:t>
            </a:r>
          </a:p>
        </p:txBody>
      </p:sp>
      <p:sp>
        <p:nvSpPr>
          <p:cNvPr id="40" name="Content Placeholder 30">
            <a:extLst>
              <a:ext uri="{FF2B5EF4-FFF2-40B4-BE49-F238E27FC236}">
                <a16:creationId xmlns:a16="http://schemas.microsoft.com/office/drawing/2014/main" id="{8DB2A252-B842-4BA8-9935-0ADF66A4734C}"/>
              </a:ext>
            </a:extLst>
          </p:cNvPr>
          <p:cNvSpPr>
            <a:spLocks noGrp="1"/>
          </p:cNvSpPr>
          <p:nvPr>
            <p:ph sz="quarter" idx="23" hasCustomPrompt="1"/>
          </p:nvPr>
        </p:nvSpPr>
        <p:spPr>
          <a:xfrm>
            <a:off x="4884367" y="2318663"/>
            <a:ext cx="914400" cy="914400"/>
          </a:xfrm>
        </p:spPr>
        <p:txBody>
          <a:bodyPr>
            <a:normAutofit/>
          </a:bodyPr>
          <a:lstStyle>
            <a:lvl1pPr marL="0" indent="0" algn="ctr">
              <a:buNone/>
              <a:defRPr sz="2400">
                <a:solidFill>
                  <a:schemeClr val="accent5"/>
                </a:solidFill>
              </a:defRPr>
            </a:lvl1pPr>
          </a:lstStyle>
          <a:p>
            <a:pPr lvl="0"/>
            <a:r>
              <a:rPr lang="en-US"/>
              <a:t>icon</a:t>
            </a:r>
          </a:p>
        </p:txBody>
      </p:sp>
      <p:sp>
        <p:nvSpPr>
          <p:cNvPr id="41" name="Content Placeholder 30">
            <a:extLst>
              <a:ext uri="{FF2B5EF4-FFF2-40B4-BE49-F238E27FC236}">
                <a16:creationId xmlns:a16="http://schemas.microsoft.com/office/drawing/2014/main" id="{CDAE4CEF-1DC5-48FF-8423-D24C33EA0486}"/>
              </a:ext>
            </a:extLst>
          </p:cNvPr>
          <p:cNvSpPr>
            <a:spLocks noGrp="1"/>
          </p:cNvSpPr>
          <p:nvPr>
            <p:ph sz="quarter" idx="24" hasCustomPrompt="1"/>
          </p:nvPr>
        </p:nvSpPr>
        <p:spPr>
          <a:xfrm>
            <a:off x="6715647" y="2328188"/>
            <a:ext cx="914400" cy="914400"/>
          </a:xfrm>
        </p:spPr>
        <p:txBody>
          <a:bodyPr>
            <a:normAutofit/>
          </a:bodyPr>
          <a:lstStyle>
            <a:lvl1pPr marL="0" indent="0" algn="ctr">
              <a:buNone/>
              <a:defRPr sz="2400">
                <a:solidFill>
                  <a:schemeClr val="accent5"/>
                </a:solidFill>
              </a:defRPr>
            </a:lvl1pPr>
          </a:lstStyle>
          <a:p>
            <a:pPr lvl="0"/>
            <a:r>
              <a:rPr lang="en-US"/>
              <a:t>icon</a:t>
            </a:r>
          </a:p>
        </p:txBody>
      </p:sp>
      <p:sp>
        <p:nvSpPr>
          <p:cNvPr id="42" name="Content Placeholder 30">
            <a:extLst>
              <a:ext uri="{FF2B5EF4-FFF2-40B4-BE49-F238E27FC236}">
                <a16:creationId xmlns:a16="http://schemas.microsoft.com/office/drawing/2014/main" id="{B9CF929D-693E-4ABC-96C1-2B311D543717}"/>
              </a:ext>
            </a:extLst>
          </p:cNvPr>
          <p:cNvSpPr>
            <a:spLocks noGrp="1"/>
          </p:cNvSpPr>
          <p:nvPr>
            <p:ph sz="quarter" idx="25" hasCustomPrompt="1"/>
          </p:nvPr>
        </p:nvSpPr>
        <p:spPr>
          <a:xfrm>
            <a:off x="8546927" y="2328189"/>
            <a:ext cx="914400" cy="914400"/>
          </a:xfrm>
        </p:spPr>
        <p:txBody>
          <a:bodyPr>
            <a:normAutofit/>
          </a:bodyPr>
          <a:lstStyle>
            <a:lvl1pPr marL="0" indent="0" algn="ctr">
              <a:buNone/>
              <a:defRPr sz="2400">
                <a:solidFill>
                  <a:schemeClr val="accent5"/>
                </a:solidFill>
              </a:defRPr>
            </a:lvl1pPr>
          </a:lstStyle>
          <a:p>
            <a:pPr lvl="0"/>
            <a:r>
              <a:rPr lang="en-US"/>
              <a:t>icon</a:t>
            </a:r>
          </a:p>
        </p:txBody>
      </p:sp>
      <p:sp>
        <p:nvSpPr>
          <p:cNvPr id="44" name="Content Placeholder 30">
            <a:extLst>
              <a:ext uri="{FF2B5EF4-FFF2-40B4-BE49-F238E27FC236}">
                <a16:creationId xmlns:a16="http://schemas.microsoft.com/office/drawing/2014/main" id="{775493F3-4A76-4FF7-87C7-0518C824AED0}"/>
              </a:ext>
            </a:extLst>
          </p:cNvPr>
          <p:cNvSpPr>
            <a:spLocks noGrp="1"/>
          </p:cNvSpPr>
          <p:nvPr>
            <p:ph sz="quarter" idx="27" hasCustomPrompt="1"/>
          </p:nvPr>
        </p:nvSpPr>
        <p:spPr>
          <a:xfrm>
            <a:off x="10378205" y="2326011"/>
            <a:ext cx="914400" cy="914400"/>
          </a:xfrm>
        </p:spPr>
        <p:txBody>
          <a:bodyPr>
            <a:normAutofit/>
          </a:bodyPr>
          <a:lstStyle>
            <a:lvl1pPr marL="0" indent="0" algn="ctr">
              <a:buNone/>
              <a:defRPr sz="2400">
                <a:solidFill>
                  <a:schemeClr val="accent5"/>
                </a:solidFill>
              </a:defRPr>
            </a:lvl1pPr>
          </a:lstStyle>
          <a:p>
            <a:pPr lvl="0"/>
            <a:r>
              <a:rPr lang="en-US"/>
              <a:t>icon</a:t>
            </a:r>
          </a:p>
        </p:txBody>
      </p:sp>
      <p:sp>
        <p:nvSpPr>
          <p:cNvPr id="45" name="Text Placeholder 25">
            <a:extLst>
              <a:ext uri="{FF2B5EF4-FFF2-40B4-BE49-F238E27FC236}">
                <a16:creationId xmlns:a16="http://schemas.microsoft.com/office/drawing/2014/main" id="{3A4AA48C-341E-4567-96BF-2819A1E06007}"/>
              </a:ext>
            </a:extLst>
          </p:cNvPr>
          <p:cNvSpPr>
            <a:spLocks noGrp="1"/>
          </p:cNvSpPr>
          <p:nvPr>
            <p:ph type="body" sz="quarter" idx="28"/>
          </p:nvPr>
        </p:nvSpPr>
        <p:spPr>
          <a:xfrm>
            <a:off x="1521770" y="398860"/>
            <a:ext cx="9148461" cy="617539"/>
          </a:xfrm>
        </p:spPr>
        <p:txBody>
          <a:bodyPr>
            <a:normAutofit/>
          </a:bodyPr>
          <a:lstStyle>
            <a:lvl1pPr marL="0" indent="0" algn="ctr">
              <a:buNone/>
              <a:defRPr sz="4400" b="1">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6" name="Text Placeholder 27">
            <a:extLst>
              <a:ext uri="{FF2B5EF4-FFF2-40B4-BE49-F238E27FC236}">
                <a16:creationId xmlns:a16="http://schemas.microsoft.com/office/drawing/2014/main" id="{0FE16B46-16B4-4A57-B2BF-8A4C05213D1D}"/>
              </a:ext>
            </a:extLst>
          </p:cNvPr>
          <p:cNvSpPr>
            <a:spLocks noGrp="1"/>
          </p:cNvSpPr>
          <p:nvPr>
            <p:ph type="body" sz="quarter" idx="29" hasCustomPrompt="1"/>
          </p:nvPr>
        </p:nvSpPr>
        <p:spPr>
          <a:xfrm>
            <a:off x="1521770" y="1016399"/>
            <a:ext cx="9148461" cy="482128"/>
          </a:xfrm>
        </p:spPr>
        <p:txBody>
          <a:bodyPr>
            <a:normAutofit/>
          </a:bodyPr>
          <a:lstStyle>
            <a:lvl1pPr marL="0" indent="0" algn="ctr">
              <a:buNone/>
              <a:defRPr sz="2400" i="0">
                <a:solidFill>
                  <a:schemeClr val="bg1"/>
                </a:solidFill>
                <a:latin typeface="Poppins Light" panose="00000400000000000000" pitchFamily="2" charset="0"/>
                <a:cs typeface="Poppins Light" panose="00000400000000000000" pitchFamily="2" charset="0"/>
              </a:defRPr>
            </a:lvl1pPr>
          </a:lstStyle>
          <a:p>
            <a:pPr lvl="0"/>
            <a:r>
              <a:rPr lang="en-US"/>
              <a:t>Sub text</a:t>
            </a:r>
          </a:p>
        </p:txBody>
      </p:sp>
      <p:sp>
        <p:nvSpPr>
          <p:cNvPr id="35" name="Rectangle 34">
            <a:extLst>
              <a:ext uri="{FF2B5EF4-FFF2-40B4-BE49-F238E27FC236}">
                <a16:creationId xmlns:a16="http://schemas.microsoft.com/office/drawing/2014/main" id="{DA6DA21D-5F01-4D1F-B061-B4A2153CFBFA}"/>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6" name="Picture 35">
            <a:extLst>
              <a:ext uri="{FF2B5EF4-FFF2-40B4-BE49-F238E27FC236}">
                <a16:creationId xmlns:a16="http://schemas.microsoft.com/office/drawing/2014/main" id="{DAD65290-9FF4-4192-87C8-0057A5271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Tree>
    <p:extLst>
      <p:ext uri="{BB962C8B-B14F-4D97-AF65-F5344CB8AC3E}">
        <p14:creationId xmlns:p14="http://schemas.microsoft.com/office/powerpoint/2010/main" val="262350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hart w/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C829-AB2D-4951-AFC7-DFD671801007}"/>
              </a:ext>
            </a:extLst>
          </p:cNvPr>
          <p:cNvSpPr>
            <a:spLocks noGrp="1"/>
          </p:cNvSpPr>
          <p:nvPr>
            <p:ph type="title"/>
          </p:nvPr>
        </p:nvSpPr>
        <p:spPr>
          <a:xfrm>
            <a:off x="2573338" y="447397"/>
            <a:ext cx="9180513" cy="781051"/>
          </a:xfrm>
        </p:spPr>
        <p:txBody>
          <a:bodyPr anchor="t">
            <a:noAutofit/>
          </a:bodyPr>
          <a:lstStyle>
            <a:lvl1pPr>
              <a:defRPr sz="4400">
                <a:solidFill>
                  <a:srgbClr val="02426D"/>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5A36951-2947-4CFB-8A2E-91A483C12CAF}"/>
              </a:ext>
            </a:extLst>
          </p:cNvPr>
          <p:cNvSpPr>
            <a:spLocks noGrp="1"/>
          </p:cNvSpPr>
          <p:nvPr>
            <p:ph idx="1" hasCustomPrompt="1"/>
          </p:nvPr>
        </p:nvSpPr>
        <p:spPr>
          <a:xfrm>
            <a:off x="2571751" y="2123798"/>
            <a:ext cx="9180512" cy="4086225"/>
          </a:xfrm>
        </p:spPr>
        <p:txBody>
          <a:bodyPr/>
          <a:lstStyle>
            <a:lvl1pPr marL="0" indent="0">
              <a:buNone/>
              <a:defRPr sz="2400">
                <a:solidFill>
                  <a:schemeClr val="tx2"/>
                </a:solidFill>
                <a:latin typeface="+mn-lt"/>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Chart</a:t>
            </a:r>
          </a:p>
        </p:txBody>
      </p:sp>
      <p:sp>
        <p:nvSpPr>
          <p:cNvPr id="14" name="Text Placeholder 13">
            <a:extLst>
              <a:ext uri="{FF2B5EF4-FFF2-40B4-BE49-F238E27FC236}">
                <a16:creationId xmlns:a16="http://schemas.microsoft.com/office/drawing/2014/main" id="{53773330-8208-40AE-B655-E988BCF8769B}"/>
              </a:ext>
            </a:extLst>
          </p:cNvPr>
          <p:cNvSpPr>
            <a:spLocks noGrp="1"/>
          </p:cNvSpPr>
          <p:nvPr>
            <p:ph type="body" sz="quarter" idx="14"/>
          </p:nvPr>
        </p:nvSpPr>
        <p:spPr>
          <a:xfrm>
            <a:off x="2571752" y="1352272"/>
            <a:ext cx="9180513" cy="635000"/>
          </a:xfrm>
        </p:spPr>
        <p:txBody>
          <a:bodyPr>
            <a:normAutofit/>
          </a:bodyPr>
          <a:lstStyle>
            <a:lvl1pPr marL="0" indent="0">
              <a:buFontTx/>
              <a:buNone/>
              <a:defRPr sz="2400">
                <a:solidFill>
                  <a:schemeClr val="accent3"/>
                </a:solidFill>
                <a:latin typeface="Poppins Light" panose="00000400000000000000" pitchFamily="2" charset="0"/>
                <a:cs typeface="Poppins Light" panose="00000400000000000000" pitchFamily="2"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15" name="Rectangle 14">
            <a:extLst>
              <a:ext uri="{FF2B5EF4-FFF2-40B4-BE49-F238E27FC236}">
                <a16:creationId xmlns:a16="http://schemas.microsoft.com/office/drawing/2014/main" id="{98A88976-F9B8-43C9-9EF4-6FD7D914C21B}"/>
              </a:ext>
            </a:extLst>
          </p:cNvPr>
          <p:cNvSpPr/>
          <p:nvPr userDrawn="1"/>
        </p:nvSpPr>
        <p:spPr>
          <a:xfrm>
            <a:off x="1" y="1"/>
            <a:ext cx="223837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9" name="Picture 18">
            <a:extLst>
              <a:ext uri="{FF2B5EF4-FFF2-40B4-BE49-F238E27FC236}">
                <a16:creationId xmlns:a16="http://schemas.microsoft.com/office/drawing/2014/main" id="{453A4253-7860-45AF-9251-4FE1A716FA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Tree>
    <p:extLst>
      <p:ext uri="{BB962C8B-B14F-4D97-AF65-F5344CB8AC3E}">
        <p14:creationId xmlns:p14="http://schemas.microsoft.com/office/powerpoint/2010/main" val="27116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WS Only - Chart w/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C829-AB2D-4951-AFC7-DFD671801007}"/>
              </a:ext>
            </a:extLst>
          </p:cNvPr>
          <p:cNvSpPr>
            <a:spLocks noGrp="1"/>
          </p:cNvSpPr>
          <p:nvPr>
            <p:ph type="title"/>
          </p:nvPr>
        </p:nvSpPr>
        <p:spPr>
          <a:xfrm>
            <a:off x="2573338" y="447397"/>
            <a:ext cx="9180513" cy="781051"/>
          </a:xfrm>
        </p:spPr>
        <p:txBody>
          <a:bodyPr anchor="t">
            <a:noAutofit/>
          </a:bodyPr>
          <a:lstStyle>
            <a:lvl1pPr>
              <a:defRPr sz="4400">
                <a:solidFill>
                  <a:srgbClr val="02426D"/>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5A36951-2947-4CFB-8A2E-91A483C12CAF}"/>
              </a:ext>
            </a:extLst>
          </p:cNvPr>
          <p:cNvSpPr>
            <a:spLocks noGrp="1"/>
          </p:cNvSpPr>
          <p:nvPr>
            <p:ph idx="1" hasCustomPrompt="1"/>
          </p:nvPr>
        </p:nvSpPr>
        <p:spPr>
          <a:xfrm>
            <a:off x="2571751" y="2123798"/>
            <a:ext cx="9180512" cy="4086225"/>
          </a:xfrm>
        </p:spPr>
        <p:txBody>
          <a:bodyPr/>
          <a:lstStyle>
            <a:lvl1pPr marL="0" indent="0">
              <a:buNone/>
              <a:defRPr sz="2400">
                <a:solidFill>
                  <a:schemeClr val="tx2"/>
                </a:solidFill>
                <a:latin typeface="+mn-lt"/>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Chart</a:t>
            </a:r>
          </a:p>
        </p:txBody>
      </p:sp>
      <p:sp>
        <p:nvSpPr>
          <p:cNvPr id="14" name="Text Placeholder 13">
            <a:extLst>
              <a:ext uri="{FF2B5EF4-FFF2-40B4-BE49-F238E27FC236}">
                <a16:creationId xmlns:a16="http://schemas.microsoft.com/office/drawing/2014/main" id="{53773330-8208-40AE-B655-E988BCF8769B}"/>
              </a:ext>
            </a:extLst>
          </p:cNvPr>
          <p:cNvSpPr>
            <a:spLocks noGrp="1"/>
          </p:cNvSpPr>
          <p:nvPr>
            <p:ph type="body" sz="quarter" idx="14"/>
          </p:nvPr>
        </p:nvSpPr>
        <p:spPr>
          <a:xfrm>
            <a:off x="2571752" y="1352272"/>
            <a:ext cx="9180513" cy="635000"/>
          </a:xfrm>
        </p:spPr>
        <p:txBody>
          <a:bodyPr>
            <a:normAutofit/>
          </a:bodyPr>
          <a:lstStyle>
            <a:lvl1pPr marL="0" indent="0">
              <a:buFontTx/>
              <a:buNone/>
              <a:defRPr sz="2400">
                <a:solidFill>
                  <a:schemeClr val="accent3"/>
                </a:solidFill>
                <a:latin typeface="Poppins Light" panose="00000400000000000000" pitchFamily="2" charset="0"/>
                <a:cs typeface="Poppins Light" panose="00000400000000000000" pitchFamily="2"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15" name="Rectangle 14">
            <a:extLst>
              <a:ext uri="{FF2B5EF4-FFF2-40B4-BE49-F238E27FC236}">
                <a16:creationId xmlns:a16="http://schemas.microsoft.com/office/drawing/2014/main" id="{98A88976-F9B8-43C9-9EF4-6FD7D914C21B}"/>
              </a:ext>
            </a:extLst>
          </p:cNvPr>
          <p:cNvSpPr/>
          <p:nvPr userDrawn="1"/>
        </p:nvSpPr>
        <p:spPr>
          <a:xfrm>
            <a:off x="1" y="1"/>
            <a:ext cx="223837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9" name="Picture 18">
            <a:extLst>
              <a:ext uri="{FF2B5EF4-FFF2-40B4-BE49-F238E27FC236}">
                <a16:creationId xmlns:a16="http://schemas.microsoft.com/office/drawing/2014/main" id="{453A4253-7860-45AF-9251-4FE1A716FA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448"/>
          <a:stretch/>
        </p:blipFill>
        <p:spPr>
          <a:xfrm>
            <a:off x="117838" y="6210023"/>
            <a:ext cx="547183" cy="631352"/>
          </a:xfrm>
          <a:prstGeom prst="rect">
            <a:avLst/>
          </a:prstGeom>
        </p:spPr>
      </p:pic>
    </p:spTree>
    <p:extLst>
      <p:ext uri="{BB962C8B-B14F-4D97-AF65-F5344CB8AC3E}">
        <p14:creationId xmlns:p14="http://schemas.microsoft.com/office/powerpoint/2010/main" val="205735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 Vert Tex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1954C6E-783B-42D4-BA4F-DDF1AEA25A80}"/>
              </a:ext>
            </a:extLst>
          </p:cNvPr>
          <p:cNvSpPr>
            <a:spLocks noGrp="1"/>
          </p:cNvSpPr>
          <p:nvPr>
            <p:ph sz="quarter" idx="13" hasCustomPrompt="1"/>
          </p:nvPr>
        </p:nvSpPr>
        <p:spPr>
          <a:xfrm>
            <a:off x="1" y="0"/>
            <a:ext cx="12192001" cy="6858000"/>
          </a:xfrm>
        </p:spPr>
        <p:txBody>
          <a:bodyPr anchor="ctr"/>
          <a:lstStyle>
            <a:lvl1pPr marL="0" indent="0" algn="ctr">
              <a:buNone/>
              <a:defRPr>
                <a:solidFill>
                  <a:schemeClr val="accent2"/>
                </a:solidFill>
              </a:defRPr>
            </a:lvl1pPr>
          </a:lstStyle>
          <a:p>
            <a:pPr lvl="0"/>
            <a:r>
              <a:rPr lang="en-US"/>
              <a:t>Content</a:t>
            </a:r>
          </a:p>
        </p:txBody>
      </p:sp>
      <p:sp>
        <p:nvSpPr>
          <p:cNvPr id="10" name="Rectangle 9">
            <a:extLst>
              <a:ext uri="{FF2B5EF4-FFF2-40B4-BE49-F238E27FC236}">
                <a16:creationId xmlns:a16="http://schemas.microsoft.com/office/drawing/2014/main" id="{EA6C31FE-EF26-48FC-B273-E8866AD121CB}"/>
              </a:ext>
            </a:extLst>
          </p:cNvPr>
          <p:cNvSpPr/>
          <p:nvPr userDrawn="1"/>
        </p:nvSpPr>
        <p:spPr>
          <a:xfrm>
            <a:off x="0" y="0"/>
            <a:ext cx="10138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Text Placeholder 16">
            <a:extLst>
              <a:ext uri="{FF2B5EF4-FFF2-40B4-BE49-F238E27FC236}">
                <a16:creationId xmlns:a16="http://schemas.microsoft.com/office/drawing/2014/main" id="{471B5938-1583-48B5-83EC-54FF8FBDD945}"/>
              </a:ext>
            </a:extLst>
          </p:cNvPr>
          <p:cNvSpPr>
            <a:spLocks noGrp="1"/>
          </p:cNvSpPr>
          <p:nvPr>
            <p:ph type="body" sz="quarter" idx="14" hasCustomPrompt="1"/>
          </p:nvPr>
        </p:nvSpPr>
        <p:spPr>
          <a:xfrm>
            <a:off x="194427" y="222251"/>
            <a:ext cx="703349" cy="5907088"/>
          </a:xfrm>
        </p:spPr>
        <p:txBody>
          <a:bodyPr vert="vert270" anchor="ctr">
            <a:normAutofit/>
          </a:bodyPr>
          <a:lstStyle>
            <a:lvl1pPr marL="0" indent="0" algn="r">
              <a:buNone/>
              <a:defRPr sz="6000" b="1">
                <a:solidFill>
                  <a:schemeClr val="bg1"/>
                </a:solidFill>
                <a:latin typeface="+mj-lt"/>
              </a:defRPr>
            </a:lvl1pPr>
          </a:lstStyle>
          <a:p>
            <a:pPr lvl="0"/>
            <a:r>
              <a:rPr lang="en-US"/>
              <a:t>TEXT</a:t>
            </a:r>
          </a:p>
        </p:txBody>
      </p:sp>
    </p:spTree>
    <p:extLst>
      <p:ext uri="{BB962C8B-B14F-4D97-AF65-F5344CB8AC3E}">
        <p14:creationId xmlns:p14="http://schemas.microsoft.com/office/powerpoint/2010/main" val="308359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C Miss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353460-C363-40AA-9CA3-8483325298E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4000" contrast="-27000"/>
                    </a14:imgEffect>
                  </a14:imgLayer>
                </a14:imgProps>
              </a:ext>
              <a:ext uri="{28A0092B-C50C-407E-A947-70E740481C1C}">
                <a14:useLocalDpi xmlns:a14="http://schemas.microsoft.com/office/drawing/2010/main" val="0"/>
              </a:ext>
            </a:extLst>
          </a:blip>
          <a:srcRect t="1495" r="727" b="16621"/>
          <a:stretch/>
        </p:blipFill>
        <p:spPr>
          <a:xfrm>
            <a:off x="-51448" y="1"/>
            <a:ext cx="12243448" cy="6934572"/>
          </a:xfrm>
          <a:prstGeom prst="rect">
            <a:avLst/>
          </a:prstGeom>
        </p:spPr>
      </p:pic>
      <p:sp>
        <p:nvSpPr>
          <p:cNvPr id="17" name="Rectangle 16">
            <a:extLst>
              <a:ext uri="{FF2B5EF4-FFF2-40B4-BE49-F238E27FC236}">
                <a16:creationId xmlns:a16="http://schemas.microsoft.com/office/drawing/2014/main" id="{D37841AB-83F7-4055-9922-2F9447520B96}"/>
              </a:ext>
            </a:extLst>
          </p:cNvPr>
          <p:cNvSpPr/>
          <p:nvPr userDrawn="1"/>
        </p:nvSpPr>
        <p:spPr>
          <a:xfrm>
            <a:off x="-51448" y="2"/>
            <a:ext cx="12243448" cy="6934572"/>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D03FAC72-EC11-482C-8E38-D03C98DF8779}"/>
              </a:ext>
            </a:extLst>
          </p:cNvPr>
          <p:cNvCxnSpPr>
            <a:cxnSpLocks/>
          </p:cNvCxnSpPr>
          <p:nvPr userDrawn="1"/>
        </p:nvCxnSpPr>
        <p:spPr>
          <a:xfrm>
            <a:off x="3207331" y="507077"/>
            <a:ext cx="0" cy="70485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6B24D69-4ADC-48A6-89E7-4C7BE49604F2}"/>
              </a:ext>
            </a:extLst>
          </p:cNvPr>
          <p:cNvSpPr txBox="1"/>
          <p:nvPr userDrawn="1"/>
        </p:nvSpPr>
        <p:spPr>
          <a:xfrm>
            <a:off x="6212061" y="3940224"/>
            <a:ext cx="4812143" cy="1131720"/>
          </a:xfrm>
          <a:prstGeom prst="rect">
            <a:avLst/>
          </a:prstGeom>
          <a:noFill/>
        </p:spPr>
        <p:txBody>
          <a:bodyPr wrap="square" rtlCol="0">
            <a:spAutoFit/>
          </a:bodyPr>
          <a:lstStyle/>
          <a:p>
            <a:r>
              <a:rPr lang="en-US" sz="1351" b="0">
                <a:solidFill>
                  <a:schemeClr val="bg1"/>
                </a:solidFill>
              </a:rPr>
              <a:t>We work with our partners and engage the public, using a science-based approach, to conserve, restore and enhance fish and other aquatic resources for the continuing benefit </a:t>
            </a:r>
          </a:p>
          <a:p>
            <a:r>
              <a:rPr lang="en-US" sz="1351" b="0">
                <a:solidFill>
                  <a:schemeClr val="bg1"/>
                </a:solidFill>
              </a:rPr>
              <a:t>of the American people.</a:t>
            </a:r>
          </a:p>
        </p:txBody>
      </p:sp>
      <p:sp>
        <p:nvSpPr>
          <p:cNvPr id="13" name="TextBox 12">
            <a:extLst>
              <a:ext uri="{FF2B5EF4-FFF2-40B4-BE49-F238E27FC236}">
                <a16:creationId xmlns:a16="http://schemas.microsoft.com/office/drawing/2014/main" id="{94FB0F1E-3E20-4565-AA5E-967349C285E1}"/>
              </a:ext>
            </a:extLst>
          </p:cNvPr>
          <p:cNvSpPr txBox="1"/>
          <p:nvPr userDrawn="1"/>
        </p:nvSpPr>
        <p:spPr>
          <a:xfrm>
            <a:off x="3252319" y="543054"/>
            <a:ext cx="6133515" cy="769441"/>
          </a:xfrm>
          <a:prstGeom prst="rect">
            <a:avLst/>
          </a:prstGeom>
          <a:noFill/>
        </p:spPr>
        <p:txBody>
          <a:bodyPr wrap="square">
            <a:spAutoFit/>
          </a:bodyPr>
          <a:lstStyle/>
          <a:p>
            <a:r>
              <a:rPr lang="en-US" sz="4400" b="1">
                <a:solidFill>
                  <a:schemeClr val="bg1"/>
                </a:solidFill>
              </a:rPr>
              <a:t>Mission</a:t>
            </a:r>
          </a:p>
        </p:txBody>
      </p:sp>
      <p:pic>
        <p:nvPicPr>
          <p:cNvPr id="9" name="Picture 8">
            <a:extLst>
              <a:ext uri="{FF2B5EF4-FFF2-40B4-BE49-F238E27FC236}">
                <a16:creationId xmlns:a16="http://schemas.microsoft.com/office/drawing/2014/main" id="{4085DF93-0C0A-4546-8ECB-EF47902FB8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6056" y="580652"/>
            <a:ext cx="2445483" cy="775711"/>
          </a:xfrm>
          <a:prstGeom prst="rect">
            <a:avLst/>
          </a:prstGeom>
        </p:spPr>
      </p:pic>
    </p:spTree>
    <p:extLst>
      <p:ext uri="{BB962C8B-B14F-4D97-AF65-F5344CB8AC3E}">
        <p14:creationId xmlns:p14="http://schemas.microsoft.com/office/powerpoint/2010/main" val="2050924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Pictur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7841AB-83F7-4055-9922-2F9447520B96}"/>
              </a:ext>
            </a:extLst>
          </p:cNvPr>
          <p:cNvSpPr/>
          <p:nvPr userDrawn="1"/>
        </p:nvSpPr>
        <p:spPr>
          <a:xfrm>
            <a:off x="0" y="-1"/>
            <a:ext cx="12192000" cy="6858001"/>
          </a:xfrm>
          <a:prstGeom prst="rect">
            <a:avLst/>
          </a:prstGeom>
          <a:solidFill>
            <a:srgbClr val="081C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73802806-6A2B-48F9-BD19-9F5FDF06CE0B}"/>
              </a:ext>
            </a:extLst>
          </p:cNvPr>
          <p:cNvSpPr>
            <a:spLocks noGrp="1"/>
          </p:cNvSpPr>
          <p:nvPr>
            <p:ph type="title"/>
          </p:nvPr>
        </p:nvSpPr>
        <p:spPr>
          <a:xfrm>
            <a:off x="839788" y="457200"/>
            <a:ext cx="6818312" cy="704851"/>
          </a:xfrm>
        </p:spPr>
        <p:txBody>
          <a:bodyPr anchor="t">
            <a:normAutofit/>
          </a:bodyPr>
          <a:lstStyle>
            <a:lvl1pPr>
              <a:defRPr sz="3200">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C59BF9DE-9087-4C8F-BAE7-B1A246E85AF5}"/>
              </a:ext>
            </a:extLst>
          </p:cNvPr>
          <p:cNvSpPr>
            <a:spLocks noGrp="1"/>
          </p:cNvSpPr>
          <p:nvPr>
            <p:ph sz="quarter" idx="14"/>
          </p:nvPr>
        </p:nvSpPr>
        <p:spPr>
          <a:xfrm>
            <a:off x="838201" y="1408113"/>
            <a:ext cx="10474836" cy="4811712"/>
          </a:xfrm>
        </p:spPr>
        <p:txBody>
          <a:bodyPr/>
          <a:lstStyle>
            <a:lvl1pPr marL="0" indent="0">
              <a:buFont typeface="+mj-lt"/>
              <a:buNone/>
              <a:defRPr>
                <a:solidFill>
                  <a:schemeClr val="bg1"/>
                </a:solidFill>
              </a:defRPr>
            </a:lvl1pPr>
          </a:lstStyle>
          <a:p>
            <a:pPr lvl="0"/>
            <a:endParaRPr lang="en-US"/>
          </a:p>
        </p:txBody>
      </p:sp>
      <p:cxnSp>
        <p:nvCxnSpPr>
          <p:cNvPr id="13" name="Straight Connector 12">
            <a:extLst>
              <a:ext uri="{FF2B5EF4-FFF2-40B4-BE49-F238E27FC236}">
                <a16:creationId xmlns:a16="http://schemas.microsoft.com/office/drawing/2014/main" id="{9D055069-9965-4DF4-9B4F-CC2ECE785A90}"/>
              </a:ext>
            </a:extLst>
          </p:cNvPr>
          <p:cNvCxnSpPr>
            <a:cxnSpLocks/>
          </p:cNvCxnSpPr>
          <p:nvPr userDrawn="1"/>
        </p:nvCxnSpPr>
        <p:spPr>
          <a:xfrm>
            <a:off x="838200" y="457200"/>
            <a:ext cx="0" cy="704851"/>
          </a:xfrm>
          <a:prstGeom prst="line">
            <a:avLst/>
          </a:prstGeom>
          <a:ln w="76200">
            <a:solidFill>
              <a:srgbClr val="A7DA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626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F937-D6C2-B231-3805-915491B99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19045-4E9B-4297-0D38-8AC07726FA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409E0-7AE9-A22D-8EEB-559285F69E0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73CC2-BC00-8E3B-C74D-36B259EA6BFB}"/>
              </a:ext>
            </a:extLst>
          </p:cNvPr>
          <p:cNvSpPr>
            <a:spLocks noGrp="1"/>
          </p:cNvSpPr>
          <p:nvPr>
            <p:ph type="dt" sz="half" idx="10"/>
          </p:nvPr>
        </p:nvSpPr>
        <p:spPr/>
        <p:txBody>
          <a:bodyPr/>
          <a:lstStyle/>
          <a:p>
            <a:fld id="{0D6B6969-85EF-46F2-852A-BE408FE4F1F4}" type="datetimeFigureOut">
              <a:rPr lang="en-US" smtClean="0"/>
              <a:t>9/16/2024</a:t>
            </a:fld>
            <a:endParaRPr lang="en-US"/>
          </a:p>
        </p:txBody>
      </p:sp>
      <p:sp>
        <p:nvSpPr>
          <p:cNvPr id="6" name="Footer Placeholder 5">
            <a:extLst>
              <a:ext uri="{FF2B5EF4-FFF2-40B4-BE49-F238E27FC236}">
                <a16:creationId xmlns:a16="http://schemas.microsoft.com/office/drawing/2014/main" id="{A568D197-9AF1-B9D2-68DD-22306EB0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7A3D1-E2D3-75B9-0D31-230D93CB22C9}"/>
              </a:ext>
            </a:extLst>
          </p:cNvPr>
          <p:cNvSpPr>
            <a:spLocks noGrp="1"/>
          </p:cNvSpPr>
          <p:nvPr>
            <p:ph type="sldNum" sz="quarter" idx="12"/>
          </p:nvPr>
        </p:nvSpPr>
        <p:spPr/>
        <p:txBody>
          <a:bodyPr/>
          <a:lstStyle/>
          <a:p>
            <a:fld id="{C401B15A-39AF-46F8-A232-1CBA9BF7914A}" type="slidenum">
              <a:rPr lang="en-US" smtClean="0"/>
              <a:t>‹#›</a:t>
            </a:fld>
            <a:endParaRPr lang="en-US"/>
          </a:p>
        </p:txBody>
      </p:sp>
    </p:spTree>
    <p:extLst>
      <p:ext uri="{BB962C8B-B14F-4D97-AF65-F5344CB8AC3E}">
        <p14:creationId xmlns:p14="http://schemas.microsoft.com/office/powerpoint/2010/main" val="621224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88825" cy="685621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4806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icture w/Key Wor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45D281-C975-4EBA-BD7B-9F0F39E3DB06}"/>
              </a:ext>
            </a:extLst>
          </p:cNvPr>
          <p:cNvSpPr>
            <a:spLocks noGrp="1"/>
          </p:cNvSpPr>
          <p:nvPr>
            <p:ph type="pic" sz="quarter" idx="13"/>
          </p:nvPr>
        </p:nvSpPr>
        <p:spPr>
          <a:xfrm>
            <a:off x="0" y="9525"/>
            <a:ext cx="12192000" cy="6176963"/>
          </a:xfrm>
        </p:spPr>
        <p:txBody>
          <a:bodyPr anchor="ctr"/>
          <a:lstStyle>
            <a:lvl1pPr marL="0" indent="0" algn="ctr">
              <a:buNone/>
              <a:defRPr>
                <a:solidFill>
                  <a:schemeClr val="accent5"/>
                </a:solidFill>
              </a:defRPr>
            </a:lvl1pPr>
          </a:lstStyle>
          <a:p>
            <a:endParaRPr lang="en-US"/>
          </a:p>
        </p:txBody>
      </p:sp>
      <p:sp>
        <p:nvSpPr>
          <p:cNvPr id="3" name="Date Placeholder 2">
            <a:extLst>
              <a:ext uri="{FF2B5EF4-FFF2-40B4-BE49-F238E27FC236}">
                <a16:creationId xmlns:a16="http://schemas.microsoft.com/office/drawing/2014/main" id="{25C7862B-A2E3-46FD-9582-8C4FE9EC8DF4}"/>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4" name="Footer Placeholder 3">
            <a:extLst>
              <a:ext uri="{FF2B5EF4-FFF2-40B4-BE49-F238E27FC236}">
                <a16:creationId xmlns:a16="http://schemas.microsoft.com/office/drawing/2014/main" id="{18BB0E6F-7769-43EB-96C4-655E2859AE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1DB264-0DDF-4E78-9156-05DFD1426428}"/>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3" name="Title 1">
            <a:extLst>
              <a:ext uri="{FF2B5EF4-FFF2-40B4-BE49-F238E27FC236}">
                <a16:creationId xmlns:a16="http://schemas.microsoft.com/office/drawing/2014/main" id="{4F89D652-A38D-4004-B38C-777071091D68}"/>
              </a:ext>
            </a:extLst>
          </p:cNvPr>
          <p:cNvSpPr>
            <a:spLocks noGrp="1"/>
          </p:cNvSpPr>
          <p:nvPr>
            <p:ph type="title"/>
          </p:nvPr>
        </p:nvSpPr>
        <p:spPr>
          <a:xfrm>
            <a:off x="956603" y="624619"/>
            <a:ext cx="4529797" cy="2130940"/>
          </a:xfrm>
        </p:spPr>
        <p:txBody>
          <a:bodyPr/>
          <a:lstStyle>
            <a:lvl1pPr>
              <a:defRPr>
                <a:solidFill>
                  <a:srgbClr val="02426D"/>
                </a:solidFill>
              </a:defRPr>
            </a:lvl1pPr>
          </a:lstStyle>
          <a:p>
            <a:endParaRPr lang="en-US"/>
          </a:p>
        </p:txBody>
      </p:sp>
      <p:sp>
        <p:nvSpPr>
          <p:cNvPr id="17" name="Rectangle 16">
            <a:extLst>
              <a:ext uri="{FF2B5EF4-FFF2-40B4-BE49-F238E27FC236}">
                <a16:creationId xmlns:a16="http://schemas.microsoft.com/office/drawing/2014/main" id="{9C243C6E-5970-4B12-B29E-22524B1A2F62}"/>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8" name="Picture 17">
            <a:extLst>
              <a:ext uri="{FF2B5EF4-FFF2-40B4-BE49-F238E27FC236}">
                <a16:creationId xmlns:a16="http://schemas.microsoft.com/office/drawing/2014/main" id="{9DF979A8-7139-4EE1-BDEB-11BD45E3B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cxnSp>
        <p:nvCxnSpPr>
          <p:cNvPr id="14" name="Straight Connector 13">
            <a:extLst>
              <a:ext uri="{FF2B5EF4-FFF2-40B4-BE49-F238E27FC236}">
                <a16:creationId xmlns:a16="http://schemas.microsoft.com/office/drawing/2014/main" id="{6E10E52F-299B-4C10-B99A-49AA9221B62E}"/>
              </a:ext>
            </a:extLst>
          </p:cNvPr>
          <p:cNvCxnSpPr>
            <a:cxnSpLocks/>
          </p:cNvCxnSpPr>
          <p:nvPr userDrawn="1"/>
        </p:nvCxnSpPr>
        <p:spPr>
          <a:xfrm>
            <a:off x="838200" y="624618"/>
            <a:ext cx="0" cy="213094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5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Picture w/Call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D7E9DD-1018-4BE5-A91B-E3285DE058F7}"/>
              </a:ext>
            </a:extLst>
          </p:cNvPr>
          <p:cNvSpPr>
            <a:spLocks noGrp="1"/>
          </p:cNvSpPr>
          <p:nvPr>
            <p:ph type="pic" sz="quarter" idx="13"/>
          </p:nvPr>
        </p:nvSpPr>
        <p:spPr>
          <a:xfrm>
            <a:off x="0" y="9525"/>
            <a:ext cx="12192000" cy="6176963"/>
          </a:xfrm>
        </p:spPr>
        <p:txBody>
          <a:bodyPr anchor="ctr"/>
          <a:lstStyle>
            <a:lvl1pPr algn="ctr">
              <a:defRPr>
                <a:solidFill>
                  <a:schemeClr val="accent4"/>
                </a:solidFill>
              </a:defRPr>
            </a:lvl1pPr>
          </a:lstStyle>
          <a:p>
            <a:endParaRPr lang="en-US"/>
          </a:p>
        </p:txBody>
      </p:sp>
      <p:sp>
        <p:nvSpPr>
          <p:cNvPr id="3" name="Date Placeholder 2">
            <a:extLst>
              <a:ext uri="{FF2B5EF4-FFF2-40B4-BE49-F238E27FC236}">
                <a16:creationId xmlns:a16="http://schemas.microsoft.com/office/drawing/2014/main" id="{35164260-BFA9-4D04-8F0A-559F418C5E78}"/>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4" name="Footer Placeholder 3">
            <a:extLst>
              <a:ext uri="{FF2B5EF4-FFF2-40B4-BE49-F238E27FC236}">
                <a16:creationId xmlns:a16="http://schemas.microsoft.com/office/drawing/2014/main" id="{6DF48D0D-8FD2-458B-99BB-884D8B412D7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21C4B80-C76D-4496-BA7D-E580189FE36D}"/>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7" name="Rectangle 16">
            <a:extLst>
              <a:ext uri="{FF2B5EF4-FFF2-40B4-BE49-F238E27FC236}">
                <a16:creationId xmlns:a16="http://schemas.microsoft.com/office/drawing/2014/main" id="{34B756D7-2BDF-4E52-98E4-68B42412F59E}"/>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9" name="Picture 18">
            <a:extLst>
              <a:ext uri="{FF2B5EF4-FFF2-40B4-BE49-F238E27FC236}">
                <a16:creationId xmlns:a16="http://schemas.microsoft.com/office/drawing/2014/main" id="{22E38B59-7A7B-444C-A5D3-99FFFB666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
        <p:nvSpPr>
          <p:cNvPr id="14" name="Rectangle 13">
            <a:extLst>
              <a:ext uri="{FF2B5EF4-FFF2-40B4-BE49-F238E27FC236}">
                <a16:creationId xmlns:a16="http://schemas.microsoft.com/office/drawing/2014/main" id="{415DFF4E-CAA5-4AF0-80CE-6652ACAE291E}"/>
              </a:ext>
            </a:extLst>
          </p:cNvPr>
          <p:cNvSpPr/>
          <p:nvPr userDrawn="1"/>
        </p:nvSpPr>
        <p:spPr>
          <a:xfrm>
            <a:off x="956603" y="624617"/>
            <a:ext cx="4053947" cy="213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itle 1">
            <a:extLst>
              <a:ext uri="{FF2B5EF4-FFF2-40B4-BE49-F238E27FC236}">
                <a16:creationId xmlns:a16="http://schemas.microsoft.com/office/drawing/2014/main" id="{D792704C-1791-43F7-ADE8-F0DBD45E3A81}"/>
              </a:ext>
            </a:extLst>
          </p:cNvPr>
          <p:cNvSpPr>
            <a:spLocks noGrp="1"/>
          </p:cNvSpPr>
          <p:nvPr>
            <p:ph type="title"/>
          </p:nvPr>
        </p:nvSpPr>
        <p:spPr>
          <a:xfrm>
            <a:off x="956603" y="624617"/>
            <a:ext cx="4053947" cy="2130939"/>
          </a:xfrm>
        </p:spPr>
        <p:txBody>
          <a:bodyPr/>
          <a:lstStyle>
            <a:lvl1pPr>
              <a:defRPr>
                <a:solidFill>
                  <a:schemeClr val="bg1"/>
                </a:solidFill>
              </a:defRPr>
            </a:lvl1pPr>
          </a:lstStyle>
          <a:p>
            <a:endParaRPr lang="en-US"/>
          </a:p>
        </p:txBody>
      </p:sp>
      <p:cxnSp>
        <p:nvCxnSpPr>
          <p:cNvPr id="12" name="Straight Connector 11">
            <a:extLst>
              <a:ext uri="{FF2B5EF4-FFF2-40B4-BE49-F238E27FC236}">
                <a16:creationId xmlns:a16="http://schemas.microsoft.com/office/drawing/2014/main" id="{F23771D1-C513-4171-8F07-6AA7CC212D3F}"/>
              </a:ext>
            </a:extLst>
          </p:cNvPr>
          <p:cNvCxnSpPr>
            <a:cxnSpLocks/>
          </p:cNvCxnSpPr>
          <p:nvPr userDrawn="1"/>
        </p:nvCxnSpPr>
        <p:spPr>
          <a:xfrm>
            <a:off x="838200" y="624618"/>
            <a:ext cx="0" cy="213094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95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Icon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636266-E9AA-4734-B0FE-BA350D3EBC4E}"/>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4" name="Footer Placeholder 3">
            <a:extLst>
              <a:ext uri="{FF2B5EF4-FFF2-40B4-BE49-F238E27FC236}">
                <a16:creationId xmlns:a16="http://schemas.microsoft.com/office/drawing/2014/main" id="{8C642038-2BE6-4338-BB35-80DA2FF36A0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43B293A-042F-4541-AF77-7EFF25F0FECE}"/>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10" name="Text Placeholder 9">
            <a:extLst>
              <a:ext uri="{FF2B5EF4-FFF2-40B4-BE49-F238E27FC236}">
                <a16:creationId xmlns:a16="http://schemas.microsoft.com/office/drawing/2014/main" id="{8BDE6BB1-E8BD-4C63-8AE5-C993E1DD1250}"/>
              </a:ext>
            </a:extLst>
          </p:cNvPr>
          <p:cNvSpPr>
            <a:spLocks noGrp="1"/>
          </p:cNvSpPr>
          <p:nvPr>
            <p:ph type="body" sz="quarter" idx="13" hasCustomPrompt="1"/>
          </p:nvPr>
        </p:nvSpPr>
        <p:spPr>
          <a:xfrm>
            <a:off x="4866482" y="1866216"/>
            <a:ext cx="2459039" cy="580419"/>
          </a:xfrm>
        </p:spPr>
        <p:txBody>
          <a:bodyPr>
            <a:normAutofit/>
          </a:bodyPr>
          <a:lstStyle>
            <a:lvl1pPr marL="0" indent="0" algn="ctr">
              <a:buNone/>
              <a:defRPr sz="3600">
                <a:solidFill>
                  <a:srgbClr val="02426D"/>
                </a:solidFill>
                <a:latin typeface="+mn-lt"/>
              </a:defRPr>
            </a:lvl1pPr>
          </a:lstStyle>
          <a:p>
            <a:pPr lvl="0"/>
            <a:r>
              <a:rPr lang="en-US"/>
              <a:t>Text</a:t>
            </a:r>
          </a:p>
        </p:txBody>
      </p:sp>
      <p:sp>
        <p:nvSpPr>
          <p:cNvPr id="11" name="Text Placeholder 9">
            <a:extLst>
              <a:ext uri="{FF2B5EF4-FFF2-40B4-BE49-F238E27FC236}">
                <a16:creationId xmlns:a16="http://schemas.microsoft.com/office/drawing/2014/main" id="{D7309D0E-A5D1-4D89-9631-289F02F73725}"/>
              </a:ext>
            </a:extLst>
          </p:cNvPr>
          <p:cNvSpPr>
            <a:spLocks noGrp="1"/>
          </p:cNvSpPr>
          <p:nvPr>
            <p:ph type="body" sz="quarter" idx="14" hasCustomPrompt="1"/>
          </p:nvPr>
        </p:nvSpPr>
        <p:spPr>
          <a:xfrm>
            <a:off x="4866482" y="4576463"/>
            <a:ext cx="2459039" cy="1268284"/>
          </a:xfrm>
        </p:spPr>
        <p:txBody>
          <a:bodyPr>
            <a:normAutofit/>
          </a:bodyPr>
          <a:lstStyle>
            <a:lvl1pPr marL="0" indent="0" algn="ctr">
              <a:buNone/>
              <a:defRPr sz="2400">
                <a:solidFill>
                  <a:srgbClr val="02426D"/>
                </a:solidFill>
                <a:latin typeface="Poppins Light" panose="00000400000000000000" pitchFamily="2" charset="0"/>
                <a:cs typeface="Poppins Light" panose="00000400000000000000" pitchFamily="2" charset="0"/>
              </a:defRPr>
            </a:lvl1pPr>
          </a:lstStyle>
          <a:p>
            <a:pPr lvl="0"/>
            <a:r>
              <a:rPr lang="en-US"/>
              <a:t>Body</a:t>
            </a:r>
          </a:p>
        </p:txBody>
      </p:sp>
      <p:cxnSp>
        <p:nvCxnSpPr>
          <p:cNvPr id="12" name="Straight Connector 11">
            <a:extLst>
              <a:ext uri="{FF2B5EF4-FFF2-40B4-BE49-F238E27FC236}">
                <a16:creationId xmlns:a16="http://schemas.microsoft.com/office/drawing/2014/main" id="{A0D42457-9A2E-4D89-983C-5A66811E3181}"/>
              </a:ext>
            </a:extLst>
          </p:cNvPr>
          <p:cNvCxnSpPr>
            <a:cxnSpLocks/>
          </p:cNvCxnSpPr>
          <p:nvPr userDrawn="1"/>
        </p:nvCxnSpPr>
        <p:spPr>
          <a:xfrm>
            <a:off x="4866482" y="4472031"/>
            <a:ext cx="245903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ED4E6853-F5BB-4BBE-91ED-7F1CCAC85036}"/>
              </a:ext>
            </a:extLst>
          </p:cNvPr>
          <p:cNvSpPr>
            <a:spLocks noGrp="1"/>
          </p:cNvSpPr>
          <p:nvPr>
            <p:ph sz="quarter" idx="15" hasCustomPrompt="1"/>
          </p:nvPr>
        </p:nvSpPr>
        <p:spPr>
          <a:xfrm>
            <a:off x="4866482" y="2626023"/>
            <a:ext cx="2459039" cy="1708884"/>
          </a:xfrm>
        </p:spPr>
        <p:txBody>
          <a:bodyPr/>
          <a:lstStyle>
            <a:lvl1pPr marL="0" indent="0" algn="ctr">
              <a:buNone/>
              <a:defRPr>
                <a:solidFill>
                  <a:schemeClr val="accent4"/>
                </a:solidFill>
              </a:defRPr>
            </a:lvl1pPr>
          </a:lstStyle>
          <a:p>
            <a:pPr lvl="0"/>
            <a:r>
              <a:rPr lang="en-US"/>
              <a:t>Icon</a:t>
            </a:r>
          </a:p>
        </p:txBody>
      </p:sp>
      <p:sp>
        <p:nvSpPr>
          <p:cNvPr id="17" name="Text Placeholder 9">
            <a:extLst>
              <a:ext uri="{FF2B5EF4-FFF2-40B4-BE49-F238E27FC236}">
                <a16:creationId xmlns:a16="http://schemas.microsoft.com/office/drawing/2014/main" id="{9D9933D6-27BC-4A76-841D-0E42D4F53A2C}"/>
              </a:ext>
            </a:extLst>
          </p:cNvPr>
          <p:cNvSpPr>
            <a:spLocks noGrp="1"/>
          </p:cNvSpPr>
          <p:nvPr>
            <p:ph type="body" sz="quarter" idx="16" hasCustomPrompt="1"/>
          </p:nvPr>
        </p:nvSpPr>
        <p:spPr>
          <a:xfrm>
            <a:off x="8225503" y="1866216"/>
            <a:ext cx="2459039" cy="580419"/>
          </a:xfrm>
        </p:spPr>
        <p:txBody>
          <a:bodyPr>
            <a:normAutofit/>
          </a:bodyPr>
          <a:lstStyle>
            <a:lvl1pPr marL="0" indent="0" algn="ctr">
              <a:buNone/>
              <a:defRPr sz="3600">
                <a:solidFill>
                  <a:srgbClr val="02426D"/>
                </a:solidFill>
                <a:latin typeface="+mn-lt"/>
              </a:defRPr>
            </a:lvl1pPr>
          </a:lstStyle>
          <a:p>
            <a:pPr lvl="0"/>
            <a:r>
              <a:rPr lang="en-US"/>
              <a:t>Text</a:t>
            </a:r>
          </a:p>
        </p:txBody>
      </p:sp>
      <p:sp>
        <p:nvSpPr>
          <p:cNvPr id="18" name="Text Placeholder 9">
            <a:extLst>
              <a:ext uri="{FF2B5EF4-FFF2-40B4-BE49-F238E27FC236}">
                <a16:creationId xmlns:a16="http://schemas.microsoft.com/office/drawing/2014/main" id="{D43FB335-74F9-44DA-87E4-7B4ED61FFB1D}"/>
              </a:ext>
            </a:extLst>
          </p:cNvPr>
          <p:cNvSpPr>
            <a:spLocks noGrp="1"/>
          </p:cNvSpPr>
          <p:nvPr>
            <p:ph type="body" sz="quarter" idx="17" hasCustomPrompt="1"/>
          </p:nvPr>
        </p:nvSpPr>
        <p:spPr>
          <a:xfrm>
            <a:off x="8225503" y="4576463"/>
            <a:ext cx="2459039" cy="1268284"/>
          </a:xfrm>
        </p:spPr>
        <p:txBody>
          <a:bodyPr>
            <a:normAutofit/>
          </a:bodyPr>
          <a:lstStyle>
            <a:lvl1pPr marL="0" indent="0" algn="ctr">
              <a:buNone/>
              <a:defRPr sz="2400">
                <a:solidFill>
                  <a:srgbClr val="02426D"/>
                </a:solidFill>
                <a:latin typeface="Poppins Light" panose="00000400000000000000" pitchFamily="2" charset="0"/>
                <a:cs typeface="Poppins Light" panose="00000400000000000000" pitchFamily="2" charset="0"/>
              </a:defRPr>
            </a:lvl1pPr>
          </a:lstStyle>
          <a:p>
            <a:pPr lvl="0"/>
            <a:r>
              <a:rPr lang="en-US"/>
              <a:t>Body</a:t>
            </a:r>
          </a:p>
        </p:txBody>
      </p:sp>
      <p:cxnSp>
        <p:nvCxnSpPr>
          <p:cNvPr id="19" name="Straight Connector 18">
            <a:extLst>
              <a:ext uri="{FF2B5EF4-FFF2-40B4-BE49-F238E27FC236}">
                <a16:creationId xmlns:a16="http://schemas.microsoft.com/office/drawing/2014/main" id="{78BAD847-3D18-461B-B271-728000E52932}"/>
              </a:ext>
            </a:extLst>
          </p:cNvPr>
          <p:cNvCxnSpPr>
            <a:cxnSpLocks/>
          </p:cNvCxnSpPr>
          <p:nvPr userDrawn="1"/>
        </p:nvCxnSpPr>
        <p:spPr>
          <a:xfrm>
            <a:off x="8225503" y="4472031"/>
            <a:ext cx="245903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15">
            <a:extLst>
              <a:ext uri="{FF2B5EF4-FFF2-40B4-BE49-F238E27FC236}">
                <a16:creationId xmlns:a16="http://schemas.microsoft.com/office/drawing/2014/main" id="{DE01EB94-C02C-4CAD-B76E-0849B277A4FE}"/>
              </a:ext>
            </a:extLst>
          </p:cNvPr>
          <p:cNvSpPr>
            <a:spLocks noGrp="1"/>
          </p:cNvSpPr>
          <p:nvPr>
            <p:ph sz="quarter" idx="18" hasCustomPrompt="1"/>
          </p:nvPr>
        </p:nvSpPr>
        <p:spPr>
          <a:xfrm>
            <a:off x="8225503" y="2626023"/>
            <a:ext cx="2459039" cy="1708884"/>
          </a:xfrm>
        </p:spPr>
        <p:txBody>
          <a:bodyPr/>
          <a:lstStyle>
            <a:lvl1pPr marL="0" indent="0" algn="ctr">
              <a:buNone/>
              <a:defRPr>
                <a:solidFill>
                  <a:schemeClr val="accent4"/>
                </a:solidFill>
              </a:defRPr>
            </a:lvl1pPr>
          </a:lstStyle>
          <a:p>
            <a:pPr lvl="0"/>
            <a:r>
              <a:rPr lang="en-US"/>
              <a:t>Icon</a:t>
            </a:r>
          </a:p>
        </p:txBody>
      </p:sp>
      <p:sp>
        <p:nvSpPr>
          <p:cNvPr id="21" name="Text Placeholder 9">
            <a:extLst>
              <a:ext uri="{FF2B5EF4-FFF2-40B4-BE49-F238E27FC236}">
                <a16:creationId xmlns:a16="http://schemas.microsoft.com/office/drawing/2014/main" id="{19B4B618-5636-4419-8CEF-01FEFE20B93A}"/>
              </a:ext>
            </a:extLst>
          </p:cNvPr>
          <p:cNvSpPr>
            <a:spLocks noGrp="1"/>
          </p:cNvSpPr>
          <p:nvPr>
            <p:ph type="body" sz="quarter" idx="19" hasCustomPrompt="1"/>
          </p:nvPr>
        </p:nvSpPr>
        <p:spPr>
          <a:xfrm>
            <a:off x="1507459" y="1866216"/>
            <a:ext cx="2459039" cy="580419"/>
          </a:xfrm>
        </p:spPr>
        <p:txBody>
          <a:bodyPr>
            <a:normAutofit/>
          </a:bodyPr>
          <a:lstStyle>
            <a:lvl1pPr marL="0" indent="0" algn="ctr">
              <a:buNone/>
              <a:defRPr sz="3600">
                <a:solidFill>
                  <a:srgbClr val="02426D"/>
                </a:solidFill>
                <a:latin typeface="+mn-lt"/>
                <a:cs typeface="Poppins Light" panose="00000400000000000000" pitchFamily="2" charset="0"/>
              </a:defRPr>
            </a:lvl1pPr>
          </a:lstStyle>
          <a:p>
            <a:pPr lvl="0"/>
            <a:r>
              <a:rPr lang="en-US"/>
              <a:t>Text</a:t>
            </a:r>
          </a:p>
        </p:txBody>
      </p:sp>
      <p:sp>
        <p:nvSpPr>
          <p:cNvPr id="22" name="Text Placeholder 9">
            <a:extLst>
              <a:ext uri="{FF2B5EF4-FFF2-40B4-BE49-F238E27FC236}">
                <a16:creationId xmlns:a16="http://schemas.microsoft.com/office/drawing/2014/main" id="{DFE7F002-7815-4883-8E0D-4C22E5ABE35D}"/>
              </a:ext>
            </a:extLst>
          </p:cNvPr>
          <p:cNvSpPr>
            <a:spLocks noGrp="1"/>
          </p:cNvSpPr>
          <p:nvPr>
            <p:ph type="body" sz="quarter" idx="20" hasCustomPrompt="1"/>
          </p:nvPr>
        </p:nvSpPr>
        <p:spPr>
          <a:xfrm>
            <a:off x="1507459" y="4576463"/>
            <a:ext cx="2459039" cy="1268284"/>
          </a:xfrm>
        </p:spPr>
        <p:txBody>
          <a:bodyPr>
            <a:normAutofit/>
          </a:bodyPr>
          <a:lstStyle>
            <a:lvl1pPr marL="0" indent="0" algn="ctr">
              <a:buNone/>
              <a:defRPr sz="2400">
                <a:solidFill>
                  <a:srgbClr val="02426D"/>
                </a:solidFill>
                <a:latin typeface="Poppins Light" panose="00000400000000000000" pitchFamily="2" charset="0"/>
                <a:cs typeface="Poppins Light" panose="00000400000000000000" pitchFamily="2" charset="0"/>
              </a:defRPr>
            </a:lvl1pPr>
          </a:lstStyle>
          <a:p>
            <a:pPr lvl="0"/>
            <a:r>
              <a:rPr lang="en-US"/>
              <a:t>Body</a:t>
            </a:r>
          </a:p>
        </p:txBody>
      </p:sp>
      <p:cxnSp>
        <p:nvCxnSpPr>
          <p:cNvPr id="23" name="Straight Connector 22">
            <a:extLst>
              <a:ext uri="{FF2B5EF4-FFF2-40B4-BE49-F238E27FC236}">
                <a16:creationId xmlns:a16="http://schemas.microsoft.com/office/drawing/2014/main" id="{F1D4F3CF-161C-4A19-A2FD-DDBB18D8FAFA}"/>
              </a:ext>
            </a:extLst>
          </p:cNvPr>
          <p:cNvCxnSpPr>
            <a:cxnSpLocks/>
          </p:cNvCxnSpPr>
          <p:nvPr userDrawn="1"/>
        </p:nvCxnSpPr>
        <p:spPr>
          <a:xfrm>
            <a:off x="1507459" y="4472031"/>
            <a:ext cx="245903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Content Placeholder 15">
            <a:extLst>
              <a:ext uri="{FF2B5EF4-FFF2-40B4-BE49-F238E27FC236}">
                <a16:creationId xmlns:a16="http://schemas.microsoft.com/office/drawing/2014/main" id="{4EEAD127-2D30-4645-A788-358F7F6EF97E}"/>
              </a:ext>
            </a:extLst>
          </p:cNvPr>
          <p:cNvSpPr>
            <a:spLocks noGrp="1"/>
          </p:cNvSpPr>
          <p:nvPr>
            <p:ph sz="quarter" idx="21" hasCustomPrompt="1"/>
          </p:nvPr>
        </p:nvSpPr>
        <p:spPr>
          <a:xfrm>
            <a:off x="1507459" y="2626023"/>
            <a:ext cx="2459039" cy="1708884"/>
          </a:xfrm>
        </p:spPr>
        <p:txBody>
          <a:bodyPr/>
          <a:lstStyle>
            <a:lvl1pPr marL="0" indent="0" algn="ctr">
              <a:buNone/>
              <a:defRPr>
                <a:solidFill>
                  <a:schemeClr val="accent4"/>
                </a:solidFill>
              </a:defRPr>
            </a:lvl1pPr>
          </a:lstStyle>
          <a:p>
            <a:pPr lvl="0"/>
            <a:r>
              <a:rPr lang="en-US"/>
              <a:t>Icon</a:t>
            </a:r>
          </a:p>
        </p:txBody>
      </p:sp>
      <p:sp>
        <p:nvSpPr>
          <p:cNvPr id="26" name="Text Placeholder 25">
            <a:extLst>
              <a:ext uri="{FF2B5EF4-FFF2-40B4-BE49-F238E27FC236}">
                <a16:creationId xmlns:a16="http://schemas.microsoft.com/office/drawing/2014/main" id="{F5DEB840-DB0C-4561-8596-1039F17D93FA}"/>
              </a:ext>
            </a:extLst>
          </p:cNvPr>
          <p:cNvSpPr>
            <a:spLocks noGrp="1"/>
          </p:cNvSpPr>
          <p:nvPr>
            <p:ph type="body" sz="quarter" idx="22"/>
          </p:nvPr>
        </p:nvSpPr>
        <p:spPr>
          <a:xfrm>
            <a:off x="1508126" y="346075"/>
            <a:ext cx="9175751" cy="617539"/>
          </a:xfrm>
        </p:spPr>
        <p:txBody>
          <a:bodyPr>
            <a:normAutofit/>
          </a:bodyPr>
          <a:lstStyle>
            <a:lvl1pPr marL="0" indent="0" algn="ctr">
              <a:buNone/>
              <a:defRPr sz="4400" b="1">
                <a:solidFill>
                  <a:srgbClr val="02426D"/>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8" name="Text Placeholder 27">
            <a:extLst>
              <a:ext uri="{FF2B5EF4-FFF2-40B4-BE49-F238E27FC236}">
                <a16:creationId xmlns:a16="http://schemas.microsoft.com/office/drawing/2014/main" id="{2937C1C3-9F2B-4C43-810D-7306429AA980}"/>
              </a:ext>
            </a:extLst>
          </p:cNvPr>
          <p:cNvSpPr>
            <a:spLocks noGrp="1"/>
          </p:cNvSpPr>
          <p:nvPr>
            <p:ph type="body" sz="quarter" idx="23" hasCustomPrompt="1"/>
          </p:nvPr>
        </p:nvSpPr>
        <p:spPr>
          <a:xfrm>
            <a:off x="1508126" y="963615"/>
            <a:ext cx="9175751" cy="482128"/>
          </a:xfrm>
        </p:spPr>
        <p:txBody>
          <a:bodyPr>
            <a:normAutofit/>
          </a:bodyPr>
          <a:lstStyle>
            <a:lvl1pPr marL="0" indent="0" algn="ctr">
              <a:buNone/>
              <a:defRPr sz="2400" i="0">
                <a:solidFill>
                  <a:srgbClr val="02426D"/>
                </a:solidFill>
                <a:latin typeface="Poppins Light" panose="00000400000000000000" pitchFamily="2" charset="0"/>
                <a:cs typeface="Poppins Light" panose="00000400000000000000" pitchFamily="2" charset="0"/>
              </a:defRPr>
            </a:lvl1pPr>
          </a:lstStyle>
          <a:p>
            <a:pPr lvl="0"/>
            <a:r>
              <a:rPr lang="en-US"/>
              <a:t>Sub text</a:t>
            </a:r>
          </a:p>
        </p:txBody>
      </p:sp>
      <p:sp>
        <p:nvSpPr>
          <p:cNvPr id="29" name="Rectangle 28">
            <a:extLst>
              <a:ext uri="{FF2B5EF4-FFF2-40B4-BE49-F238E27FC236}">
                <a16:creationId xmlns:a16="http://schemas.microsoft.com/office/drawing/2014/main" id="{33595C6B-768C-4CA1-B492-2425D0D68ADA}"/>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0" name="Picture 29">
            <a:extLst>
              <a:ext uri="{FF2B5EF4-FFF2-40B4-BE49-F238E27FC236}">
                <a16:creationId xmlns:a16="http://schemas.microsoft.com/office/drawing/2014/main" id="{F8FE41ED-FEC6-4CC9-98FB-0EAD1AFE8A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Tree>
    <p:extLst>
      <p:ext uri="{BB962C8B-B14F-4D97-AF65-F5344CB8AC3E}">
        <p14:creationId xmlns:p14="http://schemas.microsoft.com/office/powerpoint/2010/main" val="312480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with Call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DD3D713-0765-4120-9324-998356D244C5}"/>
              </a:ext>
            </a:extLst>
          </p:cNvPr>
          <p:cNvSpPr/>
          <p:nvPr userDrawn="1"/>
        </p:nvSpPr>
        <p:spPr>
          <a:xfrm>
            <a:off x="5758240" y="9526"/>
            <a:ext cx="6433760" cy="61713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0" name="Picture Placeholder 19">
            <a:extLst>
              <a:ext uri="{FF2B5EF4-FFF2-40B4-BE49-F238E27FC236}">
                <a16:creationId xmlns:a16="http://schemas.microsoft.com/office/drawing/2014/main" id="{D2CCF555-48A2-4F68-A8AA-0E9A32A5854F}"/>
              </a:ext>
            </a:extLst>
          </p:cNvPr>
          <p:cNvSpPr>
            <a:spLocks noGrp="1"/>
          </p:cNvSpPr>
          <p:nvPr>
            <p:ph type="pic" sz="quarter" idx="13"/>
          </p:nvPr>
        </p:nvSpPr>
        <p:spPr>
          <a:xfrm>
            <a:off x="0" y="3948"/>
            <a:ext cx="5758240" cy="6176960"/>
          </a:xfrm>
        </p:spPr>
        <p:txBody>
          <a:bodyPr/>
          <a:lstStyle>
            <a:lvl1pPr marL="0" indent="0">
              <a:buNone/>
              <a:defRPr>
                <a:solidFill>
                  <a:schemeClr val="accent5"/>
                </a:solidFill>
                <a:latin typeface="+mn-lt"/>
              </a:defRPr>
            </a:lvl1pPr>
          </a:lstStyle>
          <a:p>
            <a:endParaRPr lang="en-US"/>
          </a:p>
        </p:txBody>
      </p:sp>
      <p:sp>
        <p:nvSpPr>
          <p:cNvPr id="4" name="Date Placeholder 3">
            <a:extLst>
              <a:ext uri="{FF2B5EF4-FFF2-40B4-BE49-F238E27FC236}">
                <a16:creationId xmlns:a16="http://schemas.microsoft.com/office/drawing/2014/main" id="{3CBB1741-8D21-4FA9-8906-499039761752}"/>
              </a:ext>
            </a:extLst>
          </p:cNvPr>
          <p:cNvSpPr>
            <a:spLocks noGrp="1"/>
          </p:cNvSpPr>
          <p:nvPr>
            <p:ph type="dt" sz="half" idx="10"/>
          </p:nvPr>
        </p:nvSpPr>
        <p:spPr>
          <a:xfrm>
            <a:off x="838200" y="6356351"/>
            <a:ext cx="2743200" cy="365125"/>
          </a:xfrm>
          <a:prstGeom prst="rect">
            <a:avLst/>
          </a:prstGeom>
        </p:spPr>
        <p:txBody>
          <a:bodyPr/>
          <a:lstStyle/>
          <a:p>
            <a:fld id="{47755C4E-0DF0-4EE0-9D28-DDB361141DBF}" type="datetimeFigureOut">
              <a:rPr lang="en-US" smtClean="0"/>
              <a:t>9/16/2024</a:t>
            </a:fld>
            <a:endParaRPr lang="en-US"/>
          </a:p>
        </p:txBody>
      </p:sp>
      <p:sp>
        <p:nvSpPr>
          <p:cNvPr id="5" name="Footer Placeholder 4">
            <a:extLst>
              <a:ext uri="{FF2B5EF4-FFF2-40B4-BE49-F238E27FC236}">
                <a16:creationId xmlns:a16="http://schemas.microsoft.com/office/drawing/2014/main" id="{91454F0F-EB3C-4482-9D14-8CA960CEA55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2A9F46-1FF2-47FE-8AD6-B24E9414F0D2}"/>
              </a:ext>
            </a:extLst>
          </p:cNvPr>
          <p:cNvSpPr>
            <a:spLocks noGrp="1"/>
          </p:cNvSpPr>
          <p:nvPr>
            <p:ph type="sldNum" sz="quarter" idx="12"/>
          </p:nvPr>
        </p:nvSpPr>
        <p:spPr>
          <a:xfrm>
            <a:off x="8610600" y="6356351"/>
            <a:ext cx="2743200" cy="365125"/>
          </a:xfrm>
          <a:prstGeom prst="rect">
            <a:avLst/>
          </a:prstGeom>
        </p:spPr>
        <p:txBody>
          <a:bodyPr/>
          <a:lstStyle/>
          <a:p>
            <a:fld id="{4256C393-1F3F-414F-8144-03D97262BFED}" type="slidenum">
              <a:rPr lang="en-US" smtClean="0"/>
              <a:t>‹#›</a:t>
            </a:fld>
            <a:endParaRPr lang="en-US"/>
          </a:p>
        </p:txBody>
      </p:sp>
      <p:sp>
        <p:nvSpPr>
          <p:cNvPr id="33" name="Title 1">
            <a:extLst>
              <a:ext uri="{FF2B5EF4-FFF2-40B4-BE49-F238E27FC236}">
                <a16:creationId xmlns:a16="http://schemas.microsoft.com/office/drawing/2014/main" id="{CE63D348-5A47-4ADF-97ED-5A65E9104E30}"/>
              </a:ext>
            </a:extLst>
          </p:cNvPr>
          <p:cNvSpPr>
            <a:spLocks noGrp="1"/>
          </p:cNvSpPr>
          <p:nvPr>
            <p:ph type="title"/>
          </p:nvPr>
        </p:nvSpPr>
        <p:spPr>
          <a:xfrm>
            <a:off x="6433772" y="384262"/>
            <a:ext cx="5420469" cy="727847"/>
          </a:xfrm>
        </p:spPr>
        <p:txBody>
          <a:bodyPr anchor="t">
            <a:normAutofit/>
          </a:bodyPr>
          <a:lstStyle>
            <a:lvl1pPr>
              <a:defRPr sz="3200">
                <a:solidFill>
                  <a:srgbClr val="02426D"/>
                </a:solidFill>
              </a:defRPr>
            </a:lvl1pPr>
          </a:lstStyle>
          <a:p>
            <a:endParaRPr lang="en-US"/>
          </a:p>
        </p:txBody>
      </p:sp>
      <p:sp>
        <p:nvSpPr>
          <p:cNvPr id="34" name="Content Placeholder 2">
            <a:extLst>
              <a:ext uri="{FF2B5EF4-FFF2-40B4-BE49-F238E27FC236}">
                <a16:creationId xmlns:a16="http://schemas.microsoft.com/office/drawing/2014/main" id="{9846BEC6-403E-4740-BD9D-64E295660AD4}"/>
              </a:ext>
            </a:extLst>
          </p:cNvPr>
          <p:cNvSpPr>
            <a:spLocks noGrp="1"/>
          </p:cNvSpPr>
          <p:nvPr>
            <p:ph idx="1"/>
          </p:nvPr>
        </p:nvSpPr>
        <p:spPr>
          <a:xfrm>
            <a:off x="6433762" y="1291496"/>
            <a:ext cx="5420479" cy="4663859"/>
          </a:xfrm>
        </p:spPr>
        <p:txBody>
          <a:bodyPr>
            <a:normAutofit/>
          </a:bodyPr>
          <a:lstStyle>
            <a:lvl1pPr marL="0" indent="0">
              <a:buNone/>
              <a:defRPr sz="2400">
                <a:solidFill>
                  <a:srgbClr val="02426D"/>
                </a:solidFill>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DF08FC98-9E9B-4DBE-AD5B-B96939080E46}"/>
              </a:ext>
            </a:extLst>
          </p:cNvPr>
          <p:cNvCxnSpPr>
            <a:cxnSpLocks/>
          </p:cNvCxnSpPr>
          <p:nvPr userDrawn="1"/>
        </p:nvCxnSpPr>
        <p:spPr>
          <a:xfrm>
            <a:off x="6433764" y="1081817"/>
            <a:ext cx="28214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CF89499-133C-426D-A444-E5436C28A314}"/>
              </a:ext>
            </a:extLst>
          </p:cNvPr>
          <p:cNvSpPr/>
          <p:nvPr userDrawn="1"/>
        </p:nvSpPr>
        <p:spPr>
          <a:xfrm>
            <a:off x="0" y="6176964"/>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8" name="Picture 27">
            <a:extLst>
              <a:ext uri="{FF2B5EF4-FFF2-40B4-BE49-F238E27FC236}">
                <a16:creationId xmlns:a16="http://schemas.microsoft.com/office/drawing/2014/main" id="{0706CED9-DD0E-43A5-9948-7FDE923DC4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837" y="6210023"/>
            <a:ext cx="1985977" cy="631352"/>
          </a:xfrm>
          <a:prstGeom prst="rect">
            <a:avLst/>
          </a:prstGeom>
        </p:spPr>
      </p:pic>
    </p:spTree>
    <p:extLst>
      <p:ext uri="{BB962C8B-B14F-4D97-AF65-F5344CB8AC3E}">
        <p14:creationId xmlns:p14="http://schemas.microsoft.com/office/powerpoint/2010/main" val="222309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332AE1-6238-411F-A799-F8F59F89D3C3}"/>
              </a:ext>
            </a:extLst>
          </p:cNvPr>
          <p:cNvSpPr/>
          <p:nvPr userDrawn="1"/>
        </p:nvSpPr>
        <p:spPr>
          <a:xfrm>
            <a:off x="1" y="-1"/>
            <a:ext cx="40100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C1595909-0C7F-40F4-A25E-FA844D1CD9D3}"/>
              </a:ext>
            </a:extLst>
          </p:cNvPr>
          <p:cNvSpPr>
            <a:spLocks noGrp="1"/>
          </p:cNvSpPr>
          <p:nvPr>
            <p:ph type="title"/>
          </p:nvPr>
        </p:nvSpPr>
        <p:spPr>
          <a:xfrm>
            <a:off x="357308" y="457201"/>
            <a:ext cx="3295411"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24B81A2-74CF-4DB8-B399-7D517C9C9413}"/>
              </a:ext>
            </a:extLst>
          </p:cNvPr>
          <p:cNvSpPr>
            <a:spLocks noGrp="1"/>
          </p:cNvSpPr>
          <p:nvPr>
            <p:ph idx="1"/>
          </p:nvPr>
        </p:nvSpPr>
        <p:spPr>
          <a:xfrm>
            <a:off x="4367331" y="457201"/>
            <a:ext cx="7347387" cy="5518112"/>
          </a:xfrm>
        </p:spPr>
        <p:txBody>
          <a:bodyPr/>
          <a:lstStyle>
            <a:lvl1pPr marL="0" indent="0">
              <a:buNone/>
              <a:defRPr sz="3200">
                <a:solidFill>
                  <a:srgbClr val="02426D"/>
                </a:solidFill>
                <a:latin typeface="+mn-lt"/>
              </a:defRPr>
            </a:lvl1pPr>
            <a:lvl2pPr>
              <a:defRPr sz="2800">
                <a:solidFill>
                  <a:srgbClr val="02426D"/>
                </a:solidFill>
              </a:defRPr>
            </a:lvl2pPr>
            <a:lvl3pPr>
              <a:defRPr sz="2400">
                <a:solidFill>
                  <a:srgbClr val="02426D"/>
                </a:solidFill>
              </a:defRPr>
            </a:lvl3pPr>
            <a:lvl4pPr>
              <a:defRPr sz="2000">
                <a:solidFill>
                  <a:srgbClr val="02426D"/>
                </a:solidFill>
              </a:defRPr>
            </a:lvl4pPr>
            <a:lvl5pPr>
              <a:defRPr sz="2000">
                <a:solidFill>
                  <a:srgbClr val="02426D"/>
                </a:solidFill>
              </a:defRPr>
            </a:lvl5pPr>
            <a:lvl6pPr>
              <a:defRPr sz="2000"/>
            </a:lvl6pPr>
            <a:lvl7pPr>
              <a:defRPr sz="2000"/>
            </a:lvl7pPr>
            <a:lvl8pPr>
              <a:defRPr sz="2000"/>
            </a:lvl8pPr>
            <a:lvl9pPr>
              <a:defRPr sz="2000"/>
            </a:lvl9pPr>
          </a:lstStyle>
          <a:p>
            <a:pPr lvl="0"/>
            <a:endParaRPr lang="en-US"/>
          </a:p>
        </p:txBody>
      </p:sp>
      <p:sp>
        <p:nvSpPr>
          <p:cNvPr id="4" name="Text Placeholder 3">
            <a:extLst>
              <a:ext uri="{FF2B5EF4-FFF2-40B4-BE49-F238E27FC236}">
                <a16:creationId xmlns:a16="http://schemas.microsoft.com/office/drawing/2014/main" id="{E5001531-8850-4099-A6AD-1C347FB013E6}"/>
              </a:ext>
            </a:extLst>
          </p:cNvPr>
          <p:cNvSpPr>
            <a:spLocks noGrp="1"/>
          </p:cNvSpPr>
          <p:nvPr>
            <p:ph type="body" sz="half" idx="2"/>
          </p:nvPr>
        </p:nvSpPr>
        <p:spPr>
          <a:xfrm>
            <a:off x="357308" y="2163726"/>
            <a:ext cx="3295411" cy="3811588"/>
          </a:xfrm>
        </p:spPr>
        <p:txBody>
          <a:bodyPr/>
          <a:lstStyle>
            <a:lvl1pPr marL="0" indent="0">
              <a:buNone/>
              <a:defRPr sz="1600">
                <a:solidFill>
                  <a:schemeClr val="bg1"/>
                </a:solidFill>
                <a:latin typeface="Poppins Light" panose="00000400000000000000" pitchFamily="2" charset="0"/>
                <a:cs typeface="Poppins Light" panose="00000400000000000000"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0FF7A-799F-454A-A069-09454B0BFD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98C6CF-55FB-4A2A-A26C-837DDD357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DC820-BEA6-43F9-81C0-104B1E12261C}"/>
              </a:ext>
            </a:extLst>
          </p:cNvPr>
          <p:cNvSpPr>
            <a:spLocks noGrp="1"/>
          </p:cNvSpPr>
          <p:nvPr>
            <p:ph type="sldNum" sz="quarter" idx="12"/>
          </p:nvPr>
        </p:nvSpPr>
        <p:spPr/>
        <p:txBody>
          <a:bodyPr/>
          <a:lstStyle/>
          <a:p>
            <a:fld id="{69843385-9C04-4894-8C78-66917D70E428}" type="slidenum">
              <a:rPr lang="en-US" smtClean="0"/>
              <a:t>‹#›</a:t>
            </a:fld>
            <a:endParaRPr lang="en-US"/>
          </a:p>
        </p:txBody>
      </p:sp>
    </p:spTree>
    <p:extLst>
      <p:ext uri="{BB962C8B-B14F-4D97-AF65-F5344CB8AC3E}">
        <p14:creationId xmlns:p14="http://schemas.microsoft.com/office/powerpoint/2010/main" val="137089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Pictur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7841AB-83F7-4055-9922-2F9447520B96}"/>
              </a:ext>
            </a:extLst>
          </p:cNvPr>
          <p:cNvSpPr/>
          <p:nvPr userDrawn="1"/>
        </p:nvSpPr>
        <p:spPr>
          <a:xfrm>
            <a:off x="4010024" y="-1"/>
            <a:ext cx="8181976"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a:p>
        </p:txBody>
      </p:sp>
      <p:sp>
        <p:nvSpPr>
          <p:cNvPr id="3" name="Picture Placeholder 2">
            <a:extLst>
              <a:ext uri="{FF2B5EF4-FFF2-40B4-BE49-F238E27FC236}">
                <a16:creationId xmlns:a16="http://schemas.microsoft.com/office/drawing/2014/main" id="{0BC361B5-FAB3-4E54-9141-107440E1B0C8}"/>
              </a:ext>
            </a:extLst>
          </p:cNvPr>
          <p:cNvSpPr>
            <a:spLocks noGrp="1"/>
          </p:cNvSpPr>
          <p:nvPr>
            <p:ph type="pic" idx="1"/>
          </p:nvPr>
        </p:nvSpPr>
        <p:spPr>
          <a:xfrm>
            <a:off x="0" y="1"/>
            <a:ext cx="4010024" cy="6858001"/>
          </a:xfrm>
        </p:spPr>
        <p:txBody>
          <a:bodyPr anchor="ctr"/>
          <a:lstStyle>
            <a:lvl1pPr marL="0" indent="0">
              <a:buNone/>
              <a:defRPr sz="3200">
                <a:solidFill>
                  <a:schemeClr val="accent5"/>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2" name="Title 1">
            <a:extLst>
              <a:ext uri="{FF2B5EF4-FFF2-40B4-BE49-F238E27FC236}">
                <a16:creationId xmlns:a16="http://schemas.microsoft.com/office/drawing/2014/main" id="{73802806-6A2B-48F9-BD19-9F5FDF06CE0B}"/>
              </a:ext>
            </a:extLst>
          </p:cNvPr>
          <p:cNvSpPr>
            <a:spLocks noGrp="1"/>
          </p:cNvSpPr>
          <p:nvPr>
            <p:ph type="title"/>
          </p:nvPr>
        </p:nvSpPr>
        <p:spPr>
          <a:xfrm>
            <a:off x="4562483" y="457200"/>
            <a:ext cx="7081037" cy="704851"/>
          </a:xfrm>
        </p:spPr>
        <p:txBody>
          <a:bodyPr anchor="t">
            <a:normAutofit/>
          </a:bodyPr>
          <a:lstStyle>
            <a:lvl1pPr>
              <a:defRPr sz="3200">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C59BF9DE-9087-4C8F-BAE7-B1A246E85AF5}"/>
              </a:ext>
            </a:extLst>
          </p:cNvPr>
          <p:cNvSpPr>
            <a:spLocks noGrp="1"/>
          </p:cNvSpPr>
          <p:nvPr>
            <p:ph sz="quarter" idx="14"/>
          </p:nvPr>
        </p:nvSpPr>
        <p:spPr>
          <a:xfrm>
            <a:off x="4562482" y="1408113"/>
            <a:ext cx="7081039" cy="4811712"/>
          </a:xfrm>
        </p:spPr>
        <p:txBody>
          <a:bodyPr/>
          <a:lstStyle>
            <a:lvl1pPr marL="0" indent="0">
              <a:buNone/>
              <a:defRPr>
                <a:solidFill>
                  <a:schemeClr val="bg1"/>
                </a:solidFill>
              </a:defRPr>
            </a:lvl1pPr>
          </a:lstStyle>
          <a:p>
            <a:pPr lvl="0"/>
            <a:endParaRPr lang="en-US"/>
          </a:p>
        </p:txBody>
      </p:sp>
      <p:cxnSp>
        <p:nvCxnSpPr>
          <p:cNvPr id="13" name="Straight Connector 12">
            <a:extLst>
              <a:ext uri="{FF2B5EF4-FFF2-40B4-BE49-F238E27FC236}">
                <a16:creationId xmlns:a16="http://schemas.microsoft.com/office/drawing/2014/main" id="{9D055069-9965-4DF4-9B4F-CC2ECE785A90}"/>
              </a:ext>
            </a:extLst>
          </p:cNvPr>
          <p:cNvCxnSpPr>
            <a:cxnSpLocks/>
          </p:cNvCxnSpPr>
          <p:nvPr userDrawn="1"/>
        </p:nvCxnSpPr>
        <p:spPr>
          <a:xfrm>
            <a:off x="4577563" y="457200"/>
            <a:ext cx="0" cy="70485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Picture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7841AB-83F7-4055-9922-2F9447520B96}"/>
              </a:ext>
            </a:extLst>
          </p:cNvPr>
          <p:cNvSpPr/>
          <p:nvPr userDrawn="1"/>
        </p:nvSpPr>
        <p:spPr>
          <a:xfrm>
            <a:off x="0" y="-1"/>
            <a:ext cx="12192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73802806-6A2B-48F9-BD19-9F5FDF06CE0B}"/>
              </a:ext>
            </a:extLst>
          </p:cNvPr>
          <p:cNvSpPr>
            <a:spLocks noGrp="1"/>
          </p:cNvSpPr>
          <p:nvPr>
            <p:ph type="title"/>
          </p:nvPr>
        </p:nvSpPr>
        <p:spPr>
          <a:xfrm>
            <a:off x="839788" y="457200"/>
            <a:ext cx="6818312" cy="704851"/>
          </a:xfrm>
        </p:spPr>
        <p:txBody>
          <a:bodyPr anchor="t">
            <a:normAutofit/>
          </a:bodyPr>
          <a:lstStyle>
            <a:lvl1pPr>
              <a:defRPr sz="3200">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C59BF9DE-9087-4C8F-BAE7-B1A246E85AF5}"/>
              </a:ext>
            </a:extLst>
          </p:cNvPr>
          <p:cNvSpPr>
            <a:spLocks noGrp="1"/>
          </p:cNvSpPr>
          <p:nvPr>
            <p:ph sz="quarter" idx="14"/>
          </p:nvPr>
        </p:nvSpPr>
        <p:spPr>
          <a:xfrm>
            <a:off x="838201" y="1408113"/>
            <a:ext cx="10474836" cy="4811712"/>
          </a:xfrm>
        </p:spPr>
        <p:txBody>
          <a:bodyPr/>
          <a:lstStyle>
            <a:lvl1pPr marL="0" indent="0">
              <a:buNone/>
              <a:defRPr>
                <a:solidFill>
                  <a:schemeClr val="bg1"/>
                </a:solidFill>
              </a:defRPr>
            </a:lvl1pPr>
          </a:lstStyle>
          <a:p>
            <a:pPr lvl="0"/>
            <a:endParaRPr lang="en-US"/>
          </a:p>
        </p:txBody>
      </p:sp>
      <p:cxnSp>
        <p:nvCxnSpPr>
          <p:cNvPr id="13" name="Straight Connector 12">
            <a:extLst>
              <a:ext uri="{FF2B5EF4-FFF2-40B4-BE49-F238E27FC236}">
                <a16:creationId xmlns:a16="http://schemas.microsoft.com/office/drawing/2014/main" id="{9D055069-9965-4DF4-9B4F-CC2ECE785A90}"/>
              </a:ext>
            </a:extLst>
          </p:cNvPr>
          <p:cNvCxnSpPr>
            <a:cxnSpLocks/>
          </p:cNvCxnSpPr>
          <p:nvPr userDrawn="1"/>
        </p:nvCxnSpPr>
        <p:spPr>
          <a:xfrm>
            <a:off x="838200" y="457200"/>
            <a:ext cx="0" cy="70485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2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083EF-42BE-4F77-892E-E75D8BD02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DD4FC5-001A-4F42-9878-FA9120888FB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440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b="0" kern="1200">
          <a:solidFill>
            <a:schemeClr val="tx1"/>
          </a:solidFill>
          <a:latin typeface="Source Sans Pro" panose="020B0503030403020204" pitchFamily="34" charset="0"/>
          <a:ea typeface="Source Sans Pro" panose="020B0503030403020204" pitchFamily="34"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Info_Coll@fws.gov"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F7CA9A-7FFE-909B-437E-06B06113900B}"/>
              </a:ext>
            </a:extLst>
          </p:cNvPr>
          <p:cNvSpPr>
            <a:spLocks noGrp="1"/>
          </p:cNvSpPr>
          <p:nvPr>
            <p:ph type="ctrTitle"/>
          </p:nvPr>
        </p:nvSpPr>
        <p:spPr>
          <a:xfrm>
            <a:off x="537411" y="2893103"/>
            <a:ext cx="9542588" cy="1769314"/>
          </a:xfrm>
        </p:spPr>
        <p:txBody>
          <a:bodyPr/>
          <a:lstStyle/>
          <a:p>
            <a:r>
              <a:rPr lang="en-US"/>
              <a:t>FAC Strategic </a:t>
            </a:r>
            <a:br>
              <a:rPr lang="en-US"/>
            </a:br>
            <a:r>
              <a:rPr lang="en-US"/>
              <a:t>Plan Development</a:t>
            </a:r>
          </a:p>
        </p:txBody>
      </p:sp>
      <p:sp>
        <p:nvSpPr>
          <p:cNvPr id="7" name="Subtitle 2">
            <a:extLst>
              <a:ext uri="{FF2B5EF4-FFF2-40B4-BE49-F238E27FC236}">
                <a16:creationId xmlns:a16="http://schemas.microsoft.com/office/drawing/2014/main" id="{24F4BCF9-3CB4-FCC7-4B84-36FA30C4556C}"/>
              </a:ext>
            </a:extLst>
          </p:cNvPr>
          <p:cNvSpPr txBox="1">
            <a:spLocks/>
          </p:cNvSpPr>
          <p:nvPr/>
        </p:nvSpPr>
        <p:spPr>
          <a:xfrm>
            <a:off x="537411" y="4948842"/>
            <a:ext cx="6425364" cy="906588"/>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i="1" kern="1200">
                <a:solidFill>
                  <a:schemeClr val="accent1"/>
                </a:solidFill>
                <a:latin typeface="Poppins Light" panose="00000400000000000000" pitchFamily="2" charset="0"/>
                <a:ea typeface="Source Sans Pro" panose="020B0503030403020204" pitchFamily="34" charset="0"/>
                <a:cs typeface="Poppins Light" panose="00000400000000000000" pitchFamily="2" charset="0"/>
              </a:defRPr>
            </a:lvl1pPr>
            <a:lvl2pPr marL="457189" indent="0" algn="ctr" defTabSz="914377" rtl="0" eaLnBrk="1" latinLnBrk="0" hangingPunct="1">
              <a:lnSpc>
                <a:spcPct val="90000"/>
              </a:lnSpc>
              <a:spcBef>
                <a:spcPts val="500"/>
              </a:spcBef>
              <a:buFont typeface="Arial" panose="020B0604020202020204" pitchFamily="34" charset="0"/>
              <a:buNone/>
              <a:defRPr sz="2000" b="0" kern="1200">
                <a:solidFill>
                  <a:schemeClr val="tx1"/>
                </a:solidFill>
                <a:latin typeface="Source Sans Pro" panose="020B0503030403020204" pitchFamily="34" charset="0"/>
                <a:ea typeface="Source Sans Pro" panose="020B0503030403020204" pitchFamily="34" charset="0"/>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0"/>
                <a:ea typeface="Source Sans Pro" panose="020B0503030403020204" pitchFamily="34" charset="0"/>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Source Sans Pro" panose="020B0503030403020204" pitchFamily="34" charset="0"/>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0"/>
                <a:ea typeface="Source Sans Pro" panose="020B0503030403020204" pitchFamily="34" charset="0"/>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Status Update and Inputs from Partners</a:t>
            </a:r>
          </a:p>
          <a:p>
            <a:r>
              <a:rPr lang="en-US"/>
              <a:t>August 2024</a:t>
            </a:r>
          </a:p>
        </p:txBody>
      </p:sp>
      <p:pic>
        <p:nvPicPr>
          <p:cNvPr id="3" name="Picture 2">
            <a:extLst>
              <a:ext uri="{FF2B5EF4-FFF2-40B4-BE49-F238E27FC236}">
                <a16:creationId xmlns:a16="http://schemas.microsoft.com/office/drawing/2014/main" id="{EA91EE8F-BC6D-6BA1-4627-D53179868118}"/>
              </a:ext>
            </a:extLst>
          </p:cNvPr>
          <p:cNvPicPr>
            <a:picLocks noChangeAspect="1"/>
          </p:cNvPicPr>
          <p:nvPr/>
        </p:nvPicPr>
        <p:blipFill>
          <a:blip r:embed="rId3"/>
          <a:stretch>
            <a:fillRect/>
          </a:stretch>
        </p:blipFill>
        <p:spPr>
          <a:xfrm>
            <a:off x="8784405" y="3429000"/>
            <a:ext cx="3153220" cy="3324295"/>
          </a:xfrm>
          <a:prstGeom prst="rect">
            <a:avLst/>
          </a:prstGeom>
        </p:spPr>
      </p:pic>
    </p:spTree>
    <p:extLst>
      <p:ext uri="{BB962C8B-B14F-4D97-AF65-F5344CB8AC3E}">
        <p14:creationId xmlns:p14="http://schemas.microsoft.com/office/powerpoint/2010/main" val="384340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CA12-A6BE-C42B-0F27-CA6E7923EADF}"/>
              </a:ext>
            </a:extLst>
          </p:cNvPr>
          <p:cNvSpPr>
            <a:spLocks noGrp="1"/>
          </p:cNvSpPr>
          <p:nvPr>
            <p:ph type="title"/>
          </p:nvPr>
        </p:nvSpPr>
        <p:spPr>
          <a:xfrm>
            <a:off x="839788" y="457200"/>
            <a:ext cx="9969726" cy="704851"/>
          </a:xfrm>
        </p:spPr>
        <p:txBody>
          <a:bodyPr>
            <a:normAutofit/>
          </a:bodyPr>
          <a:lstStyle/>
          <a:p>
            <a:r>
              <a:rPr lang="en-US" dirty="0"/>
              <a:t>Paperwork Reduction Act</a:t>
            </a:r>
          </a:p>
        </p:txBody>
      </p:sp>
      <p:sp>
        <p:nvSpPr>
          <p:cNvPr id="3" name="Content Placeholder 2">
            <a:extLst>
              <a:ext uri="{FF2B5EF4-FFF2-40B4-BE49-F238E27FC236}">
                <a16:creationId xmlns:a16="http://schemas.microsoft.com/office/drawing/2014/main" id="{9DCE6481-BDB4-E159-ED7E-29A44CFBFFCD}"/>
              </a:ext>
            </a:extLst>
          </p:cNvPr>
          <p:cNvSpPr>
            <a:spLocks noGrp="1"/>
          </p:cNvSpPr>
          <p:nvPr>
            <p:ph sz="quarter" idx="14"/>
          </p:nvPr>
        </p:nvSpPr>
        <p:spPr>
          <a:xfrm>
            <a:off x="858582" y="1636380"/>
            <a:ext cx="10474836" cy="4501662"/>
          </a:xfrm>
        </p:spPr>
        <p:txBody>
          <a:bodyPr vert="horz" lIns="91440" tIns="45720" rIns="91440" bIns="45720" rtlCol="0" anchor="t">
            <a:noAutofit/>
          </a:bodyPr>
          <a:lstStyle/>
          <a:p>
            <a:pPr marR="0" lvl="0" algn="l" defTabSz="914377" rtl="0" eaLnBrk="1" fontAlgn="auto" latinLnBrk="0" hangingPunct="1">
              <a:lnSpc>
                <a:spcPct val="100000"/>
              </a:lnSpc>
              <a:spcBef>
                <a:spcPts val="600"/>
              </a:spcBef>
              <a:spcAft>
                <a:spcPts val="600"/>
              </a:spcAft>
              <a:buClrTx/>
              <a:buSzTx/>
              <a:tabLst/>
              <a:defRPr/>
            </a:pPr>
            <a:r>
              <a:rPr kumimoji="0" lang="en-US" sz="1800" b="0" i="0" u="none" strike="noStrike" kern="1200" cap="none" spc="0" normalizeH="0" baseline="0" noProof="0" dirty="0">
                <a:ln>
                  <a:noFill/>
                </a:ln>
                <a:solidFill>
                  <a:prstClr val="white"/>
                </a:solidFill>
                <a:effectLst/>
                <a:uLnTx/>
                <a:uFillTx/>
                <a:latin typeface="Poppins"/>
                <a:ea typeface="Source Sans Pro" panose="020B0503030403020204" pitchFamily="34" charset="0"/>
                <a:cs typeface="+mn-cs"/>
              </a:rPr>
              <a:t>OMB Control No. 1090-0012</a:t>
            </a:r>
          </a:p>
          <a:p>
            <a:pPr marR="0" lvl="0" algn="l" defTabSz="914377" rtl="0" eaLnBrk="1" fontAlgn="auto" latinLnBrk="0" hangingPunct="1">
              <a:lnSpc>
                <a:spcPct val="100000"/>
              </a:lnSpc>
              <a:spcBef>
                <a:spcPts val="600"/>
              </a:spcBef>
              <a:spcAft>
                <a:spcPts val="600"/>
              </a:spcAft>
              <a:buClrTx/>
              <a:buSzTx/>
              <a:tabLst/>
              <a:defRPr/>
            </a:pPr>
            <a:r>
              <a:rPr kumimoji="0" lang="en-US" sz="1800" b="0" i="0" u="none" strike="noStrike" kern="1200" cap="none" spc="0" normalizeH="0" baseline="0" noProof="0" dirty="0">
                <a:ln>
                  <a:noFill/>
                </a:ln>
                <a:solidFill>
                  <a:prstClr val="white"/>
                </a:solidFill>
                <a:effectLst/>
                <a:uLnTx/>
                <a:uFillTx/>
                <a:latin typeface="Poppins"/>
                <a:ea typeface="Source Sans Pro" panose="020B0503030403020204" pitchFamily="34" charset="0"/>
                <a:cs typeface="+mn-cs"/>
              </a:rPr>
              <a:t>Expires 02/28/2027</a:t>
            </a:r>
          </a:p>
          <a:p>
            <a:pPr>
              <a:lnSpc>
                <a:spcPct val="100000"/>
              </a:lnSpc>
              <a:spcBef>
                <a:spcPts val="600"/>
              </a:spcBef>
              <a:spcAft>
                <a:spcPts val="600"/>
              </a:spcAft>
            </a:pPr>
            <a:r>
              <a:rPr lang="en-US" sz="1800" b="1" dirty="0"/>
              <a:t>Paperwork Reduction Act Statement</a:t>
            </a:r>
            <a:r>
              <a:rPr lang="en-US" sz="1800" dirty="0"/>
              <a:t>: We are collecting this information subject to the Paperwork Reduction Act (44 U.S.C. 3501 et seq.) to incorporate feedback on existing efforts and program priorities from those who partner with and are served by FAC. Your response is voluntary and will not be shared publicly. We may not conduct or sponsor an information collection, and you are not required to respond to a collection of information, unless it displays a currently valid OMB Control Number. OMB has reviewed and approved this survey and assigned OMB Control Number 1090-0012.</a:t>
            </a:r>
          </a:p>
          <a:p>
            <a:pPr>
              <a:lnSpc>
                <a:spcPct val="100000"/>
              </a:lnSpc>
              <a:spcBef>
                <a:spcPts val="600"/>
              </a:spcBef>
              <a:spcAft>
                <a:spcPts val="600"/>
              </a:spcAft>
            </a:pPr>
            <a:r>
              <a:rPr lang="en-US" sz="1800" b="1" dirty="0"/>
              <a:t>Estimated Burden Statement</a:t>
            </a:r>
            <a:r>
              <a:rPr lang="en-US" sz="1800" dirty="0"/>
              <a:t>: We estimate the survey will take you 90 minutes to complete, including time to read instructions, gather information, and complete and submit your response. You may submit comments on any aspect of this information collection to the Service Information Collection Clearance Officer, U.S. Fish and Wildlife Service, 5275 Leesburg Pike, MS PRB (JAO/3W), Falls Church, VA 22041-3803, or via email at </a:t>
            </a:r>
            <a:r>
              <a:rPr lang="en-US" sz="1800" dirty="0">
                <a:hlinkClick r:id="rId3">
                  <a:extLst>
                    <a:ext uri="{A12FA001-AC4F-418D-AE19-62706E023703}">
                      <ahyp:hlinkClr xmlns:ahyp="http://schemas.microsoft.com/office/drawing/2018/hyperlinkcolor" val="tx"/>
                    </a:ext>
                  </a:extLst>
                </a:hlinkClick>
              </a:rPr>
              <a:t>Info_Coll@fws.gov</a:t>
            </a:r>
            <a:r>
              <a:rPr lang="en-US" sz="1800" dirty="0"/>
              <a:t>.</a:t>
            </a:r>
          </a:p>
        </p:txBody>
      </p:sp>
    </p:spTree>
    <p:extLst>
      <p:ext uri="{BB962C8B-B14F-4D97-AF65-F5344CB8AC3E}">
        <p14:creationId xmlns:p14="http://schemas.microsoft.com/office/powerpoint/2010/main" val="357076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841E203-4639-2820-4FA7-2E7E0C756314}"/>
              </a:ext>
            </a:extLst>
          </p:cNvPr>
          <p:cNvSpPr>
            <a:spLocks noGrp="1"/>
          </p:cNvSpPr>
          <p:nvPr>
            <p:ph type="title"/>
          </p:nvPr>
        </p:nvSpPr>
        <p:spPr>
          <a:xfrm>
            <a:off x="838199" y="726165"/>
            <a:ext cx="10515601" cy="1324308"/>
          </a:xfrm>
        </p:spPr>
        <p:txBody>
          <a:bodyPr/>
          <a:lstStyle/>
          <a:p>
            <a:r>
              <a:rPr lang="en-US"/>
              <a:t>Why We Are Updating </a:t>
            </a:r>
            <a:br>
              <a:rPr lang="en-US"/>
            </a:br>
            <a:r>
              <a:rPr lang="en-US"/>
              <a:t>Our Strategic Plan</a:t>
            </a:r>
          </a:p>
        </p:txBody>
      </p:sp>
      <p:sp>
        <p:nvSpPr>
          <p:cNvPr id="13" name="Content Placeholder 2">
            <a:extLst>
              <a:ext uri="{FF2B5EF4-FFF2-40B4-BE49-F238E27FC236}">
                <a16:creationId xmlns:a16="http://schemas.microsoft.com/office/drawing/2014/main" id="{070AA113-08F7-5AB1-3A3C-3E05AAD4CBFA}"/>
              </a:ext>
            </a:extLst>
          </p:cNvPr>
          <p:cNvSpPr txBox="1">
            <a:spLocks/>
          </p:cNvSpPr>
          <p:nvPr/>
        </p:nvSpPr>
        <p:spPr>
          <a:xfrm>
            <a:off x="838200" y="2158737"/>
            <a:ext cx="10515600" cy="3852749"/>
          </a:xfrm>
          <a:prstGeom prst="rect">
            <a:avLst/>
          </a:prstGeom>
        </p:spPr>
        <p:txBody>
          <a:bodyPr vert="horz" lIns="91440" tIns="45720" rIns="91440" bIns="45720" numCol="1" rtlCol="0">
            <a:normAutofit/>
          </a:bodyPr>
          <a:lstStyle>
            <a:lvl1pPr marL="0" indent="0" algn="l" defTabSz="914377" rtl="0" eaLnBrk="1" latinLnBrk="0" hangingPunct="1">
              <a:lnSpc>
                <a:spcPct val="90000"/>
              </a:lnSpc>
              <a:spcBef>
                <a:spcPts val="1000"/>
              </a:spcBef>
              <a:buFont typeface="Arial" panose="020B0604020202020204" pitchFamily="34" charset="0"/>
              <a:buNone/>
              <a:defRPr sz="3200" kern="1200">
                <a:solidFill>
                  <a:srgbClr val="02426D"/>
                </a:solidFill>
                <a:latin typeface="+mn-lt"/>
                <a:ea typeface="Source Sans Pro" panose="020B0503030403020204" pitchFamily="34"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b="0" kern="1200">
                <a:solidFill>
                  <a:schemeClr val="tx1"/>
                </a:solidFill>
                <a:latin typeface="Source Sans Pro" panose="020B0503030403020204" pitchFamily="34" charset="0"/>
                <a:ea typeface="Source Sans Pro" panose="020B0503030403020204" pitchFamily="34"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ts val="3840"/>
              </a:lnSpc>
              <a:spcBef>
                <a:spcPts val="0"/>
              </a:spcBef>
              <a:spcAft>
                <a:spcPts val="1800"/>
              </a:spcAft>
              <a:buFont typeface="Arial" panose="020B0604020202020204" pitchFamily="34" charset="0"/>
              <a:buChar char="•"/>
            </a:pPr>
            <a:r>
              <a:rPr lang="en-US" b="1" i="1" dirty="0"/>
              <a:t>Improve</a:t>
            </a:r>
            <a:r>
              <a:rPr lang="en-US" dirty="0"/>
              <a:t> collaborative conservation approaches with our partners.</a:t>
            </a:r>
          </a:p>
          <a:p>
            <a:pPr marL="457200" indent="-457200">
              <a:lnSpc>
                <a:spcPts val="3840"/>
              </a:lnSpc>
              <a:spcBef>
                <a:spcPts val="0"/>
              </a:spcBef>
              <a:spcAft>
                <a:spcPts val="1800"/>
              </a:spcAft>
              <a:buFont typeface="Arial" panose="020B0604020202020204" pitchFamily="34" charset="0"/>
              <a:buChar char="•"/>
            </a:pPr>
            <a:r>
              <a:rPr lang="en-US" b="1" i="1" dirty="0"/>
              <a:t>Build</a:t>
            </a:r>
            <a:r>
              <a:rPr lang="en-US" dirty="0"/>
              <a:t> awareness of conservation benefits.</a:t>
            </a:r>
          </a:p>
          <a:p>
            <a:pPr marL="457200" indent="-457200">
              <a:lnSpc>
                <a:spcPts val="3840"/>
              </a:lnSpc>
              <a:spcBef>
                <a:spcPts val="0"/>
              </a:spcBef>
              <a:spcAft>
                <a:spcPts val="1800"/>
              </a:spcAft>
              <a:buFont typeface="Arial" panose="020B0604020202020204" pitchFamily="34" charset="0"/>
              <a:buChar char="•"/>
            </a:pPr>
            <a:r>
              <a:rPr lang="en-US" b="1" i="1" dirty="0"/>
              <a:t>Expand</a:t>
            </a:r>
            <a:r>
              <a:rPr lang="en-US" dirty="0"/>
              <a:t> our efforts to new partners.</a:t>
            </a:r>
          </a:p>
          <a:p>
            <a:pPr marL="457200" indent="-457200">
              <a:lnSpc>
                <a:spcPts val="3840"/>
              </a:lnSpc>
              <a:spcBef>
                <a:spcPts val="0"/>
              </a:spcBef>
              <a:spcAft>
                <a:spcPts val="1800"/>
              </a:spcAft>
              <a:buFont typeface="Arial" panose="020B0604020202020204" pitchFamily="34" charset="0"/>
              <a:buChar char="•"/>
            </a:pPr>
            <a:r>
              <a:rPr lang="en-US" b="1" i="1" dirty="0"/>
              <a:t>Innovate</a:t>
            </a:r>
            <a:r>
              <a:rPr lang="en-US" dirty="0"/>
              <a:t> how we deliver our program.</a:t>
            </a:r>
          </a:p>
          <a:p>
            <a:endParaRPr lang="en-US" dirty="0"/>
          </a:p>
        </p:txBody>
      </p:sp>
    </p:spTree>
    <p:extLst>
      <p:ext uri="{BB962C8B-B14F-4D97-AF65-F5344CB8AC3E}">
        <p14:creationId xmlns:p14="http://schemas.microsoft.com/office/powerpoint/2010/main" val="317856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4A1-ABB2-C7EB-469F-025CD9D51032}"/>
              </a:ext>
            </a:extLst>
          </p:cNvPr>
          <p:cNvSpPr>
            <a:spLocks noGrp="1"/>
          </p:cNvSpPr>
          <p:nvPr>
            <p:ph type="title"/>
          </p:nvPr>
        </p:nvSpPr>
        <p:spPr>
          <a:xfrm>
            <a:off x="839786" y="457200"/>
            <a:ext cx="9698289" cy="704851"/>
          </a:xfrm>
        </p:spPr>
        <p:txBody>
          <a:bodyPr>
            <a:noAutofit/>
          </a:bodyPr>
          <a:lstStyle/>
          <a:p>
            <a:r>
              <a:rPr lang="en-US"/>
              <a:t>Strategic Planning Process Overview</a:t>
            </a:r>
          </a:p>
        </p:txBody>
      </p:sp>
      <p:grpSp>
        <p:nvGrpSpPr>
          <p:cNvPr id="46" name="Group 45">
            <a:extLst>
              <a:ext uri="{FF2B5EF4-FFF2-40B4-BE49-F238E27FC236}">
                <a16:creationId xmlns:a16="http://schemas.microsoft.com/office/drawing/2014/main" id="{56F7AD1B-1315-495D-8B86-B8DBE4D708B3}"/>
              </a:ext>
            </a:extLst>
          </p:cNvPr>
          <p:cNvGrpSpPr/>
          <p:nvPr/>
        </p:nvGrpSpPr>
        <p:grpSpPr>
          <a:xfrm>
            <a:off x="3805746" y="1159211"/>
            <a:ext cx="4138908" cy="5437017"/>
            <a:chOff x="4082840" y="1159211"/>
            <a:chExt cx="4138908" cy="5437017"/>
          </a:xfrm>
        </p:grpSpPr>
        <p:sp>
          <p:nvSpPr>
            <p:cNvPr id="25" name="Freeform 24">
              <a:extLst>
                <a:ext uri="{FF2B5EF4-FFF2-40B4-BE49-F238E27FC236}">
                  <a16:creationId xmlns:a16="http://schemas.microsoft.com/office/drawing/2014/main" id="{36F8FC2C-6704-C443-F663-351975498680}"/>
                </a:ext>
              </a:extLst>
            </p:cNvPr>
            <p:cNvSpPr/>
            <p:nvPr/>
          </p:nvSpPr>
          <p:spPr>
            <a:xfrm>
              <a:off x="4082840" y="1159211"/>
              <a:ext cx="2286000" cy="811495"/>
            </a:xfrm>
            <a:custGeom>
              <a:avLst/>
              <a:gdLst>
                <a:gd name="connsiteX0" fmla="*/ 0 w 2028738"/>
                <a:gd name="connsiteY0" fmla="*/ 0 h 811495"/>
                <a:gd name="connsiteX1" fmla="*/ 1622991 w 2028738"/>
                <a:gd name="connsiteY1" fmla="*/ 0 h 811495"/>
                <a:gd name="connsiteX2" fmla="*/ 2028738 w 2028738"/>
                <a:gd name="connsiteY2" fmla="*/ 405748 h 811495"/>
                <a:gd name="connsiteX3" fmla="*/ 1622991 w 2028738"/>
                <a:gd name="connsiteY3" fmla="*/ 811495 h 811495"/>
                <a:gd name="connsiteX4" fmla="*/ 0 w 2028738"/>
                <a:gd name="connsiteY4" fmla="*/ 811495 h 811495"/>
                <a:gd name="connsiteX5" fmla="*/ 405748 w 2028738"/>
                <a:gd name="connsiteY5" fmla="*/ 405748 h 811495"/>
                <a:gd name="connsiteX6" fmla="*/ 0 w 2028738"/>
                <a:gd name="connsiteY6" fmla="*/ 0 h 8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738" h="811495">
                  <a:moveTo>
                    <a:pt x="0" y="0"/>
                  </a:moveTo>
                  <a:lnTo>
                    <a:pt x="1622991" y="0"/>
                  </a:lnTo>
                  <a:lnTo>
                    <a:pt x="2028738" y="405748"/>
                  </a:lnTo>
                  <a:lnTo>
                    <a:pt x="1622991" y="811495"/>
                  </a:lnTo>
                  <a:lnTo>
                    <a:pt x="0" y="811495"/>
                  </a:lnTo>
                  <a:lnTo>
                    <a:pt x="405748" y="40574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8448" tIns="6350" rIns="405747" bIns="6350" numCol="1" spcCol="1270" anchor="ctr" anchorCtr="0">
              <a:noAutofit/>
            </a:bodyPr>
            <a:lstStyle/>
            <a:p>
              <a:pPr marL="0" lvl="0" indent="0" algn="ctr" defTabSz="444500">
                <a:lnSpc>
                  <a:spcPts val="1200"/>
                </a:lnSpc>
                <a:spcBef>
                  <a:spcPct val="0"/>
                </a:spcBef>
                <a:buNone/>
              </a:pPr>
              <a:r>
                <a:rPr lang="en-US" sz="1100" b="1" kern="1200"/>
                <a:t>Gathered Feedback from FAC Employees</a:t>
              </a:r>
            </a:p>
          </p:txBody>
        </p:sp>
        <p:sp>
          <p:nvSpPr>
            <p:cNvPr id="29" name="Freeform 28">
              <a:extLst>
                <a:ext uri="{FF2B5EF4-FFF2-40B4-BE49-F238E27FC236}">
                  <a16:creationId xmlns:a16="http://schemas.microsoft.com/office/drawing/2014/main" id="{CF44454B-0D85-4055-4D06-5D6E63951057}"/>
                </a:ext>
              </a:extLst>
            </p:cNvPr>
            <p:cNvSpPr/>
            <p:nvPr/>
          </p:nvSpPr>
          <p:spPr>
            <a:xfrm>
              <a:off x="4082840" y="2084315"/>
              <a:ext cx="2286000" cy="811495"/>
            </a:xfrm>
            <a:custGeom>
              <a:avLst/>
              <a:gdLst>
                <a:gd name="connsiteX0" fmla="*/ 0 w 2028738"/>
                <a:gd name="connsiteY0" fmla="*/ 0 h 811495"/>
                <a:gd name="connsiteX1" fmla="*/ 1622991 w 2028738"/>
                <a:gd name="connsiteY1" fmla="*/ 0 h 811495"/>
                <a:gd name="connsiteX2" fmla="*/ 2028738 w 2028738"/>
                <a:gd name="connsiteY2" fmla="*/ 405748 h 811495"/>
                <a:gd name="connsiteX3" fmla="*/ 1622991 w 2028738"/>
                <a:gd name="connsiteY3" fmla="*/ 811495 h 811495"/>
                <a:gd name="connsiteX4" fmla="*/ 0 w 2028738"/>
                <a:gd name="connsiteY4" fmla="*/ 811495 h 811495"/>
                <a:gd name="connsiteX5" fmla="*/ 405748 w 2028738"/>
                <a:gd name="connsiteY5" fmla="*/ 405748 h 811495"/>
                <a:gd name="connsiteX6" fmla="*/ 0 w 2028738"/>
                <a:gd name="connsiteY6" fmla="*/ 0 h 8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738" h="811495">
                  <a:moveTo>
                    <a:pt x="0" y="0"/>
                  </a:moveTo>
                  <a:lnTo>
                    <a:pt x="1622991" y="0"/>
                  </a:lnTo>
                  <a:lnTo>
                    <a:pt x="2028738" y="405748"/>
                  </a:lnTo>
                  <a:lnTo>
                    <a:pt x="1622991" y="811495"/>
                  </a:lnTo>
                  <a:lnTo>
                    <a:pt x="0" y="811495"/>
                  </a:lnTo>
                  <a:lnTo>
                    <a:pt x="405748" y="405748"/>
                  </a:lnTo>
                  <a:lnTo>
                    <a:pt x="0" y="0"/>
                  </a:lnTo>
                  <a:close/>
                </a:path>
              </a:pathLst>
            </a:custGeom>
          </p:spPr>
          <p:style>
            <a:lnRef idx="2">
              <a:schemeClr val="lt1">
                <a:hueOff val="0"/>
                <a:satOff val="0"/>
                <a:lumOff val="0"/>
                <a:alphaOff val="0"/>
              </a:schemeClr>
            </a:lnRef>
            <a:fillRef idx="1">
              <a:schemeClr val="accent5">
                <a:hueOff val="-196256"/>
                <a:satOff val="-13780"/>
                <a:lumOff val="-5843"/>
                <a:alphaOff val="0"/>
              </a:schemeClr>
            </a:fillRef>
            <a:effectRef idx="0">
              <a:schemeClr val="accent5">
                <a:hueOff val="-196256"/>
                <a:satOff val="-13780"/>
                <a:lumOff val="-5843"/>
                <a:alphaOff val="0"/>
              </a:schemeClr>
            </a:effectRef>
            <a:fontRef idx="minor">
              <a:schemeClr val="lt1"/>
            </a:fontRef>
          </p:style>
          <p:txBody>
            <a:bodyPr spcFirstLastPara="0" vert="horz" wrap="square" lIns="418448" tIns="6350" rIns="405747" bIns="6350" numCol="1" spcCol="1270" anchor="ctr" anchorCtr="0">
              <a:noAutofit/>
            </a:bodyPr>
            <a:lstStyle/>
            <a:p>
              <a:pPr marL="0" lvl="0" indent="0" algn="ctr" defTabSz="444500">
                <a:lnSpc>
                  <a:spcPts val="1200"/>
                </a:lnSpc>
                <a:spcBef>
                  <a:spcPct val="0"/>
                </a:spcBef>
                <a:buNone/>
              </a:pPr>
              <a:r>
                <a:rPr lang="en-US" sz="1100" b="1" kern="1200"/>
                <a:t>Revise vision, mission, goals, </a:t>
              </a:r>
              <a:br>
                <a:rPr lang="en-US" sz="1100" b="1" kern="1200"/>
              </a:br>
              <a:r>
                <a:rPr lang="en-US" sz="1100" b="1" kern="1200"/>
                <a:t>and objectives</a:t>
              </a:r>
            </a:p>
          </p:txBody>
        </p:sp>
        <p:sp>
          <p:nvSpPr>
            <p:cNvPr id="30" name="Freeform 29">
              <a:extLst>
                <a:ext uri="{FF2B5EF4-FFF2-40B4-BE49-F238E27FC236}">
                  <a16:creationId xmlns:a16="http://schemas.microsoft.com/office/drawing/2014/main" id="{657ECAA1-102E-6E41-D0A3-F6429DA22A5D}"/>
                </a:ext>
              </a:extLst>
            </p:cNvPr>
            <p:cNvSpPr/>
            <p:nvPr/>
          </p:nvSpPr>
          <p:spPr>
            <a:xfrm>
              <a:off x="6118628" y="2153292"/>
              <a:ext cx="2103120" cy="673541"/>
            </a:xfrm>
            <a:custGeom>
              <a:avLst/>
              <a:gdLst>
                <a:gd name="connsiteX0" fmla="*/ 0 w 1683852"/>
                <a:gd name="connsiteY0" fmla="*/ 0 h 673541"/>
                <a:gd name="connsiteX1" fmla="*/ 1347082 w 1683852"/>
                <a:gd name="connsiteY1" fmla="*/ 0 h 673541"/>
                <a:gd name="connsiteX2" fmla="*/ 1683852 w 1683852"/>
                <a:gd name="connsiteY2" fmla="*/ 336771 h 673541"/>
                <a:gd name="connsiteX3" fmla="*/ 1347082 w 1683852"/>
                <a:gd name="connsiteY3" fmla="*/ 673541 h 673541"/>
                <a:gd name="connsiteX4" fmla="*/ 0 w 1683852"/>
                <a:gd name="connsiteY4" fmla="*/ 673541 h 673541"/>
                <a:gd name="connsiteX5" fmla="*/ 336771 w 1683852"/>
                <a:gd name="connsiteY5" fmla="*/ 336771 h 673541"/>
                <a:gd name="connsiteX6" fmla="*/ 0 w 1683852"/>
                <a:gd name="connsiteY6" fmla="*/ 0 h 6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852" h="673541">
                  <a:moveTo>
                    <a:pt x="0" y="0"/>
                  </a:moveTo>
                  <a:lnTo>
                    <a:pt x="1347082" y="0"/>
                  </a:lnTo>
                  <a:lnTo>
                    <a:pt x="1683852" y="336771"/>
                  </a:lnTo>
                  <a:lnTo>
                    <a:pt x="1347082" y="673541"/>
                  </a:lnTo>
                  <a:lnTo>
                    <a:pt x="0" y="673541"/>
                  </a:lnTo>
                  <a:lnTo>
                    <a:pt x="336771" y="336771"/>
                  </a:lnTo>
                  <a:lnTo>
                    <a:pt x="0" y="0"/>
                  </a:lnTo>
                  <a:close/>
                </a:path>
              </a:pathLst>
            </a:custGeom>
          </p:spPr>
          <p:style>
            <a:lnRef idx="2">
              <a:schemeClr val="accent5">
                <a:tint val="40000"/>
                <a:alpha val="90000"/>
                <a:hueOff val="-99934"/>
                <a:satOff val="-20723"/>
                <a:lumOff val="-1931"/>
                <a:alphaOff val="0"/>
              </a:schemeClr>
            </a:lnRef>
            <a:fillRef idx="1">
              <a:schemeClr val="accent5">
                <a:tint val="40000"/>
                <a:alpha val="90000"/>
                <a:hueOff val="-99934"/>
                <a:satOff val="-20723"/>
                <a:lumOff val="-1931"/>
                <a:alphaOff val="0"/>
              </a:schemeClr>
            </a:fillRef>
            <a:effectRef idx="0">
              <a:schemeClr val="accent5">
                <a:tint val="40000"/>
                <a:alpha val="90000"/>
                <a:hueOff val="-99934"/>
                <a:satOff val="-20723"/>
                <a:lumOff val="-1931"/>
                <a:alphaOff val="0"/>
              </a:schemeClr>
            </a:effectRef>
            <a:fontRef idx="minor">
              <a:schemeClr val="dk1">
                <a:hueOff val="0"/>
                <a:satOff val="0"/>
                <a:lumOff val="0"/>
                <a:alphaOff val="0"/>
              </a:schemeClr>
            </a:fontRef>
          </p:style>
          <p:txBody>
            <a:bodyPr spcFirstLastPara="0" vert="horz" wrap="square" lIns="349471" tIns="6350" rIns="336770" bIns="6350" numCol="1" spcCol="1270" anchor="ctr" anchorCtr="0">
              <a:noAutofit/>
            </a:bodyPr>
            <a:lstStyle/>
            <a:p>
              <a:pPr marL="0" lvl="0" indent="0" algn="ctr" defTabSz="444500">
                <a:lnSpc>
                  <a:spcPts val="1200"/>
                </a:lnSpc>
                <a:spcBef>
                  <a:spcPct val="0"/>
                </a:spcBef>
                <a:buNone/>
              </a:pPr>
              <a:r>
                <a:rPr lang="en-US" sz="1100" kern="1200"/>
                <a:t>Engage </a:t>
              </a:r>
              <a:br>
                <a:rPr lang="en-US" sz="1100" kern="1200"/>
              </a:br>
              <a:r>
                <a:rPr lang="en-US" sz="1100" kern="1200"/>
                <a:t>Partners</a:t>
              </a:r>
            </a:p>
          </p:txBody>
        </p:sp>
        <p:sp>
          <p:nvSpPr>
            <p:cNvPr id="32" name="Freeform 31">
              <a:extLst>
                <a:ext uri="{FF2B5EF4-FFF2-40B4-BE49-F238E27FC236}">
                  <a16:creationId xmlns:a16="http://schemas.microsoft.com/office/drawing/2014/main" id="{59470A00-DF15-695D-359F-486E93859225}"/>
                </a:ext>
              </a:extLst>
            </p:cNvPr>
            <p:cNvSpPr/>
            <p:nvPr/>
          </p:nvSpPr>
          <p:spPr>
            <a:xfrm>
              <a:off x="4082840" y="3009420"/>
              <a:ext cx="2286000" cy="811495"/>
            </a:xfrm>
            <a:custGeom>
              <a:avLst/>
              <a:gdLst>
                <a:gd name="connsiteX0" fmla="*/ 0 w 2028738"/>
                <a:gd name="connsiteY0" fmla="*/ 0 h 811495"/>
                <a:gd name="connsiteX1" fmla="*/ 1622991 w 2028738"/>
                <a:gd name="connsiteY1" fmla="*/ 0 h 811495"/>
                <a:gd name="connsiteX2" fmla="*/ 2028738 w 2028738"/>
                <a:gd name="connsiteY2" fmla="*/ 405748 h 811495"/>
                <a:gd name="connsiteX3" fmla="*/ 1622991 w 2028738"/>
                <a:gd name="connsiteY3" fmla="*/ 811495 h 811495"/>
                <a:gd name="connsiteX4" fmla="*/ 0 w 2028738"/>
                <a:gd name="connsiteY4" fmla="*/ 811495 h 811495"/>
                <a:gd name="connsiteX5" fmla="*/ 405748 w 2028738"/>
                <a:gd name="connsiteY5" fmla="*/ 405748 h 811495"/>
                <a:gd name="connsiteX6" fmla="*/ 0 w 2028738"/>
                <a:gd name="connsiteY6" fmla="*/ 0 h 8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738" h="811495">
                  <a:moveTo>
                    <a:pt x="0" y="0"/>
                  </a:moveTo>
                  <a:lnTo>
                    <a:pt x="1622991" y="0"/>
                  </a:lnTo>
                  <a:lnTo>
                    <a:pt x="2028738" y="405748"/>
                  </a:lnTo>
                  <a:lnTo>
                    <a:pt x="1622991" y="811495"/>
                  </a:lnTo>
                  <a:lnTo>
                    <a:pt x="0" y="811495"/>
                  </a:lnTo>
                  <a:lnTo>
                    <a:pt x="405748" y="405748"/>
                  </a:lnTo>
                  <a:lnTo>
                    <a:pt x="0" y="0"/>
                  </a:lnTo>
                  <a:close/>
                </a:path>
              </a:pathLst>
            </a:custGeom>
          </p:spPr>
          <p:style>
            <a:lnRef idx="2">
              <a:schemeClr val="lt1">
                <a:hueOff val="0"/>
                <a:satOff val="0"/>
                <a:lumOff val="0"/>
                <a:alphaOff val="0"/>
              </a:schemeClr>
            </a:lnRef>
            <a:fillRef idx="1">
              <a:schemeClr val="accent5">
                <a:hueOff val="-392513"/>
                <a:satOff val="-27561"/>
                <a:lumOff val="-11685"/>
                <a:alphaOff val="0"/>
              </a:schemeClr>
            </a:fillRef>
            <a:effectRef idx="0">
              <a:schemeClr val="accent5">
                <a:hueOff val="-392513"/>
                <a:satOff val="-27561"/>
                <a:lumOff val="-11685"/>
                <a:alphaOff val="0"/>
              </a:schemeClr>
            </a:effectRef>
            <a:fontRef idx="minor">
              <a:schemeClr val="lt1"/>
            </a:fontRef>
          </p:style>
          <p:txBody>
            <a:bodyPr spcFirstLastPara="0" vert="horz" wrap="square" lIns="418448" tIns="6350" rIns="405747" bIns="6350" numCol="1" spcCol="1270" anchor="ctr" anchorCtr="0">
              <a:noAutofit/>
            </a:bodyPr>
            <a:lstStyle/>
            <a:p>
              <a:pPr marL="0" lvl="0" indent="0" algn="ctr" defTabSz="444500">
                <a:lnSpc>
                  <a:spcPts val="1200"/>
                </a:lnSpc>
                <a:spcBef>
                  <a:spcPct val="0"/>
                </a:spcBef>
                <a:buNone/>
              </a:pPr>
              <a:r>
                <a:rPr lang="en-US" sz="1100" b="1" kern="1200"/>
                <a:t>Fill in gaps, conduct </a:t>
              </a:r>
              <a:br>
                <a:rPr lang="en-US" sz="1100" b="1" kern="1200"/>
              </a:br>
              <a:r>
                <a:rPr lang="en-US" sz="1100" b="1" kern="1200"/>
                <a:t>research, </a:t>
              </a:r>
              <a:br>
                <a:rPr lang="en-US" sz="1100" b="1" kern="1200"/>
              </a:br>
              <a:r>
                <a:rPr lang="en-US" sz="1100" b="1" kern="1200"/>
                <a:t>begin drafting</a:t>
              </a:r>
            </a:p>
          </p:txBody>
        </p:sp>
        <p:sp>
          <p:nvSpPr>
            <p:cNvPr id="33" name="Freeform 32">
              <a:extLst>
                <a:ext uri="{FF2B5EF4-FFF2-40B4-BE49-F238E27FC236}">
                  <a16:creationId xmlns:a16="http://schemas.microsoft.com/office/drawing/2014/main" id="{F3A3D495-96DF-BC7E-D28B-C8DFBDA47EE0}"/>
                </a:ext>
              </a:extLst>
            </p:cNvPr>
            <p:cNvSpPr/>
            <p:nvPr/>
          </p:nvSpPr>
          <p:spPr>
            <a:xfrm>
              <a:off x="6118628" y="3078397"/>
              <a:ext cx="2103120" cy="673541"/>
            </a:xfrm>
            <a:custGeom>
              <a:avLst/>
              <a:gdLst>
                <a:gd name="connsiteX0" fmla="*/ 0 w 1683852"/>
                <a:gd name="connsiteY0" fmla="*/ 0 h 673541"/>
                <a:gd name="connsiteX1" fmla="*/ 1347082 w 1683852"/>
                <a:gd name="connsiteY1" fmla="*/ 0 h 673541"/>
                <a:gd name="connsiteX2" fmla="*/ 1683852 w 1683852"/>
                <a:gd name="connsiteY2" fmla="*/ 336771 h 673541"/>
                <a:gd name="connsiteX3" fmla="*/ 1347082 w 1683852"/>
                <a:gd name="connsiteY3" fmla="*/ 673541 h 673541"/>
                <a:gd name="connsiteX4" fmla="*/ 0 w 1683852"/>
                <a:gd name="connsiteY4" fmla="*/ 673541 h 673541"/>
                <a:gd name="connsiteX5" fmla="*/ 336771 w 1683852"/>
                <a:gd name="connsiteY5" fmla="*/ 336771 h 673541"/>
                <a:gd name="connsiteX6" fmla="*/ 0 w 1683852"/>
                <a:gd name="connsiteY6" fmla="*/ 0 h 6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852" h="673541">
                  <a:moveTo>
                    <a:pt x="0" y="0"/>
                  </a:moveTo>
                  <a:lnTo>
                    <a:pt x="1347082" y="0"/>
                  </a:lnTo>
                  <a:lnTo>
                    <a:pt x="1683852" y="336771"/>
                  </a:lnTo>
                  <a:lnTo>
                    <a:pt x="1347082" y="673541"/>
                  </a:lnTo>
                  <a:lnTo>
                    <a:pt x="0" y="673541"/>
                  </a:lnTo>
                  <a:lnTo>
                    <a:pt x="336771" y="336771"/>
                  </a:lnTo>
                  <a:lnTo>
                    <a:pt x="0" y="0"/>
                  </a:lnTo>
                  <a:close/>
                </a:path>
              </a:pathLst>
            </a:custGeom>
          </p:spPr>
          <p:style>
            <a:lnRef idx="2">
              <a:schemeClr val="accent5">
                <a:tint val="40000"/>
                <a:alpha val="90000"/>
                <a:hueOff val="-166557"/>
                <a:satOff val="-34539"/>
                <a:lumOff val="-3218"/>
                <a:alphaOff val="0"/>
              </a:schemeClr>
            </a:lnRef>
            <a:fillRef idx="1">
              <a:schemeClr val="accent5">
                <a:tint val="40000"/>
                <a:alpha val="90000"/>
                <a:hueOff val="-166557"/>
                <a:satOff val="-34539"/>
                <a:lumOff val="-3218"/>
                <a:alphaOff val="0"/>
              </a:schemeClr>
            </a:fillRef>
            <a:effectRef idx="0">
              <a:schemeClr val="accent5">
                <a:tint val="40000"/>
                <a:alpha val="90000"/>
                <a:hueOff val="-166557"/>
                <a:satOff val="-34539"/>
                <a:lumOff val="-3218"/>
                <a:alphaOff val="0"/>
              </a:schemeClr>
            </a:effectRef>
            <a:fontRef idx="minor">
              <a:schemeClr val="dk1">
                <a:hueOff val="0"/>
                <a:satOff val="0"/>
                <a:lumOff val="0"/>
                <a:alphaOff val="0"/>
              </a:schemeClr>
            </a:fontRef>
          </p:style>
          <p:txBody>
            <a:bodyPr spcFirstLastPara="0" vert="horz" wrap="square" lIns="349471" tIns="6350" rIns="336770" bIns="6350" numCol="1" spcCol="1270" anchor="ctr" anchorCtr="0">
              <a:noAutofit/>
            </a:bodyPr>
            <a:lstStyle/>
            <a:p>
              <a:pPr marL="0" lvl="0" indent="0" algn="ctr" defTabSz="444500">
                <a:lnSpc>
                  <a:spcPts val="1200"/>
                </a:lnSpc>
                <a:spcBef>
                  <a:spcPct val="0"/>
                </a:spcBef>
                <a:buNone/>
              </a:pPr>
              <a:r>
                <a:rPr lang="en-US" sz="1100" kern="1200"/>
                <a:t>Engage</a:t>
              </a:r>
              <a:br>
                <a:rPr lang="en-US" sz="1100" kern="1200"/>
              </a:br>
              <a:r>
                <a:rPr lang="en-US" sz="1100" kern="1200"/>
                <a:t>Partners</a:t>
              </a:r>
            </a:p>
          </p:txBody>
        </p:sp>
        <p:sp>
          <p:nvSpPr>
            <p:cNvPr id="36" name="Freeform 35">
              <a:extLst>
                <a:ext uri="{FF2B5EF4-FFF2-40B4-BE49-F238E27FC236}">
                  <a16:creationId xmlns:a16="http://schemas.microsoft.com/office/drawing/2014/main" id="{1930D574-01AB-6B92-EE8B-9F6C332DF321}"/>
                </a:ext>
              </a:extLst>
            </p:cNvPr>
            <p:cNvSpPr/>
            <p:nvPr/>
          </p:nvSpPr>
          <p:spPr>
            <a:xfrm>
              <a:off x="4082840" y="3934524"/>
              <a:ext cx="2286000" cy="811495"/>
            </a:xfrm>
            <a:custGeom>
              <a:avLst/>
              <a:gdLst>
                <a:gd name="connsiteX0" fmla="*/ 0 w 2028738"/>
                <a:gd name="connsiteY0" fmla="*/ 0 h 811495"/>
                <a:gd name="connsiteX1" fmla="*/ 1622991 w 2028738"/>
                <a:gd name="connsiteY1" fmla="*/ 0 h 811495"/>
                <a:gd name="connsiteX2" fmla="*/ 2028738 w 2028738"/>
                <a:gd name="connsiteY2" fmla="*/ 405748 h 811495"/>
                <a:gd name="connsiteX3" fmla="*/ 1622991 w 2028738"/>
                <a:gd name="connsiteY3" fmla="*/ 811495 h 811495"/>
                <a:gd name="connsiteX4" fmla="*/ 0 w 2028738"/>
                <a:gd name="connsiteY4" fmla="*/ 811495 h 811495"/>
                <a:gd name="connsiteX5" fmla="*/ 405748 w 2028738"/>
                <a:gd name="connsiteY5" fmla="*/ 405748 h 811495"/>
                <a:gd name="connsiteX6" fmla="*/ 0 w 2028738"/>
                <a:gd name="connsiteY6" fmla="*/ 0 h 8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738" h="811495">
                  <a:moveTo>
                    <a:pt x="0" y="0"/>
                  </a:moveTo>
                  <a:lnTo>
                    <a:pt x="1622991" y="0"/>
                  </a:lnTo>
                  <a:lnTo>
                    <a:pt x="2028738" y="405748"/>
                  </a:lnTo>
                  <a:lnTo>
                    <a:pt x="1622991" y="811495"/>
                  </a:lnTo>
                  <a:lnTo>
                    <a:pt x="0" y="811495"/>
                  </a:lnTo>
                  <a:lnTo>
                    <a:pt x="405748" y="405748"/>
                  </a:lnTo>
                  <a:lnTo>
                    <a:pt x="0" y="0"/>
                  </a:lnTo>
                  <a:close/>
                </a:path>
              </a:pathLst>
            </a:custGeom>
          </p:spPr>
          <p:style>
            <a:lnRef idx="2">
              <a:schemeClr val="lt1">
                <a:hueOff val="0"/>
                <a:satOff val="0"/>
                <a:lumOff val="0"/>
                <a:alphaOff val="0"/>
              </a:schemeClr>
            </a:lnRef>
            <a:fillRef idx="1">
              <a:schemeClr val="accent5">
                <a:hueOff val="-588769"/>
                <a:satOff val="-41341"/>
                <a:lumOff val="-17528"/>
                <a:alphaOff val="0"/>
              </a:schemeClr>
            </a:fillRef>
            <a:effectRef idx="0">
              <a:schemeClr val="accent5">
                <a:hueOff val="-588769"/>
                <a:satOff val="-41341"/>
                <a:lumOff val="-17528"/>
                <a:alphaOff val="0"/>
              </a:schemeClr>
            </a:effectRef>
            <a:fontRef idx="minor">
              <a:schemeClr val="lt1"/>
            </a:fontRef>
          </p:style>
          <p:txBody>
            <a:bodyPr spcFirstLastPara="0" vert="horz" wrap="square" lIns="418448" tIns="6350" rIns="405747" bIns="6350" numCol="1" spcCol="1270" anchor="ctr" anchorCtr="0">
              <a:noAutofit/>
            </a:bodyPr>
            <a:lstStyle/>
            <a:p>
              <a:pPr marL="0" lvl="0" indent="0" algn="ctr" defTabSz="444500">
                <a:lnSpc>
                  <a:spcPts val="1200"/>
                </a:lnSpc>
                <a:spcBef>
                  <a:spcPct val="0"/>
                </a:spcBef>
                <a:buNone/>
              </a:pPr>
              <a:r>
                <a:rPr lang="en-US" sz="1100" b="1" kern="1200"/>
                <a:t>Continue </a:t>
              </a:r>
              <a:br>
                <a:rPr lang="en-US" sz="1100" b="1" kern="1200"/>
              </a:br>
              <a:r>
                <a:rPr lang="en-US" sz="1100" b="1" kern="1200"/>
                <a:t>drafting</a:t>
              </a:r>
            </a:p>
          </p:txBody>
        </p:sp>
        <p:sp>
          <p:nvSpPr>
            <p:cNvPr id="37" name="Freeform 36">
              <a:extLst>
                <a:ext uri="{FF2B5EF4-FFF2-40B4-BE49-F238E27FC236}">
                  <a16:creationId xmlns:a16="http://schemas.microsoft.com/office/drawing/2014/main" id="{02D0A333-12D3-F1D6-7E3E-2645AEAB30AE}"/>
                </a:ext>
              </a:extLst>
            </p:cNvPr>
            <p:cNvSpPr/>
            <p:nvPr/>
          </p:nvSpPr>
          <p:spPr>
            <a:xfrm>
              <a:off x="6118628" y="4003501"/>
              <a:ext cx="2103120" cy="673541"/>
            </a:xfrm>
            <a:custGeom>
              <a:avLst/>
              <a:gdLst>
                <a:gd name="connsiteX0" fmla="*/ 0 w 1683852"/>
                <a:gd name="connsiteY0" fmla="*/ 0 h 673541"/>
                <a:gd name="connsiteX1" fmla="*/ 1347082 w 1683852"/>
                <a:gd name="connsiteY1" fmla="*/ 0 h 673541"/>
                <a:gd name="connsiteX2" fmla="*/ 1683852 w 1683852"/>
                <a:gd name="connsiteY2" fmla="*/ 336771 h 673541"/>
                <a:gd name="connsiteX3" fmla="*/ 1347082 w 1683852"/>
                <a:gd name="connsiteY3" fmla="*/ 673541 h 673541"/>
                <a:gd name="connsiteX4" fmla="*/ 0 w 1683852"/>
                <a:gd name="connsiteY4" fmla="*/ 673541 h 673541"/>
                <a:gd name="connsiteX5" fmla="*/ 336771 w 1683852"/>
                <a:gd name="connsiteY5" fmla="*/ 336771 h 673541"/>
                <a:gd name="connsiteX6" fmla="*/ 0 w 1683852"/>
                <a:gd name="connsiteY6" fmla="*/ 0 h 6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852" h="673541">
                  <a:moveTo>
                    <a:pt x="0" y="0"/>
                  </a:moveTo>
                  <a:lnTo>
                    <a:pt x="1347082" y="0"/>
                  </a:lnTo>
                  <a:lnTo>
                    <a:pt x="1683852" y="336771"/>
                  </a:lnTo>
                  <a:lnTo>
                    <a:pt x="1347082" y="673541"/>
                  </a:lnTo>
                  <a:lnTo>
                    <a:pt x="0" y="673541"/>
                  </a:lnTo>
                  <a:lnTo>
                    <a:pt x="336771" y="336771"/>
                  </a:lnTo>
                  <a:lnTo>
                    <a:pt x="0" y="0"/>
                  </a:lnTo>
                  <a:close/>
                </a:path>
              </a:pathLst>
            </a:custGeom>
          </p:spPr>
          <p:style>
            <a:lnRef idx="2">
              <a:schemeClr val="accent5">
                <a:tint val="40000"/>
                <a:alpha val="90000"/>
                <a:hueOff val="-266491"/>
                <a:satOff val="-55262"/>
                <a:lumOff val="-5149"/>
                <a:alphaOff val="0"/>
              </a:schemeClr>
            </a:lnRef>
            <a:fillRef idx="1">
              <a:schemeClr val="accent5">
                <a:tint val="40000"/>
                <a:alpha val="90000"/>
                <a:hueOff val="-266491"/>
                <a:satOff val="-55262"/>
                <a:lumOff val="-5149"/>
                <a:alphaOff val="0"/>
              </a:schemeClr>
            </a:fillRef>
            <a:effectRef idx="0">
              <a:schemeClr val="accent5">
                <a:tint val="40000"/>
                <a:alpha val="90000"/>
                <a:hueOff val="-266491"/>
                <a:satOff val="-55262"/>
                <a:lumOff val="-5149"/>
                <a:alphaOff val="0"/>
              </a:schemeClr>
            </a:effectRef>
            <a:fontRef idx="minor">
              <a:schemeClr val="dk1">
                <a:hueOff val="0"/>
                <a:satOff val="0"/>
                <a:lumOff val="0"/>
                <a:alphaOff val="0"/>
              </a:schemeClr>
            </a:fontRef>
          </p:style>
          <p:txBody>
            <a:bodyPr spcFirstLastPara="0" vert="horz" wrap="square" lIns="349471" tIns="6350" rIns="336770" bIns="6350" numCol="1" spcCol="1270" anchor="ctr" anchorCtr="0">
              <a:noAutofit/>
            </a:bodyPr>
            <a:lstStyle/>
            <a:p>
              <a:pPr marL="0" lvl="0" indent="0" algn="ctr" defTabSz="444500">
                <a:lnSpc>
                  <a:spcPts val="1200"/>
                </a:lnSpc>
                <a:spcBef>
                  <a:spcPct val="0"/>
                </a:spcBef>
                <a:buNone/>
              </a:pPr>
              <a:r>
                <a:rPr lang="en-US" sz="1100" kern="1200"/>
                <a:t>Opportunity for review and feedback</a:t>
              </a:r>
            </a:p>
          </p:txBody>
        </p:sp>
        <p:sp>
          <p:nvSpPr>
            <p:cNvPr id="39" name="Freeform 38">
              <a:extLst>
                <a:ext uri="{FF2B5EF4-FFF2-40B4-BE49-F238E27FC236}">
                  <a16:creationId xmlns:a16="http://schemas.microsoft.com/office/drawing/2014/main" id="{4201F918-8241-4588-4393-4CB33ECB7CCF}"/>
                </a:ext>
              </a:extLst>
            </p:cNvPr>
            <p:cNvSpPr/>
            <p:nvPr/>
          </p:nvSpPr>
          <p:spPr>
            <a:xfrm>
              <a:off x="4082840" y="4859629"/>
              <a:ext cx="2286000" cy="811495"/>
            </a:xfrm>
            <a:custGeom>
              <a:avLst/>
              <a:gdLst>
                <a:gd name="connsiteX0" fmla="*/ 0 w 2028738"/>
                <a:gd name="connsiteY0" fmla="*/ 0 h 811495"/>
                <a:gd name="connsiteX1" fmla="*/ 1622991 w 2028738"/>
                <a:gd name="connsiteY1" fmla="*/ 0 h 811495"/>
                <a:gd name="connsiteX2" fmla="*/ 2028738 w 2028738"/>
                <a:gd name="connsiteY2" fmla="*/ 405748 h 811495"/>
                <a:gd name="connsiteX3" fmla="*/ 1622991 w 2028738"/>
                <a:gd name="connsiteY3" fmla="*/ 811495 h 811495"/>
                <a:gd name="connsiteX4" fmla="*/ 0 w 2028738"/>
                <a:gd name="connsiteY4" fmla="*/ 811495 h 811495"/>
                <a:gd name="connsiteX5" fmla="*/ 405748 w 2028738"/>
                <a:gd name="connsiteY5" fmla="*/ 405748 h 811495"/>
                <a:gd name="connsiteX6" fmla="*/ 0 w 2028738"/>
                <a:gd name="connsiteY6" fmla="*/ 0 h 8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738" h="811495">
                  <a:moveTo>
                    <a:pt x="0" y="0"/>
                  </a:moveTo>
                  <a:lnTo>
                    <a:pt x="1622991" y="0"/>
                  </a:lnTo>
                  <a:lnTo>
                    <a:pt x="2028738" y="405748"/>
                  </a:lnTo>
                  <a:lnTo>
                    <a:pt x="1622991" y="811495"/>
                  </a:lnTo>
                  <a:lnTo>
                    <a:pt x="0" y="811495"/>
                  </a:lnTo>
                  <a:lnTo>
                    <a:pt x="405748" y="405748"/>
                  </a:lnTo>
                  <a:lnTo>
                    <a:pt x="0" y="0"/>
                  </a:lnTo>
                  <a:close/>
                </a:path>
              </a:pathLst>
            </a:custGeom>
          </p:spPr>
          <p:style>
            <a:lnRef idx="2">
              <a:schemeClr val="lt1">
                <a:hueOff val="0"/>
                <a:satOff val="0"/>
                <a:lumOff val="0"/>
                <a:alphaOff val="0"/>
              </a:schemeClr>
            </a:lnRef>
            <a:fillRef idx="1">
              <a:schemeClr val="accent5">
                <a:hueOff val="-785026"/>
                <a:satOff val="-55122"/>
                <a:lumOff val="-23370"/>
                <a:alphaOff val="0"/>
              </a:schemeClr>
            </a:fillRef>
            <a:effectRef idx="0">
              <a:schemeClr val="accent5">
                <a:hueOff val="-785026"/>
                <a:satOff val="-55122"/>
                <a:lumOff val="-23370"/>
                <a:alphaOff val="0"/>
              </a:schemeClr>
            </a:effectRef>
            <a:fontRef idx="minor">
              <a:schemeClr val="lt1"/>
            </a:fontRef>
          </p:style>
          <p:txBody>
            <a:bodyPr spcFirstLastPara="0" vert="horz" wrap="square" lIns="418448" tIns="6350" rIns="405747" bIns="6350" numCol="1" spcCol="1270" anchor="ctr" anchorCtr="0">
              <a:noAutofit/>
            </a:bodyPr>
            <a:lstStyle/>
            <a:p>
              <a:pPr marL="0" lvl="0" indent="0" algn="ctr" defTabSz="444500">
                <a:lnSpc>
                  <a:spcPts val="1200"/>
                </a:lnSpc>
                <a:spcBef>
                  <a:spcPct val="0"/>
                </a:spcBef>
                <a:buNone/>
              </a:pPr>
              <a:r>
                <a:rPr lang="en-US" sz="1100" b="1" kern="1200"/>
                <a:t>Finalize </a:t>
              </a:r>
              <a:br>
                <a:rPr lang="en-US" sz="1100" b="1" kern="1200"/>
              </a:br>
              <a:r>
                <a:rPr lang="en-US" sz="1100" b="1" kern="1200"/>
                <a:t>draft plan</a:t>
              </a:r>
            </a:p>
          </p:txBody>
        </p:sp>
        <p:sp>
          <p:nvSpPr>
            <p:cNvPr id="43" name="Freeform 42">
              <a:extLst>
                <a:ext uri="{FF2B5EF4-FFF2-40B4-BE49-F238E27FC236}">
                  <a16:creationId xmlns:a16="http://schemas.microsoft.com/office/drawing/2014/main" id="{DACD42E5-6080-B3D6-BAA1-80560B71F70F}"/>
                </a:ext>
              </a:extLst>
            </p:cNvPr>
            <p:cNvSpPr/>
            <p:nvPr/>
          </p:nvSpPr>
          <p:spPr>
            <a:xfrm>
              <a:off x="4082840" y="5784733"/>
              <a:ext cx="2286000" cy="811495"/>
            </a:xfrm>
            <a:custGeom>
              <a:avLst/>
              <a:gdLst>
                <a:gd name="connsiteX0" fmla="*/ 0 w 2028738"/>
                <a:gd name="connsiteY0" fmla="*/ 0 h 811495"/>
                <a:gd name="connsiteX1" fmla="*/ 1622991 w 2028738"/>
                <a:gd name="connsiteY1" fmla="*/ 0 h 811495"/>
                <a:gd name="connsiteX2" fmla="*/ 2028738 w 2028738"/>
                <a:gd name="connsiteY2" fmla="*/ 405748 h 811495"/>
                <a:gd name="connsiteX3" fmla="*/ 1622991 w 2028738"/>
                <a:gd name="connsiteY3" fmla="*/ 811495 h 811495"/>
                <a:gd name="connsiteX4" fmla="*/ 0 w 2028738"/>
                <a:gd name="connsiteY4" fmla="*/ 811495 h 811495"/>
                <a:gd name="connsiteX5" fmla="*/ 405748 w 2028738"/>
                <a:gd name="connsiteY5" fmla="*/ 405748 h 811495"/>
                <a:gd name="connsiteX6" fmla="*/ 0 w 2028738"/>
                <a:gd name="connsiteY6" fmla="*/ 0 h 8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738" h="811495">
                  <a:moveTo>
                    <a:pt x="0" y="0"/>
                  </a:moveTo>
                  <a:lnTo>
                    <a:pt x="1622991" y="0"/>
                  </a:lnTo>
                  <a:lnTo>
                    <a:pt x="2028738" y="405748"/>
                  </a:lnTo>
                  <a:lnTo>
                    <a:pt x="1622991" y="811495"/>
                  </a:lnTo>
                  <a:lnTo>
                    <a:pt x="0" y="811495"/>
                  </a:lnTo>
                  <a:lnTo>
                    <a:pt x="405748" y="405748"/>
                  </a:lnTo>
                  <a:lnTo>
                    <a:pt x="0" y="0"/>
                  </a:lnTo>
                  <a:close/>
                </a:path>
              </a:pathLst>
            </a:custGeom>
          </p:spPr>
          <p:style>
            <a:lnRef idx="2">
              <a:schemeClr val="lt1">
                <a:hueOff val="0"/>
                <a:satOff val="0"/>
                <a:lumOff val="0"/>
                <a:alphaOff val="0"/>
              </a:schemeClr>
            </a:lnRef>
            <a:fillRef idx="1">
              <a:schemeClr val="accent5">
                <a:hueOff val="-981282"/>
                <a:satOff val="-68902"/>
                <a:lumOff val="-29213"/>
                <a:alphaOff val="0"/>
              </a:schemeClr>
            </a:fillRef>
            <a:effectRef idx="0">
              <a:schemeClr val="accent5">
                <a:hueOff val="-981282"/>
                <a:satOff val="-68902"/>
                <a:lumOff val="-29213"/>
                <a:alphaOff val="0"/>
              </a:schemeClr>
            </a:effectRef>
            <a:fontRef idx="minor">
              <a:schemeClr val="lt1"/>
            </a:fontRef>
          </p:style>
          <p:txBody>
            <a:bodyPr spcFirstLastPara="0" vert="horz" wrap="square" lIns="418448" tIns="6350" rIns="405747" bIns="6350" numCol="1" spcCol="1270" anchor="ctr" anchorCtr="0">
              <a:noAutofit/>
            </a:bodyPr>
            <a:lstStyle/>
            <a:p>
              <a:pPr marL="0" lvl="0" indent="0" algn="ctr" defTabSz="444500">
                <a:lnSpc>
                  <a:spcPts val="1200"/>
                </a:lnSpc>
                <a:spcBef>
                  <a:spcPct val="0"/>
                </a:spcBef>
                <a:buNone/>
              </a:pPr>
              <a:r>
                <a:rPr lang="en-US" sz="1100" b="1" kern="1200"/>
                <a:t>Plan </a:t>
              </a:r>
              <a:br>
                <a:rPr lang="en-US" sz="1100" b="1" kern="1200"/>
              </a:br>
              <a:r>
                <a:rPr lang="en-US" sz="1100" b="1" kern="1200"/>
                <a:t>rollout</a:t>
              </a:r>
            </a:p>
          </p:txBody>
        </p:sp>
      </p:grpSp>
      <p:cxnSp>
        <p:nvCxnSpPr>
          <p:cNvPr id="6" name="Straight Arrow Connector 5">
            <a:extLst>
              <a:ext uri="{FF2B5EF4-FFF2-40B4-BE49-F238E27FC236}">
                <a16:creationId xmlns:a16="http://schemas.microsoft.com/office/drawing/2014/main" id="{E7330BBE-2375-0CA8-9E2D-A384CDCCEB62}"/>
              </a:ext>
            </a:extLst>
          </p:cNvPr>
          <p:cNvCxnSpPr>
            <a:cxnSpLocks/>
          </p:cNvCxnSpPr>
          <p:nvPr/>
        </p:nvCxnSpPr>
        <p:spPr>
          <a:xfrm>
            <a:off x="3085275" y="1158219"/>
            <a:ext cx="0" cy="5569152"/>
          </a:xfrm>
          <a:prstGeom prst="straightConnector1">
            <a:avLst/>
          </a:prstGeom>
          <a:ln>
            <a:solidFill>
              <a:schemeClr val="bg1"/>
            </a:solidFill>
            <a:headEnd type="oval"/>
            <a:tailEnd type="triangle" w="lg" len="lg"/>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543E0A1F-12A7-32A0-286C-D4809B675D78}"/>
              </a:ext>
            </a:extLst>
          </p:cNvPr>
          <p:cNvSpPr txBox="1"/>
          <p:nvPr/>
        </p:nvSpPr>
        <p:spPr>
          <a:xfrm>
            <a:off x="878198" y="2169467"/>
            <a:ext cx="1793283" cy="646331"/>
          </a:xfrm>
          <a:prstGeom prst="rect">
            <a:avLst/>
          </a:prstGeom>
          <a:noFill/>
        </p:spPr>
        <p:txBody>
          <a:bodyPr wrap="square" rtlCol="0">
            <a:spAutoFit/>
          </a:bodyPr>
          <a:lstStyle/>
          <a:p>
            <a:pPr defTabSz="914377"/>
            <a:r>
              <a:rPr lang="en-US" b="1">
                <a:solidFill>
                  <a:schemeClr val="accent5"/>
                </a:solidFill>
                <a:latin typeface="Poppins"/>
              </a:rPr>
              <a:t>JULY -AUGUST 2024</a:t>
            </a:r>
          </a:p>
        </p:txBody>
      </p:sp>
      <p:sp>
        <p:nvSpPr>
          <p:cNvPr id="9" name="TextBox 8">
            <a:extLst>
              <a:ext uri="{FF2B5EF4-FFF2-40B4-BE49-F238E27FC236}">
                <a16:creationId xmlns:a16="http://schemas.microsoft.com/office/drawing/2014/main" id="{B0A4D4AE-E9ED-3469-3F22-B689D56E6C8D}"/>
              </a:ext>
            </a:extLst>
          </p:cNvPr>
          <p:cNvSpPr txBox="1"/>
          <p:nvPr/>
        </p:nvSpPr>
        <p:spPr>
          <a:xfrm>
            <a:off x="878197" y="3252413"/>
            <a:ext cx="1864167" cy="338554"/>
          </a:xfrm>
          <a:prstGeom prst="rect">
            <a:avLst/>
          </a:prstGeom>
          <a:noFill/>
        </p:spPr>
        <p:txBody>
          <a:bodyPr wrap="square" rtlCol="0">
            <a:spAutoFit/>
          </a:bodyPr>
          <a:lstStyle/>
          <a:p>
            <a:pPr defTabSz="914377"/>
            <a:r>
              <a:rPr lang="en-US" sz="1600">
                <a:solidFill>
                  <a:prstClr val="white"/>
                </a:solidFill>
                <a:latin typeface="Poppins"/>
              </a:rPr>
              <a:t>SEPTEMBER 2024</a:t>
            </a:r>
          </a:p>
        </p:txBody>
      </p:sp>
      <p:sp>
        <p:nvSpPr>
          <p:cNvPr id="10" name="TextBox 9">
            <a:extLst>
              <a:ext uri="{FF2B5EF4-FFF2-40B4-BE49-F238E27FC236}">
                <a16:creationId xmlns:a16="http://schemas.microsoft.com/office/drawing/2014/main" id="{E57DFB78-C87A-FC4A-63EB-9D68EE0ABBC8}"/>
              </a:ext>
            </a:extLst>
          </p:cNvPr>
          <p:cNvSpPr txBox="1"/>
          <p:nvPr/>
        </p:nvSpPr>
        <p:spPr>
          <a:xfrm>
            <a:off x="878197" y="4033219"/>
            <a:ext cx="1864171" cy="584775"/>
          </a:xfrm>
          <a:prstGeom prst="rect">
            <a:avLst/>
          </a:prstGeom>
          <a:noFill/>
        </p:spPr>
        <p:txBody>
          <a:bodyPr wrap="square" rtlCol="0">
            <a:spAutoFit/>
          </a:bodyPr>
          <a:lstStyle/>
          <a:p>
            <a:pPr defTabSz="914377"/>
            <a:r>
              <a:rPr lang="en-US" sz="1600">
                <a:solidFill>
                  <a:prstClr val="white"/>
                </a:solidFill>
                <a:latin typeface="Poppins"/>
              </a:rPr>
              <a:t>OCTOBER - NOVEMBER 2024</a:t>
            </a:r>
          </a:p>
        </p:txBody>
      </p:sp>
      <p:sp>
        <p:nvSpPr>
          <p:cNvPr id="11" name="TextBox 10">
            <a:extLst>
              <a:ext uri="{FF2B5EF4-FFF2-40B4-BE49-F238E27FC236}">
                <a16:creationId xmlns:a16="http://schemas.microsoft.com/office/drawing/2014/main" id="{224BA67D-26B1-8023-E2DF-76860CB26392}"/>
              </a:ext>
            </a:extLst>
          </p:cNvPr>
          <p:cNvSpPr txBox="1"/>
          <p:nvPr/>
        </p:nvSpPr>
        <p:spPr>
          <a:xfrm>
            <a:off x="878198" y="4982170"/>
            <a:ext cx="1416608" cy="584775"/>
          </a:xfrm>
          <a:prstGeom prst="rect">
            <a:avLst/>
          </a:prstGeom>
          <a:noFill/>
        </p:spPr>
        <p:txBody>
          <a:bodyPr wrap="square" rtlCol="0">
            <a:spAutoFit/>
          </a:bodyPr>
          <a:lstStyle/>
          <a:p>
            <a:pPr defTabSz="914377"/>
            <a:r>
              <a:rPr lang="en-US" sz="1600">
                <a:solidFill>
                  <a:prstClr val="white"/>
                </a:solidFill>
                <a:latin typeface="Poppins"/>
              </a:rPr>
              <a:t>JANUARY 2025</a:t>
            </a:r>
          </a:p>
        </p:txBody>
      </p:sp>
      <p:sp>
        <p:nvSpPr>
          <p:cNvPr id="12" name="TextBox 11">
            <a:extLst>
              <a:ext uri="{FF2B5EF4-FFF2-40B4-BE49-F238E27FC236}">
                <a16:creationId xmlns:a16="http://schemas.microsoft.com/office/drawing/2014/main" id="{F34FE504-0403-5812-1108-6C4D185946B3}"/>
              </a:ext>
            </a:extLst>
          </p:cNvPr>
          <p:cNvSpPr txBox="1"/>
          <p:nvPr/>
        </p:nvSpPr>
        <p:spPr>
          <a:xfrm>
            <a:off x="878197" y="5904137"/>
            <a:ext cx="1714125" cy="584775"/>
          </a:xfrm>
          <a:prstGeom prst="rect">
            <a:avLst/>
          </a:prstGeom>
          <a:noFill/>
        </p:spPr>
        <p:txBody>
          <a:bodyPr wrap="square" rtlCol="0">
            <a:spAutoFit/>
          </a:bodyPr>
          <a:lstStyle/>
          <a:p>
            <a:pPr defTabSz="914377"/>
            <a:r>
              <a:rPr lang="en-US" sz="1600">
                <a:solidFill>
                  <a:prstClr val="white"/>
                </a:solidFill>
                <a:latin typeface="Poppins"/>
              </a:rPr>
              <a:t>FEBRUARY/ MARCH 2025</a:t>
            </a:r>
          </a:p>
        </p:txBody>
      </p:sp>
      <p:sp>
        <p:nvSpPr>
          <p:cNvPr id="7" name="TextBox 6">
            <a:extLst>
              <a:ext uri="{FF2B5EF4-FFF2-40B4-BE49-F238E27FC236}">
                <a16:creationId xmlns:a16="http://schemas.microsoft.com/office/drawing/2014/main" id="{0A20EC3E-30F7-2D67-CE20-AE0B84F3479A}"/>
              </a:ext>
            </a:extLst>
          </p:cNvPr>
          <p:cNvSpPr txBox="1"/>
          <p:nvPr/>
        </p:nvSpPr>
        <p:spPr>
          <a:xfrm>
            <a:off x="878197" y="1401266"/>
            <a:ext cx="1714133" cy="338554"/>
          </a:xfrm>
          <a:prstGeom prst="rect">
            <a:avLst/>
          </a:prstGeom>
          <a:noFill/>
        </p:spPr>
        <p:txBody>
          <a:bodyPr wrap="square" rtlCol="0">
            <a:spAutoFit/>
          </a:bodyPr>
          <a:lstStyle/>
          <a:p>
            <a:pPr defTabSz="914377"/>
            <a:r>
              <a:rPr lang="en-US" sz="1600">
                <a:solidFill>
                  <a:prstClr val="white"/>
                </a:solidFill>
                <a:latin typeface="Poppins"/>
              </a:rPr>
              <a:t>SPRING 2024</a:t>
            </a:r>
          </a:p>
        </p:txBody>
      </p:sp>
      <p:cxnSp>
        <p:nvCxnSpPr>
          <p:cNvPr id="16" name="Straight Connector 15">
            <a:extLst>
              <a:ext uri="{FF2B5EF4-FFF2-40B4-BE49-F238E27FC236}">
                <a16:creationId xmlns:a16="http://schemas.microsoft.com/office/drawing/2014/main" id="{B99FBFF7-4CD0-3618-ADAF-92C0B6A6E7B9}"/>
              </a:ext>
            </a:extLst>
          </p:cNvPr>
          <p:cNvCxnSpPr>
            <a:cxnSpLocks/>
          </p:cNvCxnSpPr>
          <p:nvPr/>
        </p:nvCxnSpPr>
        <p:spPr>
          <a:xfrm flipH="1">
            <a:off x="3085275" y="1567543"/>
            <a:ext cx="748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F29A0-29DE-EDA8-8B7A-592FE8CC16C3}"/>
              </a:ext>
            </a:extLst>
          </p:cNvPr>
          <p:cNvCxnSpPr>
            <a:cxnSpLocks/>
          </p:cNvCxnSpPr>
          <p:nvPr/>
        </p:nvCxnSpPr>
        <p:spPr>
          <a:xfrm flipH="1">
            <a:off x="3085274" y="2492632"/>
            <a:ext cx="748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EFB77C-E4D1-AAFA-228D-C067489AB7C7}"/>
              </a:ext>
            </a:extLst>
          </p:cNvPr>
          <p:cNvCxnSpPr>
            <a:cxnSpLocks/>
          </p:cNvCxnSpPr>
          <p:nvPr/>
        </p:nvCxnSpPr>
        <p:spPr>
          <a:xfrm flipH="1">
            <a:off x="3085274" y="3421743"/>
            <a:ext cx="748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255121-FA6D-39CF-6DA4-47500549B67B}"/>
              </a:ext>
            </a:extLst>
          </p:cNvPr>
          <p:cNvCxnSpPr>
            <a:cxnSpLocks/>
          </p:cNvCxnSpPr>
          <p:nvPr/>
        </p:nvCxnSpPr>
        <p:spPr>
          <a:xfrm flipH="1">
            <a:off x="3085274" y="4335947"/>
            <a:ext cx="748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A37F83-E452-86F7-1D0B-FDCFF653C345}"/>
              </a:ext>
            </a:extLst>
          </p:cNvPr>
          <p:cNvCxnSpPr>
            <a:cxnSpLocks/>
          </p:cNvCxnSpPr>
          <p:nvPr/>
        </p:nvCxnSpPr>
        <p:spPr>
          <a:xfrm flipH="1">
            <a:off x="3085273" y="5264861"/>
            <a:ext cx="748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586EA0-487A-3666-388A-19DF7E499F43}"/>
              </a:ext>
            </a:extLst>
          </p:cNvPr>
          <p:cNvCxnSpPr>
            <a:cxnSpLocks/>
          </p:cNvCxnSpPr>
          <p:nvPr/>
        </p:nvCxnSpPr>
        <p:spPr>
          <a:xfrm flipH="1">
            <a:off x="3085272" y="6186518"/>
            <a:ext cx="748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30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CA12-A6BE-C42B-0F27-CA6E7923EADF}"/>
              </a:ext>
            </a:extLst>
          </p:cNvPr>
          <p:cNvSpPr>
            <a:spLocks noGrp="1"/>
          </p:cNvSpPr>
          <p:nvPr>
            <p:ph type="title"/>
          </p:nvPr>
        </p:nvSpPr>
        <p:spPr>
          <a:xfrm>
            <a:off x="839788" y="457200"/>
            <a:ext cx="9086410" cy="704851"/>
          </a:xfrm>
        </p:spPr>
        <p:txBody>
          <a:bodyPr>
            <a:normAutofit/>
          </a:bodyPr>
          <a:lstStyle/>
          <a:p>
            <a:r>
              <a:rPr lang="en-US"/>
              <a:t>FAC Strategic Plan Guiding Tenets</a:t>
            </a:r>
          </a:p>
        </p:txBody>
      </p:sp>
      <p:sp>
        <p:nvSpPr>
          <p:cNvPr id="3" name="Content Placeholder 2">
            <a:extLst>
              <a:ext uri="{FF2B5EF4-FFF2-40B4-BE49-F238E27FC236}">
                <a16:creationId xmlns:a16="http://schemas.microsoft.com/office/drawing/2014/main" id="{9DCE6481-BDB4-E159-ED7E-29A44CFBFFCD}"/>
              </a:ext>
            </a:extLst>
          </p:cNvPr>
          <p:cNvSpPr>
            <a:spLocks noGrp="1"/>
          </p:cNvSpPr>
          <p:nvPr>
            <p:ph sz="quarter" idx="14"/>
          </p:nvPr>
        </p:nvSpPr>
        <p:spPr>
          <a:xfrm>
            <a:off x="839788" y="1289537"/>
            <a:ext cx="10474836" cy="5284683"/>
          </a:xfrm>
        </p:spPr>
        <p:txBody>
          <a:bodyPr>
            <a:noAutofit/>
          </a:bodyPr>
          <a:lstStyle/>
          <a:p>
            <a:pPr marL="457200" indent="-457200">
              <a:lnSpc>
                <a:spcPts val="3200"/>
              </a:lnSpc>
              <a:spcAft>
                <a:spcPts val="600"/>
              </a:spcAft>
              <a:buFont typeface="Arial" panose="020B0604020202020204" pitchFamily="34" charset="0"/>
              <a:buChar char="•"/>
            </a:pPr>
            <a:r>
              <a:rPr lang="en-US" sz="2800">
                <a:latin typeface="+mn-lt"/>
              </a:rPr>
              <a:t>Informed by a wide variety of perspectives</a:t>
            </a:r>
          </a:p>
          <a:p>
            <a:pPr marL="923925" lvl="1" indent="-454025">
              <a:lnSpc>
                <a:spcPts val="3200"/>
              </a:lnSpc>
              <a:spcAft>
                <a:spcPts val="600"/>
              </a:spcAft>
              <a:buFont typeface="Wingdings" pitchFamily="2" charset="2"/>
              <a:buChar char="§"/>
            </a:pPr>
            <a:r>
              <a:rPr lang="en-US">
                <a:solidFill>
                  <a:schemeClr val="accent2"/>
                </a:solidFill>
                <a:latin typeface="+mn-lt"/>
              </a:rPr>
              <a:t>Survey of FAC Personnel </a:t>
            </a:r>
          </a:p>
          <a:p>
            <a:pPr marL="923925" lvl="1" indent="-454025">
              <a:lnSpc>
                <a:spcPts val="3200"/>
              </a:lnSpc>
              <a:spcAft>
                <a:spcPts val="600"/>
              </a:spcAft>
              <a:buFont typeface="Wingdings" pitchFamily="2" charset="2"/>
              <a:buChar char="§"/>
            </a:pPr>
            <a:r>
              <a:rPr lang="en-US">
                <a:solidFill>
                  <a:schemeClr val="accent2"/>
                </a:solidFill>
                <a:latin typeface="+mn-lt"/>
              </a:rPr>
              <a:t>Interviews and engagement with partners/stakeholders</a:t>
            </a:r>
          </a:p>
          <a:p>
            <a:pPr marL="923925" lvl="1" indent="-454025">
              <a:lnSpc>
                <a:spcPts val="3200"/>
              </a:lnSpc>
              <a:spcAft>
                <a:spcPts val="600"/>
              </a:spcAft>
              <a:buFont typeface="Wingdings" pitchFamily="2" charset="2"/>
              <a:buChar char="§"/>
            </a:pPr>
            <a:r>
              <a:rPr lang="en-US">
                <a:solidFill>
                  <a:schemeClr val="accent2"/>
                </a:solidFill>
                <a:latin typeface="+mn-lt"/>
              </a:rPr>
              <a:t>Outreach and engagement to tribes and tribal consortia</a:t>
            </a:r>
          </a:p>
          <a:p>
            <a:pPr marL="923925" lvl="1" indent="-454025">
              <a:lnSpc>
                <a:spcPts val="3200"/>
              </a:lnSpc>
              <a:spcAft>
                <a:spcPts val="600"/>
              </a:spcAft>
              <a:buFont typeface="Wingdings" pitchFamily="2" charset="2"/>
              <a:buChar char="§"/>
            </a:pPr>
            <a:r>
              <a:rPr lang="en-US">
                <a:solidFill>
                  <a:schemeClr val="accent2"/>
                </a:solidFill>
                <a:latin typeface="+mn-lt"/>
              </a:rPr>
              <a:t>Feedback from existing federal advisory committees</a:t>
            </a:r>
          </a:p>
          <a:p>
            <a:pPr marL="457200" indent="-457200">
              <a:lnSpc>
                <a:spcPts val="3200"/>
              </a:lnSpc>
              <a:spcAft>
                <a:spcPts val="600"/>
              </a:spcAft>
              <a:buFont typeface="Arial" panose="020B0604020202020204" pitchFamily="34" charset="0"/>
              <a:buChar char="•"/>
            </a:pPr>
            <a:r>
              <a:rPr lang="en-US" sz="2800">
                <a:latin typeface="+mn-lt"/>
              </a:rPr>
              <a:t>Focused on where we can catalyze, fill a particular niche or leverage our resources </a:t>
            </a:r>
          </a:p>
          <a:p>
            <a:pPr marL="457200" indent="-457200">
              <a:lnSpc>
                <a:spcPts val="3200"/>
              </a:lnSpc>
              <a:spcAft>
                <a:spcPts val="600"/>
              </a:spcAft>
              <a:buFont typeface="Arial" panose="020B0604020202020204" pitchFamily="34" charset="0"/>
              <a:buChar char="•"/>
            </a:pPr>
            <a:r>
              <a:rPr lang="en-US" sz="2800">
                <a:latin typeface="+mn-lt"/>
              </a:rPr>
              <a:t>Opportunity for review of draft plan </a:t>
            </a:r>
          </a:p>
        </p:txBody>
      </p:sp>
    </p:spTree>
    <p:extLst>
      <p:ext uri="{BB962C8B-B14F-4D97-AF65-F5344CB8AC3E}">
        <p14:creationId xmlns:p14="http://schemas.microsoft.com/office/powerpoint/2010/main" val="349655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C027-0700-4A40-2AC5-26F4C114501D}"/>
              </a:ext>
            </a:extLst>
          </p:cNvPr>
          <p:cNvSpPr>
            <a:spLocks noGrp="1"/>
          </p:cNvSpPr>
          <p:nvPr>
            <p:ph type="body" sz="quarter" idx="22"/>
          </p:nvPr>
        </p:nvSpPr>
        <p:spPr>
          <a:xfrm>
            <a:off x="838200" y="475777"/>
            <a:ext cx="10515600" cy="617539"/>
          </a:xfrm>
        </p:spPr>
        <p:txBody>
          <a:bodyPr>
            <a:normAutofit/>
          </a:bodyPr>
          <a:lstStyle/>
          <a:p>
            <a:r>
              <a:rPr lang="en-US"/>
              <a:t>Our Key Program Areas</a:t>
            </a:r>
          </a:p>
        </p:txBody>
      </p:sp>
      <p:graphicFrame>
        <p:nvGraphicFramePr>
          <p:cNvPr id="12" name="Content Placeholder 2">
            <a:extLst>
              <a:ext uri="{FF2B5EF4-FFF2-40B4-BE49-F238E27FC236}">
                <a16:creationId xmlns:a16="http://schemas.microsoft.com/office/drawing/2014/main" id="{10177FA3-9651-EB19-A8AE-F960703C7BCB}"/>
              </a:ext>
            </a:extLst>
          </p:cNvPr>
          <p:cNvGraphicFramePr>
            <a:graphicFrameLocks noGrp="1"/>
          </p:cNvGraphicFramePr>
          <p:nvPr>
            <p:ph sz="quarter" idx="14"/>
            <p:extLst>
              <p:ext uri="{D42A27DB-BD31-4B8C-83A1-F6EECF244321}">
                <p14:modId xmlns:p14="http://schemas.microsoft.com/office/powerpoint/2010/main" val="2175760"/>
              </p:ext>
            </p:extLst>
          </p:nvPr>
        </p:nvGraphicFramePr>
        <p:xfrm>
          <a:off x="838200" y="1212570"/>
          <a:ext cx="10515600" cy="443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8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CA12-A6BE-C42B-0F27-CA6E7923EADF}"/>
              </a:ext>
            </a:extLst>
          </p:cNvPr>
          <p:cNvSpPr>
            <a:spLocks noGrp="1"/>
          </p:cNvSpPr>
          <p:nvPr>
            <p:ph type="title"/>
          </p:nvPr>
        </p:nvSpPr>
        <p:spPr>
          <a:xfrm>
            <a:off x="839788" y="457200"/>
            <a:ext cx="9969726" cy="704851"/>
          </a:xfrm>
        </p:spPr>
        <p:txBody>
          <a:bodyPr>
            <a:normAutofit/>
          </a:bodyPr>
          <a:lstStyle/>
          <a:p>
            <a:r>
              <a:rPr lang="en-US"/>
              <a:t>Key External Partner Groups</a:t>
            </a:r>
          </a:p>
        </p:txBody>
      </p:sp>
      <p:sp>
        <p:nvSpPr>
          <p:cNvPr id="3" name="Content Placeholder 2">
            <a:extLst>
              <a:ext uri="{FF2B5EF4-FFF2-40B4-BE49-F238E27FC236}">
                <a16:creationId xmlns:a16="http://schemas.microsoft.com/office/drawing/2014/main" id="{9DCE6481-BDB4-E159-ED7E-29A44CFBFFCD}"/>
              </a:ext>
            </a:extLst>
          </p:cNvPr>
          <p:cNvSpPr>
            <a:spLocks noGrp="1"/>
          </p:cNvSpPr>
          <p:nvPr>
            <p:ph sz="quarter" idx="14"/>
          </p:nvPr>
        </p:nvSpPr>
        <p:spPr>
          <a:xfrm>
            <a:off x="858582" y="1636380"/>
            <a:ext cx="10474836" cy="4501662"/>
          </a:xfrm>
        </p:spPr>
        <p:txBody>
          <a:bodyPr vert="horz" lIns="91440" tIns="45720" rIns="91440" bIns="45720" rtlCol="0" anchor="t">
            <a:noAutofit/>
          </a:bodyPr>
          <a:lstStyle/>
          <a:p>
            <a:pPr marL="457200" marR="0" lvl="0" indent="-457200" algn="l" defTabSz="914377" rtl="0" eaLnBrk="1" fontAlgn="auto" latinLnBrk="0" hangingPunct="1">
              <a:lnSpc>
                <a:spcPts val="36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oppins"/>
                <a:ea typeface="Source Sans Pro" panose="020B0503030403020204" pitchFamily="34" charset="0"/>
                <a:cs typeface="+mn-cs"/>
              </a:rPr>
              <a:t>State Fish and Wildlife Agencies</a:t>
            </a:r>
          </a:p>
          <a:p>
            <a:pPr marL="457200" marR="0" lvl="0" indent="-457200" algn="l" defTabSz="914377" rtl="0" eaLnBrk="1" fontAlgn="auto" latinLnBrk="0" hangingPunct="1">
              <a:lnSpc>
                <a:spcPts val="36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oppins"/>
                <a:ea typeface="Source Sans Pro" panose="020B0503030403020204" pitchFamily="34" charset="0"/>
                <a:cs typeface="+mn-cs"/>
              </a:rPr>
              <a:t>Tribal Consultation </a:t>
            </a:r>
          </a:p>
          <a:p>
            <a:pPr marL="457200" indent="-457200">
              <a:lnSpc>
                <a:spcPts val="3600"/>
              </a:lnSpc>
              <a:spcBef>
                <a:spcPts val="0"/>
              </a:spcBef>
              <a:spcAft>
                <a:spcPts val="1200"/>
              </a:spcAft>
              <a:buFont typeface="Arial" panose="020B0604020202020204" pitchFamily="34" charset="0"/>
              <a:buChar char="•"/>
            </a:pPr>
            <a:r>
              <a:rPr lang="en-US" dirty="0">
                <a:latin typeface="+mn-lt"/>
              </a:rPr>
              <a:t>Cooperating Federal Agencies and Programs</a:t>
            </a:r>
          </a:p>
          <a:p>
            <a:pPr marL="457200" indent="-457200">
              <a:lnSpc>
                <a:spcPts val="3600"/>
              </a:lnSpc>
              <a:spcBef>
                <a:spcPts val="0"/>
              </a:spcBef>
              <a:spcAft>
                <a:spcPts val="1200"/>
              </a:spcAft>
              <a:buFont typeface="Arial" panose="020B0604020202020204" pitchFamily="34" charset="0"/>
              <a:buChar char="•"/>
            </a:pPr>
            <a:r>
              <a:rPr lang="en-US" dirty="0">
                <a:latin typeface="+mn-lt"/>
              </a:rPr>
              <a:t>Conservation NGOs</a:t>
            </a:r>
          </a:p>
          <a:p>
            <a:pPr marL="457200" indent="-457200">
              <a:lnSpc>
                <a:spcPts val="3600"/>
              </a:lnSpc>
              <a:spcBef>
                <a:spcPts val="0"/>
              </a:spcBef>
              <a:spcAft>
                <a:spcPts val="1200"/>
              </a:spcAft>
              <a:buFont typeface="Arial" panose="020B0604020202020204" pitchFamily="34" charset="0"/>
              <a:buChar char="•"/>
            </a:pPr>
            <a:r>
              <a:rPr lang="en-US" dirty="0">
                <a:latin typeface="+mn-lt"/>
              </a:rPr>
              <a:t>Fishing and Boating Interests</a:t>
            </a:r>
          </a:p>
          <a:p>
            <a:pPr marL="457200" indent="-457200">
              <a:lnSpc>
                <a:spcPts val="3600"/>
              </a:lnSpc>
              <a:spcBef>
                <a:spcPts val="0"/>
              </a:spcBef>
              <a:spcAft>
                <a:spcPts val="1200"/>
              </a:spcAft>
              <a:buFont typeface="Arial" panose="020B0604020202020204" pitchFamily="34" charset="0"/>
              <a:buChar char="•"/>
            </a:pPr>
            <a:r>
              <a:rPr lang="en-US">
                <a:latin typeface="+mn-lt"/>
                <a:ea typeface="Source Sans Pro"/>
              </a:rPr>
              <a:t>Fish Health, Fish Tech, and Aquaculture</a:t>
            </a:r>
          </a:p>
          <a:p>
            <a:pPr marL="457200" indent="-457200">
              <a:lnSpc>
                <a:spcPts val="3600"/>
              </a:lnSpc>
              <a:spcBef>
                <a:spcPts val="0"/>
              </a:spcBef>
              <a:spcAft>
                <a:spcPts val="1200"/>
              </a:spcAft>
              <a:buFont typeface="Arial" panose="020B0604020202020204" pitchFamily="34" charset="0"/>
              <a:buChar char="•"/>
            </a:pPr>
            <a:r>
              <a:rPr lang="en-US">
                <a:latin typeface="+mn-lt"/>
                <a:ea typeface="Source Sans Pro"/>
              </a:rPr>
              <a:t>Federal Advisory Groups</a:t>
            </a:r>
            <a:endParaRPr lang="en-US"/>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83955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BEB5-97BC-B8AD-A313-E13202201114}"/>
              </a:ext>
            </a:extLst>
          </p:cNvPr>
          <p:cNvSpPr>
            <a:spLocks noGrp="1"/>
          </p:cNvSpPr>
          <p:nvPr>
            <p:ph type="title"/>
          </p:nvPr>
        </p:nvSpPr>
        <p:spPr>
          <a:xfrm>
            <a:off x="357308" y="457200"/>
            <a:ext cx="3295411" cy="1970689"/>
          </a:xfrm>
        </p:spPr>
        <p:txBody>
          <a:bodyPr anchor="b">
            <a:noAutofit/>
          </a:bodyPr>
          <a:lstStyle/>
          <a:p>
            <a:r>
              <a:rPr lang="en-US"/>
              <a:t>Seeking Feedback </a:t>
            </a:r>
            <a:br>
              <a:rPr lang="en-US"/>
            </a:br>
            <a:r>
              <a:rPr lang="en-US"/>
              <a:t>on Following Themes </a:t>
            </a:r>
          </a:p>
        </p:txBody>
      </p:sp>
      <p:grpSp>
        <p:nvGrpSpPr>
          <p:cNvPr id="3" name="Group 2">
            <a:extLst>
              <a:ext uri="{FF2B5EF4-FFF2-40B4-BE49-F238E27FC236}">
                <a16:creationId xmlns:a16="http://schemas.microsoft.com/office/drawing/2014/main" id="{C4AA6670-C3B4-1902-35A9-4008CC8C3044}"/>
              </a:ext>
            </a:extLst>
          </p:cNvPr>
          <p:cNvGrpSpPr/>
          <p:nvPr/>
        </p:nvGrpSpPr>
        <p:grpSpPr>
          <a:xfrm>
            <a:off x="4367331" y="458713"/>
            <a:ext cx="7347387" cy="5940574"/>
            <a:chOff x="4367331" y="458713"/>
            <a:chExt cx="7347387" cy="5940574"/>
          </a:xfrm>
        </p:grpSpPr>
        <p:sp>
          <p:nvSpPr>
            <p:cNvPr id="5" name="Freeform 4">
              <a:extLst>
                <a:ext uri="{FF2B5EF4-FFF2-40B4-BE49-F238E27FC236}">
                  <a16:creationId xmlns:a16="http://schemas.microsoft.com/office/drawing/2014/main" id="{5F210F19-4790-255D-2EAB-2C836862C9F8}"/>
                </a:ext>
              </a:extLst>
            </p:cNvPr>
            <p:cNvSpPr/>
            <p:nvPr/>
          </p:nvSpPr>
          <p:spPr>
            <a:xfrm>
              <a:off x="4367331" y="458713"/>
              <a:ext cx="7347387" cy="1368900"/>
            </a:xfrm>
            <a:custGeom>
              <a:avLst/>
              <a:gdLst>
                <a:gd name="connsiteX0" fmla="*/ 0 w 7347387"/>
                <a:gd name="connsiteY0" fmla="*/ 228155 h 1368900"/>
                <a:gd name="connsiteX1" fmla="*/ 228155 w 7347387"/>
                <a:gd name="connsiteY1" fmla="*/ 0 h 1368900"/>
                <a:gd name="connsiteX2" fmla="*/ 7119232 w 7347387"/>
                <a:gd name="connsiteY2" fmla="*/ 0 h 1368900"/>
                <a:gd name="connsiteX3" fmla="*/ 7347387 w 7347387"/>
                <a:gd name="connsiteY3" fmla="*/ 228155 h 1368900"/>
                <a:gd name="connsiteX4" fmla="*/ 7347387 w 7347387"/>
                <a:gd name="connsiteY4" fmla="*/ 1140745 h 1368900"/>
                <a:gd name="connsiteX5" fmla="*/ 7119232 w 7347387"/>
                <a:gd name="connsiteY5" fmla="*/ 1368900 h 1368900"/>
                <a:gd name="connsiteX6" fmla="*/ 228155 w 7347387"/>
                <a:gd name="connsiteY6" fmla="*/ 1368900 h 1368900"/>
                <a:gd name="connsiteX7" fmla="*/ 0 w 7347387"/>
                <a:gd name="connsiteY7" fmla="*/ 1140745 h 1368900"/>
                <a:gd name="connsiteX8" fmla="*/ 0 w 7347387"/>
                <a:gd name="connsiteY8" fmla="*/ 228155 h 13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7387" h="1368900">
                  <a:moveTo>
                    <a:pt x="0" y="228155"/>
                  </a:moveTo>
                  <a:cubicBezTo>
                    <a:pt x="0" y="102148"/>
                    <a:pt x="102148" y="0"/>
                    <a:pt x="228155" y="0"/>
                  </a:cubicBezTo>
                  <a:lnTo>
                    <a:pt x="7119232" y="0"/>
                  </a:lnTo>
                  <a:cubicBezTo>
                    <a:pt x="7245239" y="0"/>
                    <a:pt x="7347387" y="102148"/>
                    <a:pt x="7347387" y="228155"/>
                  </a:cubicBezTo>
                  <a:lnTo>
                    <a:pt x="7347387" y="1140745"/>
                  </a:lnTo>
                  <a:cubicBezTo>
                    <a:pt x="7347387" y="1266752"/>
                    <a:pt x="7245239" y="1368900"/>
                    <a:pt x="7119232" y="1368900"/>
                  </a:cubicBezTo>
                  <a:lnTo>
                    <a:pt x="228155" y="1368900"/>
                  </a:lnTo>
                  <a:cubicBezTo>
                    <a:pt x="102148" y="1368900"/>
                    <a:pt x="0" y="1266752"/>
                    <a:pt x="0" y="1140745"/>
                  </a:cubicBezTo>
                  <a:lnTo>
                    <a:pt x="0" y="22815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744" tIns="188744" rIns="731520" bIns="188744" numCol="1" spcCol="1270" anchor="ctr" anchorCtr="0">
              <a:noAutofit/>
            </a:bodyPr>
            <a:lstStyle/>
            <a:p>
              <a:pPr marL="0" lvl="0" indent="0" algn="l" defTabSz="1422400">
                <a:lnSpc>
                  <a:spcPct val="90000"/>
                </a:lnSpc>
                <a:spcBef>
                  <a:spcPct val="0"/>
                </a:spcBef>
                <a:spcAft>
                  <a:spcPct val="35000"/>
                </a:spcAft>
                <a:buFont typeface="+mj-lt"/>
                <a:buNone/>
              </a:pPr>
              <a:r>
                <a:rPr lang="en-US" sz="3200" kern="1200">
                  <a:solidFill>
                    <a:schemeClr val="accent1"/>
                  </a:solidFill>
                  <a:effectLst/>
                  <a:latin typeface="+mn-lt"/>
                  <a:ea typeface="Aptos" panose="020B0004020202020204" pitchFamily="34" charset="0"/>
                  <a:cs typeface="Times New Roman" panose="02020603050405020304" pitchFamily="18" charset="0"/>
                </a:rPr>
                <a:t>Strengths and weaknesses of current FAC activities</a:t>
              </a:r>
              <a:endParaRPr lang="en-US" sz="3200" kern="1200">
                <a:solidFill>
                  <a:schemeClr val="accent1"/>
                </a:solidFill>
                <a:latin typeface="+mn-lt"/>
              </a:endParaRPr>
            </a:p>
          </p:txBody>
        </p:sp>
        <p:sp>
          <p:nvSpPr>
            <p:cNvPr id="6" name="Freeform 5">
              <a:extLst>
                <a:ext uri="{FF2B5EF4-FFF2-40B4-BE49-F238E27FC236}">
                  <a16:creationId xmlns:a16="http://schemas.microsoft.com/office/drawing/2014/main" id="{E3DA7087-B44A-2C84-7287-4462C75C5593}"/>
                </a:ext>
              </a:extLst>
            </p:cNvPr>
            <p:cNvSpPr/>
            <p:nvPr/>
          </p:nvSpPr>
          <p:spPr>
            <a:xfrm>
              <a:off x="4367331" y="1982604"/>
              <a:ext cx="7347387" cy="1368900"/>
            </a:xfrm>
            <a:custGeom>
              <a:avLst/>
              <a:gdLst>
                <a:gd name="connsiteX0" fmla="*/ 0 w 7347387"/>
                <a:gd name="connsiteY0" fmla="*/ 228155 h 1368900"/>
                <a:gd name="connsiteX1" fmla="*/ 228155 w 7347387"/>
                <a:gd name="connsiteY1" fmla="*/ 0 h 1368900"/>
                <a:gd name="connsiteX2" fmla="*/ 7119232 w 7347387"/>
                <a:gd name="connsiteY2" fmla="*/ 0 h 1368900"/>
                <a:gd name="connsiteX3" fmla="*/ 7347387 w 7347387"/>
                <a:gd name="connsiteY3" fmla="*/ 228155 h 1368900"/>
                <a:gd name="connsiteX4" fmla="*/ 7347387 w 7347387"/>
                <a:gd name="connsiteY4" fmla="*/ 1140745 h 1368900"/>
                <a:gd name="connsiteX5" fmla="*/ 7119232 w 7347387"/>
                <a:gd name="connsiteY5" fmla="*/ 1368900 h 1368900"/>
                <a:gd name="connsiteX6" fmla="*/ 228155 w 7347387"/>
                <a:gd name="connsiteY6" fmla="*/ 1368900 h 1368900"/>
                <a:gd name="connsiteX7" fmla="*/ 0 w 7347387"/>
                <a:gd name="connsiteY7" fmla="*/ 1140745 h 1368900"/>
                <a:gd name="connsiteX8" fmla="*/ 0 w 7347387"/>
                <a:gd name="connsiteY8" fmla="*/ 228155 h 13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7387" h="1368900">
                  <a:moveTo>
                    <a:pt x="0" y="228155"/>
                  </a:moveTo>
                  <a:cubicBezTo>
                    <a:pt x="0" y="102148"/>
                    <a:pt x="102148" y="0"/>
                    <a:pt x="228155" y="0"/>
                  </a:cubicBezTo>
                  <a:lnTo>
                    <a:pt x="7119232" y="0"/>
                  </a:lnTo>
                  <a:cubicBezTo>
                    <a:pt x="7245239" y="0"/>
                    <a:pt x="7347387" y="102148"/>
                    <a:pt x="7347387" y="228155"/>
                  </a:cubicBezTo>
                  <a:lnTo>
                    <a:pt x="7347387" y="1140745"/>
                  </a:lnTo>
                  <a:cubicBezTo>
                    <a:pt x="7347387" y="1266752"/>
                    <a:pt x="7245239" y="1368900"/>
                    <a:pt x="7119232" y="1368900"/>
                  </a:cubicBezTo>
                  <a:lnTo>
                    <a:pt x="228155" y="1368900"/>
                  </a:lnTo>
                  <a:cubicBezTo>
                    <a:pt x="102148" y="1368900"/>
                    <a:pt x="0" y="1266752"/>
                    <a:pt x="0" y="1140745"/>
                  </a:cubicBezTo>
                  <a:lnTo>
                    <a:pt x="0" y="22815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744" tIns="188744" rIns="731520" bIns="188744"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accent1"/>
                  </a:solidFill>
                  <a:effectLst/>
                  <a:latin typeface="+mn-lt"/>
                  <a:ea typeface="Aptos" panose="020B0004020202020204" pitchFamily="34" charset="0"/>
                  <a:cs typeface="Times New Roman" panose="02020603050405020304" pitchFamily="18" charset="0"/>
                </a:rPr>
                <a:t>FAC’s most unique/important offerings</a:t>
              </a:r>
            </a:p>
          </p:txBody>
        </p:sp>
        <p:sp>
          <p:nvSpPr>
            <p:cNvPr id="7" name="Freeform 6">
              <a:extLst>
                <a:ext uri="{FF2B5EF4-FFF2-40B4-BE49-F238E27FC236}">
                  <a16:creationId xmlns:a16="http://schemas.microsoft.com/office/drawing/2014/main" id="{E70A64F1-7F8D-D7A8-606C-65C758426D89}"/>
                </a:ext>
              </a:extLst>
            </p:cNvPr>
            <p:cNvSpPr/>
            <p:nvPr/>
          </p:nvSpPr>
          <p:spPr>
            <a:xfrm>
              <a:off x="4367331" y="3506495"/>
              <a:ext cx="7347387" cy="1368900"/>
            </a:xfrm>
            <a:custGeom>
              <a:avLst/>
              <a:gdLst>
                <a:gd name="connsiteX0" fmla="*/ 0 w 7347387"/>
                <a:gd name="connsiteY0" fmla="*/ 228155 h 1368900"/>
                <a:gd name="connsiteX1" fmla="*/ 228155 w 7347387"/>
                <a:gd name="connsiteY1" fmla="*/ 0 h 1368900"/>
                <a:gd name="connsiteX2" fmla="*/ 7119232 w 7347387"/>
                <a:gd name="connsiteY2" fmla="*/ 0 h 1368900"/>
                <a:gd name="connsiteX3" fmla="*/ 7347387 w 7347387"/>
                <a:gd name="connsiteY3" fmla="*/ 228155 h 1368900"/>
                <a:gd name="connsiteX4" fmla="*/ 7347387 w 7347387"/>
                <a:gd name="connsiteY4" fmla="*/ 1140745 h 1368900"/>
                <a:gd name="connsiteX5" fmla="*/ 7119232 w 7347387"/>
                <a:gd name="connsiteY5" fmla="*/ 1368900 h 1368900"/>
                <a:gd name="connsiteX6" fmla="*/ 228155 w 7347387"/>
                <a:gd name="connsiteY6" fmla="*/ 1368900 h 1368900"/>
                <a:gd name="connsiteX7" fmla="*/ 0 w 7347387"/>
                <a:gd name="connsiteY7" fmla="*/ 1140745 h 1368900"/>
                <a:gd name="connsiteX8" fmla="*/ 0 w 7347387"/>
                <a:gd name="connsiteY8" fmla="*/ 228155 h 13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7387" h="1368900">
                  <a:moveTo>
                    <a:pt x="0" y="228155"/>
                  </a:moveTo>
                  <a:cubicBezTo>
                    <a:pt x="0" y="102148"/>
                    <a:pt x="102148" y="0"/>
                    <a:pt x="228155" y="0"/>
                  </a:cubicBezTo>
                  <a:lnTo>
                    <a:pt x="7119232" y="0"/>
                  </a:lnTo>
                  <a:cubicBezTo>
                    <a:pt x="7245239" y="0"/>
                    <a:pt x="7347387" y="102148"/>
                    <a:pt x="7347387" y="228155"/>
                  </a:cubicBezTo>
                  <a:lnTo>
                    <a:pt x="7347387" y="1140745"/>
                  </a:lnTo>
                  <a:cubicBezTo>
                    <a:pt x="7347387" y="1266752"/>
                    <a:pt x="7245239" y="1368900"/>
                    <a:pt x="7119232" y="1368900"/>
                  </a:cubicBezTo>
                  <a:lnTo>
                    <a:pt x="228155" y="1368900"/>
                  </a:lnTo>
                  <a:cubicBezTo>
                    <a:pt x="102148" y="1368900"/>
                    <a:pt x="0" y="1266752"/>
                    <a:pt x="0" y="1140745"/>
                  </a:cubicBezTo>
                  <a:lnTo>
                    <a:pt x="0" y="22815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744" tIns="188744" rIns="731520" bIns="188744"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accent1"/>
                  </a:solidFill>
                  <a:effectLst/>
                  <a:latin typeface="+mn-lt"/>
                  <a:ea typeface="Aptos" panose="020B0004020202020204" pitchFamily="34" charset="0"/>
                  <a:cs typeface="Times New Roman" panose="02020603050405020304" pitchFamily="18" charset="0"/>
                </a:rPr>
                <a:t>New focus/innovation areas</a:t>
              </a:r>
            </a:p>
          </p:txBody>
        </p:sp>
        <p:sp>
          <p:nvSpPr>
            <p:cNvPr id="8" name="Freeform 7">
              <a:extLst>
                <a:ext uri="{FF2B5EF4-FFF2-40B4-BE49-F238E27FC236}">
                  <a16:creationId xmlns:a16="http://schemas.microsoft.com/office/drawing/2014/main" id="{618AE2EC-F83B-2DE6-E97C-E7D2758C9B64}"/>
                </a:ext>
              </a:extLst>
            </p:cNvPr>
            <p:cNvSpPr/>
            <p:nvPr/>
          </p:nvSpPr>
          <p:spPr>
            <a:xfrm>
              <a:off x="4367331" y="5030387"/>
              <a:ext cx="7347387" cy="1368900"/>
            </a:xfrm>
            <a:custGeom>
              <a:avLst/>
              <a:gdLst>
                <a:gd name="connsiteX0" fmla="*/ 0 w 7347387"/>
                <a:gd name="connsiteY0" fmla="*/ 228155 h 1368900"/>
                <a:gd name="connsiteX1" fmla="*/ 228155 w 7347387"/>
                <a:gd name="connsiteY1" fmla="*/ 0 h 1368900"/>
                <a:gd name="connsiteX2" fmla="*/ 7119232 w 7347387"/>
                <a:gd name="connsiteY2" fmla="*/ 0 h 1368900"/>
                <a:gd name="connsiteX3" fmla="*/ 7347387 w 7347387"/>
                <a:gd name="connsiteY3" fmla="*/ 228155 h 1368900"/>
                <a:gd name="connsiteX4" fmla="*/ 7347387 w 7347387"/>
                <a:gd name="connsiteY4" fmla="*/ 1140745 h 1368900"/>
                <a:gd name="connsiteX5" fmla="*/ 7119232 w 7347387"/>
                <a:gd name="connsiteY5" fmla="*/ 1368900 h 1368900"/>
                <a:gd name="connsiteX6" fmla="*/ 228155 w 7347387"/>
                <a:gd name="connsiteY6" fmla="*/ 1368900 h 1368900"/>
                <a:gd name="connsiteX7" fmla="*/ 0 w 7347387"/>
                <a:gd name="connsiteY7" fmla="*/ 1140745 h 1368900"/>
                <a:gd name="connsiteX8" fmla="*/ 0 w 7347387"/>
                <a:gd name="connsiteY8" fmla="*/ 228155 h 13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7387" h="1368900">
                  <a:moveTo>
                    <a:pt x="0" y="228155"/>
                  </a:moveTo>
                  <a:cubicBezTo>
                    <a:pt x="0" y="102148"/>
                    <a:pt x="102148" y="0"/>
                    <a:pt x="228155" y="0"/>
                  </a:cubicBezTo>
                  <a:lnTo>
                    <a:pt x="7119232" y="0"/>
                  </a:lnTo>
                  <a:cubicBezTo>
                    <a:pt x="7245239" y="0"/>
                    <a:pt x="7347387" y="102148"/>
                    <a:pt x="7347387" y="228155"/>
                  </a:cubicBezTo>
                  <a:lnTo>
                    <a:pt x="7347387" y="1140745"/>
                  </a:lnTo>
                  <a:cubicBezTo>
                    <a:pt x="7347387" y="1266752"/>
                    <a:pt x="7245239" y="1368900"/>
                    <a:pt x="7119232" y="1368900"/>
                  </a:cubicBezTo>
                  <a:lnTo>
                    <a:pt x="228155" y="1368900"/>
                  </a:lnTo>
                  <a:cubicBezTo>
                    <a:pt x="102148" y="1368900"/>
                    <a:pt x="0" y="1266752"/>
                    <a:pt x="0" y="1140745"/>
                  </a:cubicBezTo>
                  <a:lnTo>
                    <a:pt x="0" y="22815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744" tIns="188744" rIns="1280160" bIns="188744"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accent1"/>
                  </a:solidFill>
                  <a:effectLst/>
                  <a:latin typeface="+mn-lt"/>
                  <a:ea typeface="Aptos" panose="020B0004020202020204" pitchFamily="34" charset="0"/>
                  <a:cs typeface="Times New Roman" panose="02020603050405020304" pitchFamily="18" charset="0"/>
                </a:rPr>
                <a:t>What does success look like in 10 years?</a:t>
              </a:r>
            </a:p>
          </p:txBody>
        </p:sp>
      </p:grpSp>
    </p:spTree>
    <p:extLst>
      <p:ext uri="{BB962C8B-B14F-4D97-AF65-F5344CB8AC3E}">
        <p14:creationId xmlns:p14="http://schemas.microsoft.com/office/powerpoint/2010/main" val="192912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30238B-F9B3-E5DB-9E7A-9CA689EF9E5F}"/>
              </a:ext>
            </a:extLst>
          </p:cNvPr>
          <p:cNvSpPr/>
          <p:nvPr/>
        </p:nvSpPr>
        <p:spPr>
          <a:xfrm>
            <a:off x="4010024" y="-14748"/>
            <a:ext cx="8181976"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4"/>
              </a:solidFill>
            </a:endParaRPr>
          </a:p>
        </p:txBody>
      </p:sp>
      <p:sp>
        <p:nvSpPr>
          <p:cNvPr id="4" name="Content Placeholder 3">
            <a:extLst>
              <a:ext uri="{FF2B5EF4-FFF2-40B4-BE49-F238E27FC236}">
                <a16:creationId xmlns:a16="http://schemas.microsoft.com/office/drawing/2014/main" id="{301D73BA-6B6E-4902-A165-352BB42AE1AF}"/>
              </a:ext>
            </a:extLst>
          </p:cNvPr>
          <p:cNvSpPr>
            <a:spLocks noGrp="1"/>
          </p:cNvSpPr>
          <p:nvPr>
            <p:ph sz="quarter" idx="14"/>
          </p:nvPr>
        </p:nvSpPr>
        <p:spPr>
          <a:xfrm>
            <a:off x="4562482" y="1529254"/>
            <a:ext cx="7081039" cy="4995371"/>
          </a:xfrm>
        </p:spPr>
        <p:txBody>
          <a:bodyPr anchor="t">
            <a:normAutofit/>
          </a:bodyPr>
          <a:lstStyle/>
          <a:p>
            <a:r>
              <a:rPr lang="en-US" dirty="0">
                <a:latin typeface="+mn-lt"/>
              </a:rPr>
              <a:t>Letter from AD-Miko to State Directors with cc to Fish Chiefs seeking initial interview request.</a:t>
            </a:r>
          </a:p>
          <a:p>
            <a:endParaRPr lang="en-US" dirty="0">
              <a:latin typeface="+mn-lt"/>
            </a:endParaRPr>
          </a:p>
          <a:p>
            <a:r>
              <a:rPr lang="en-US" dirty="0">
                <a:latin typeface="+mn-lt"/>
              </a:rPr>
              <a:t>Draft plan will be available </a:t>
            </a:r>
            <a:br>
              <a:rPr lang="en-US" dirty="0">
                <a:latin typeface="+mn-lt"/>
              </a:rPr>
            </a:br>
            <a:r>
              <a:rPr lang="en-US" dirty="0">
                <a:latin typeface="+mn-lt"/>
              </a:rPr>
              <a:t>for to review in late </a:t>
            </a:r>
            <a:br>
              <a:rPr lang="en-US" dirty="0">
                <a:latin typeface="+mn-lt"/>
              </a:rPr>
            </a:br>
            <a:r>
              <a:rPr lang="en-US" dirty="0">
                <a:latin typeface="+mn-lt"/>
              </a:rPr>
              <a:t>October/early November</a:t>
            </a:r>
          </a:p>
          <a:p>
            <a:endParaRPr lang="en-US" dirty="0">
              <a:latin typeface="+mn-lt"/>
            </a:endParaRPr>
          </a:p>
          <a:p>
            <a:r>
              <a:rPr lang="en-US" dirty="0">
                <a:solidFill>
                  <a:schemeClr val="accent4"/>
                </a:solidFill>
                <a:latin typeface="+mn-lt"/>
              </a:rPr>
              <a:t>Thank you!</a:t>
            </a:r>
          </a:p>
        </p:txBody>
      </p:sp>
      <p:pic>
        <p:nvPicPr>
          <p:cNvPr id="8" name="Picture 7" descr="A group of people fishing in a river&#10;&#10;Description automatically generated">
            <a:extLst>
              <a:ext uri="{FF2B5EF4-FFF2-40B4-BE49-F238E27FC236}">
                <a16:creationId xmlns:a16="http://schemas.microsoft.com/office/drawing/2014/main" id="{43913CE4-8918-063F-6C1F-9C52DC7A3503}"/>
              </a:ext>
            </a:extLst>
          </p:cNvPr>
          <p:cNvPicPr>
            <a:picLocks noChangeAspect="1"/>
          </p:cNvPicPr>
          <p:nvPr/>
        </p:nvPicPr>
        <p:blipFill rotWithShape="1">
          <a:blip r:embed="rId3">
            <a:extLst>
              <a:ext uri="{28A0092B-C50C-407E-A947-70E740481C1C}">
                <a14:useLocalDpi xmlns:a14="http://schemas.microsoft.com/office/drawing/2010/main" val="0"/>
              </a:ext>
            </a:extLst>
          </a:blip>
          <a:srcRect l="17358" t="-214" r="43997" b="214"/>
          <a:stretch/>
        </p:blipFill>
        <p:spPr>
          <a:xfrm>
            <a:off x="0" y="-14749"/>
            <a:ext cx="4010024" cy="6887498"/>
          </a:xfrm>
          <a:prstGeom prst="rect">
            <a:avLst/>
          </a:prstGeom>
        </p:spPr>
      </p:pic>
    </p:spTree>
    <p:extLst>
      <p:ext uri="{BB962C8B-B14F-4D97-AF65-F5344CB8AC3E}">
        <p14:creationId xmlns:p14="http://schemas.microsoft.com/office/powerpoint/2010/main" val="2591244343"/>
      </p:ext>
    </p:extLst>
  </p:cSld>
  <p:clrMapOvr>
    <a:masterClrMapping/>
  </p:clrMapOvr>
</p:sld>
</file>

<file path=ppt/theme/theme1.xml><?xml version="1.0" encoding="utf-8"?>
<a:theme xmlns:a="http://schemas.openxmlformats.org/drawingml/2006/main" name="1_Office Theme">
  <a:themeElements>
    <a:clrScheme name="USFWS Colors">
      <a:dk1>
        <a:sysClr val="windowText" lastClr="000000"/>
      </a:dk1>
      <a:lt1>
        <a:sysClr val="window" lastClr="FFFFFF"/>
      </a:lt1>
      <a:dk2>
        <a:srgbClr val="02426D"/>
      </a:dk2>
      <a:lt2>
        <a:srgbClr val="D3BC8D"/>
      </a:lt2>
      <a:accent1>
        <a:srgbClr val="02426D"/>
      </a:accent1>
      <a:accent2>
        <a:srgbClr val="ED7D31"/>
      </a:accent2>
      <a:accent3>
        <a:srgbClr val="0092E1"/>
      </a:accent3>
      <a:accent4>
        <a:srgbClr val="FFC94F"/>
      </a:accent4>
      <a:accent5>
        <a:srgbClr val="FFA40D"/>
      </a:accent5>
      <a:accent6>
        <a:srgbClr val="4E3629"/>
      </a:accent6>
      <a:hlink>
        <a:srgbClr val="0563C1"/>
      </a:hlink>
      <a:folHlink>
        <a:srgbClr val="02426D"/>
      </a:folHlink>
    </a:clrScheme>
    <a:fontScheme name="USFWS 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tchery Presentation Dec 2021.potx" id="{6F5FBB17-0FC7-421C-905D-A9BD12FA18BA}" vid="{F9FF8292-C301-4D96-A385-16E63F1E2B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31C94F943DD54F8300E90BFF664A1F" ma:contentTypeVersion="4" ma:contentTypeDescription="Create a new document." ma:contentTypeScope="" ma:versionID="30a71e23e0a93875cc1023d5df713fcb">
  <xsd:schema xmlns:xsd="http://www.w3.org/2001/XMLSchema" xmlns:xs="http://www.w3.org/2001/XMLSchema" xmlns:p="http://schemas.microsoft.com/office/2006/metadata/properties" xmlns:ns2="afa61762-2209-4141-a630-ad7b04bf0fd0" targetNamespace="http://schemas.microsoft.com/office/2006/metadata/properties" ma:root="true" ma:fieldsID="f12402400218a6aa18dcb1827610ae4c" ns2:_="">
    <xsd:import namespace="afa61762-2209-4141-a630-ad7b04bf0f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61762-2209-4141-a630-ad7b04bf0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5B3D1C-B5E0-4185-ABFD-9609976ED43A}">
  <ds:schemaRefs>
    <ds:schemaRef ds:uri="http://schemas.microsoft.com/sharepoint/v3/contenttype/forms"/>
  </ds:schemaRefs>
</ds:datastoreItem>
</file>

<file path=customXml/itemProps2.xml><?xml version="1.0" encoding="utf-8"?>
<ds:datastoreItem xmlns:ds="http://schemas.openxmlformats.org/officeDocument/2006/customXml" ds:itemID="{4B0E8187-4D94-4C32-9091-7E6703FFA8B6}">
  <ds:schemaRefs>
    <ds:schemaRef ds:uri="afa61762-2209-4141-a630-ad7b04bf0f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ADB19A-1419-4351-9AD7-02234A256DD8}">
  <ds:schemaRefs>
    <ds:schemaRef ds:uri="60401562-c9c1-4d5c-8f98-808ad9760d98"/>
    <ds:schemaRef ds:uri="79aa2a35-357a-4911-8559-b0112012f68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491</TotalTime>
  <Words>1231</Words>
  <Application>Microsoft Office PowerPoint</Application>
  <PresentationFormat>Widescreen</PresentationFormat>
  <Paragraphs>99</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Poppins</vt:lpstr>
      <vt:lpstr>Poppins Light</vt:lpstr>
      <vt:lpstr>Source Sans Pro</vt:lpstr>
      <vt:lpstr>Wingdings</vt:lpstr>
      <vt:lpstr>1_Office Theme</vt:lpstr>
      <vt:lpstr>FAC Strategic  Plan Development</vt:lpstr>
      <vt:lpstr>Paperwork Reduction Act</vt:lpstr>
      <vt:lpstr>Why We Are Updating  Our Strategic Plan</vt:lpstr>
      <vt:lpstr>Strategic Planning Process Overview</vt:lpstr>
      <vt:lpstr>FAC Strategic Plan Guiding Tenets</vt:lpstr>
      <vt:lpstr>PowerPoint Presentation</vt:lpstr>
      <vt:lpstr>Key External Partner Groups</vt:lpstr>
      <vt:lpstr>Seeking Feedback  on Following Themes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 Strategic Plan Development</dc:title>
  <dc:creator>Julia Blass</dc:creator>
  <cp:lastModifiedBy>Baucum, Madonna L</cp:lastModifiedBy>
  <cp:revision>10</cp:revision>
  <dcterms:created xsi:type="dcterms:W3CDTF">2024-07-29T16:17:10Z</dcterms:created>
  <dcterms:modified xsi:type="dcterms:W3CDTF">2024-09-16T13:51:21Z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0x010100DF31C94F943DD54F8300E90BFF664A1F</vt:lpwstr>
  </property>
  <property fmtid="{D5CDD505-2E9C-101B-9397-08002B2CF9AE}" pid="3" name="MediaServiceImageTags">
    <vt:lpwstr/>
  </property>
</Properties>
</file>