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4"/>
    <p:sldMasterId id="2147483648" r:id="rId5"/>
  </p:sldMasterIdLst>
  <p:notesMasterIdLst>
    <p:notesMasterId r:id="rId42"/>
  </p:notesMasterIdLst>
  <p:handoutMasterIdLst>
    <p:handoutMasterId r:id="rId43"/>
  </p:handoutMasterIdLst>
  <p:sldIdLst>
    <p:sldId id="260" r:id="rId6"/>
    <p:sldId id="290" r:id="rId7"/>
    <p:sldId id="289" r:id="rId8"/>
    <p:sldId id="1693" r:id="rId9"/>
    <p:sldId id="287" r:id="rId10"/>
    <p:sldId id="285" r:id="rId11"/>
    <p:sldId id="286" r:id="rId12"/>
    <p:sldId id="283" r:id="rId13"/>
    <p:sldId id="282" r:id="rId14"/>
    <p:sldId id="1696" r:id="rId15"/>
    <p:sldId id="1695" r:id="rId16"/>
    <p:sldId id="281" r:id="rId17"/>
    <p:sldId id="279" r:id="rId18"/>
    <p:sldId id="295" r:id="rId19"/>
    <p:sldId id="278" r:id="rId20"/>
    <p:sldId id="277" r:id="rId21"/>
    <p:sldId id="276" r:id="rId22"/>
    <p:sldId id="275" r:id="rId23"/>
    <p:sldId id="1697" r:id="rId24"/>
    <p:sldId id="1698" r:id="rId25"/>
    <p:sldId id="1699" r:id="rId26"/>
    <p:sldId id="274" r:id="rId27"/>
    <p:sldId id="270" r:id="rId28"/>
    <p:sldId id="272" r:id="rId29"/>
    <p:sldId id="1700" r:id="rId30"/>
    <p:sldId id="267" r:id="rId31"/>
    <p:sldId id="266" r:id="rId32"/>
    <p:sldId id="265" r:id="rId33"/>
    <p:sldId id="292" r:id="rId34"/>
    <p:sldId id="293" r:id="rId35"/>
    <p:sldId id="294" r:id="rId36"/>
    <p:sldId id="258" r:id="rId37"/>
    <p:sldId id="256" r:id="rId38"/>
    <p:sldId id="262" r:id="rId39"/>
    <p:sldId id="263" r:id="rId40"/>
    <p:sldId id="261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2F72A2-3C32-489D-A2F3-392B84BD02F2}">
          <p14:sldIdLst>
            <p14:sldId id="260"/>
            <p14:sldId id="290"/>
            <p14:sldId id="289"/>
            <p14:sldId id="1693"/>
            <p14:sldId id="287"/>
            <p14:sldId id="285"/>
            <p14:sldId id="286"/>
            <p14:sldId id="283"/>
            <p14:sldId id="282"/>
            <p14:sldId id="1696"/>
            <p14:sldId id="1695"/>
            <p14:sldId id="281"/>
            <p14:sldId id="279"/>
            <p14:sldId id="295"/>
            <p14:sldId id="278"/>
            <p14:sldId id="277"/>
            <p14:sldId id="276"/>
            <p14:sldId id="275"/>
            <p14:sldId id="1697"/>
            <p14:sldId id="1698"/>
            <p14:sldId id="1699"/>
            <p14:sldId id="274"/>
            <p14:sldId id="270"/>
            <p14:sldId id="272"/>
            <p14:sldId id="1700"/>
            <p14:sldId id="267"/>
            <p14:sldId id="266"/>
            <p14:sldId id="265"/>
            <p14:sldId id="292"/>
            <p14:sldId id="293"/>
            <p14:sldId id="294"/>
            <p14:sldId id="258"/>
            <p14:sldId id="256"/>
            <p14:sldId id="262"/>
            <p14:sldId id="263"/>
          </p14:sldIdLst>
        </p14:section>
        <p14:section name="Icon inventory" id="{1C952AC3-8CA4-4458-8245-B82C64794759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F9B163-03D0-901A-591B-3174BFB60E65}" name="Rose Palma" initials="RP" userId="S::rose.palma@mdrc.org::ef3e6b66-7f99-4a3d-acc7-a738bfd1b9c7" providerId="AD"/>
  <p188:author id="{667B0681-DD85-0FCA-8048-11316AD9355E}" name="Dara Lewis" initials="DL" userId="S::dara.lewis@mdrc.org::2543c17e-b12f-4721-9ad9-e2dbf7453af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8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 snapToGrid="0">
      <p:cViewPr varScale="1">
        <p:scale>
          <a:sx n="55" d="100"/>
          <a:sy n="55" d="100"/>
        </p:scale>
        <p:origin x="78" y="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a Lewis" userId="S::dara.lewis@mdrc.org::2543c17e-b12f-4721-9ad9-e2dbf7453afa" providerId="AD" clId="Web-{7B0A94C4-D09A-4EE2-A6FC-97D9B7E2869D}"/>
    <pc:docChg chg="modSld">
      <pc:chgData name="Dara Lewis" userId="S::dara.lewis@mdrc.org::2543c17e-b12f-4721-9ad9-e2dbf7453afa" providerId="AD" clId="Web-{7B0A94C4-D09A-4EE2-A6FC-97D9B7E2869D}" dt="2024-04-04T16:31:06.834" v="1" actId="20577"/>
      <pc:docMkLst>
        <pc:docMk/>
      </pc:docMkLst>
      <pc:sldChg chg="modSp">
        <pc:chgData name="Dara Lewis" userId="S::dara.lewis@mdrc.org::2543c17e-b12f-4721-9ad9-e2dbf7453afa" providerId="AD" clId="Web-{7B0A94C4-D09A-4EE2-A6FC-97D9B7E2869D}" dt="2024-04-04T16:31:06.834" v="1" actId="20577"/>
        <pc:sldMkLst>
          <pc:docMk/>
          <pc:sldMk cId="2694663860" sldId="285"/>
        </pc:sldMkLst>
        <pc:spChg chg="mod">
          <ac:chgData name="Dara Lewis" userId="S::dara.lewis@mdrc.org::2543c17e-b12f-4721-9ad9-e2dbf7453afa" providerId="AD" clId="Web-{7B0A94C4-D09A-4EE2-A6FC-97D9B7E2869D}" dt="2024-04-04T16:31:06.834" v="1" actId="20577"/>
          <ac:spMkLst>
            <pc:docMk/>
            <pc:sldMk cId="2694663860" sldId="285"/>
            <ac:spMk id="6" creationId="{BB17ADFC-E89A-3161-A09F-9C52594FB5C5}"/>
          </ac:spMkLst>
        </pc:spChg>
      </pc:sldChg>
    </pc:docChg>
  </pc:docChgLst>
  <pc:docChgLst>
    <pc:chgData name="Dara Lewis" userId="S::dara.lewis@mdrc.org::2543c17e-b12f-4721-9ad9-e2dbf7453afa" providerId="AD" clId="Web-{2BF5A7F2-DAD8-4AA7-BA85-15B432FCA625}"/>
    <pc:docChg chg="mod modSld">
      <pc:chgData name="Dara Lewis" userId="S::dara.lewis@mdrc.org::2543c17e-b12f-4721-9ad9-e2dbf7453afa" providerId="AD" clId="Web-{2BF5A7F2-DAD8-4AA7-BA85-15B432FCA625}" dt="2024-04-10T16:31:03.768" v="9"/>
      <pc:docMkLst>
        <pc:docMk/>
      </pc:docMkLst>
      <pc:sldChg chg="modSp addCm">
        <pc:chgData name="Dara Lewis" userId="S::dara.lewis@mdrc.org::2543c17e-b12f-4721-9ad9-e2dbf7453afa" providerId="AD" clId="Web-{2BF5A7F2-DAD8-4AA7-BA85-15B432FCA625}" dt="2024-04-10T16:23:32.566" v="8"/>
        <pc:sldMkLst>
          <pc:docMk/>
          <pc:sldMk cId="1590241501" sldId="274"/>
        </pc:sldMkLst>
        <pc:spChg chg="mod">
          <ac:chgData name="Dara Lewis" userId="S::dara.lewis@mdrc.org::2543c17e-b12f-4721-9ad9-e2dbf7453afa" providerId="AD" clId="Web-{2BF5A7F2-DAD8-4AA7-BA85-15B432FCA625}" dt="2024-04-10T16:22:28.843" v="6" actId="20577"/>
          <ac:spMkLst>
            <pc:docMk/>
            <pc:sldMk cId="1590241501" sldId="274"/>
            <ac:spMk id="5" creationId="{51A1F6F3-7972-E88F-5C26-1A88B005C6B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Dara Lewis" userId="S::dara.lewis@mdrc.org::2543c17e-b12f-4721-9ad9-e2dbf7453afa" providerId="AD" clId="Web-{2BF5A7F2-DAD8-4AA7-BA85-15B432FCA625}" dt="2024-04-10T16:23:32.566" v="8"/>
              <pc2:cmMkLst xmlns:pc2="http://schemas.microsoft.com/office/powerpoint/2019/9/main/command">
                <pc:docMk/>
                <pc:sldMk cId="1590241501" sldId="274"/>
                <pc2:cmMk id="{304CFC32-ED8F-47E8-B651-A4DD03192C0D}"/>
              </pc2:cmMkLst>
            </pc226:cmChg>
          </p:ext>
        </pc:extLst>
      </pc:sldChg>
      <pc:sldChg chg="addCm">
        <pc:chgData name="Dara Lewis" userId="S::dara.lewis@mdrc.org::2543c17e-b12f-4721-9ad9-e2dbf7453afa" providerId="AD" clId="Web-{2BF5A7F2-DAD8-4AA7-BA85-15B432FCA625}" dt="2024-04-10T16:31:03.768" v="9"/>
        <pc:sldMkLst>
          <pc:docMk/>
          <pc:sldMk cId="402729856" sldId="28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Dara Lewis" userId="S::dara.lewis@mdrc.org::2543c17e-b12f-4721-9ad9-e2dbf7453afa" providerId="AD" clId="Web-{2BF5A7F2-DAD8-4AA7-BA85-15B432FCA625}" dt="2024-04-10T16:31:03.768" v="9"/>
              <pc2:cmMkLst xmlns:pc2="http://schemas.microsoft.com/office/powerpoint/2019/9/main/command">
                <pc:docMk/>
                <pc:sldMk cId="402729856" sldId="289"/>
                <pc2:cmMk id="{D2002CCE-AEFC-4B20-A978-4D27C3307C58}"/>
              </pc2:cmMkLst>
            </pc226:cmChg>
          </p:ext>
        </pc:extLst>
      </pc:sldChg>
    </pc:docChg>
  </pc:docChgLst>
  <pc:docChgLst>
    <pc:chgData name="Dara Lewis" userId="2543c17e-b12f-4721-9ad9-e2dbf7453afa" providerId="ADAL" clId="{4B33C797-3CCC-4C21-AA11-5C8E04670D86}"/>
    <pc:docChg chg="custSel modSld">
      <pc:chgData name="Dara Lewis" userId="2543c17e-b12f-4721-9ad9-e2dbf7453afa" providerId="ADAL" clId="{4B33C797-3CCC-4C21-AA11-5C8E04670D86}" dt="2024-04-11T14:52:14.872" v="25" actId="6549"/>
      <pc:docMkLst>
        <pc:docMk/>
      </pc:docMkLst>
      <pc:sldChg chg="modSp mod">
        <pc:chgData name="Dara Lewis" userId="2543c17e-b12f-4721-9ad9-e2dbf7453afa" providerId="ADAL" clId="{4B33C797-3CCC-4C21-AA11-5C8E04670D86}" dt="2024-04-11T14:52:14.872" v="25" actId="6549"/>
        <pc:sldMkLst>
          <pc:docMk/>
          <pc:sldMk cId="794059437" sldId="1696"/>
        </pc:sldMkLst>
        <pc:spChg chg="mod">
          <ac:chgData name="Dara Lewis" userId="2543c17e-b12f-4721-9ad9-e2dbf7453afa" providerId="ADAL" clId="{4B33C797-3CCC-4C21-AA11-5C8E04670D86}" dt="2024-04-11T14:52:14.872" v="25" actId="6549"/>
          <ac:spMkLst>
            <pc:docMk/>
            <pc:sldMk cId="794059437" sldId="1696"/>
            <ac:spMk id="5" creationId="{1E942A02-8248-7FE2-DB0C-6E58F79CD7A2}"/>
          </ac:spMkLst>
        </pc:spChg>
      </pc:sldChg>
    </pc:docChg>
  </pc:docChgLst>
  <pc:docChgLst>
    <pc:chgData name="Dara Lewis" userId="S::dara.lewis@mdrc.org::2543c17e-b12f-4721-9ad9-e2dbf7453afa" providerId="AD" clId="Web-{BFCA0D0D-8381-4C46-B6EB-435E84967EDD}"/>
    <pc:docChg chg="delSld modSection">
      <pc:chgData name="Dara Lewis" userId="S::dara.lewis@mdrc.org::2543c17e-b12f-4721-9ad9-e2dbf7453afa" providerId="AD" clId="Web-{BFCA0D0D-8381-4C46-B6EB-435E84967EDD}" dt="2024-04-10T16:47:09.345" v="1"/>
      <pc:docMkLst>
        <pc:docMk/>
      </pc:docMkLst>
      <pc:sldChg chg="del">
        <pc:chgData name="Dara Lewis" userId="S::dara.lewis@mdrc.org::2543c17e-b12f-4721-9ad9-e2dbf7453afa" providerId="AD" clId="Web-{BFCA0D0D-8381-4C46-B6EB-435E84967EDD}" dt="2024-04-10T16:47:09.345" v="1"/>
        <pc:sldMkLst>
          <pc:docMk/>
          <pc:sldMk cId="2461366906" sldId="284"/>
        </pc:sldMkLst>
      </pc:sldChg>
      <pc:sldChg chg="del">
        <pc:chgData name="Dara Lewis" userId="S::dara.lewis@mdrc.org::2543c17e-b12f-4721-9ad9-e2dbf7453afa" providerId="AD" clId="Web-{BFCA0D0D-8381-4C46-B6EB-435E84967EDD}" dt="2024-04-10T16:46:55.860" v="0"/>
        <pc:sldMkLst>
          <pc:docMk/>
          <pc:sldMk cId="348970649" sldId="291"/>
        </pc:sldMkLst>
      </pc:sldChg>
    </pc:docChg>
  </pc:docChgLst>
  <pc:docChgLst>
    <pc:chgData name="Michelle Manno" userId="3857efd4-b22c-412c-b644-4e3d306426e8" providerId="ADAL" clId="{00E5A97C-50C1-43A5-A30D-26CF2E89AEDE}"/>
    <pc:docChg chg="">
      <pc:chgData name="Michelle Manno" userId="3857efd4-b22c-412c-b644-4e3d306426e8" providerId="ADAL" clId="{00E5A97C-50C1-43A5-A30D-26CF2E89AEDE}" dt="2024-06-27T21:51:38.702" v="2"/>
      <pc:docMkLst>
        <pc:docMk/>
      </pc:docMkLst>
      <pc:sldChg chg="delCm">
        <pc:chgData name="Michelle Manno" userId="3857efd4-b22c-412c-b644-4e3d306426e8" providerId="ADAL" clId="{00E5A97C-50C1-43A5-A30D-26CF2E89AEDE}" dt="2024-06-27T21:51:29.283" v="0"/>
        <pc:sldMkLst>
          <pc:docMk/>
          <pc:sldMk cId="1039956157" sldId="26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Michelle Manno" userId="3857efd4-b22c-412c-b644-4e3d306426e8" providerId="ADAL" clId="{00E5A97C-50C1-43A5-A30D-26CF2E89AEDE}" dt="2024-06-27T21:51:29.283" v="0"/>
              <pc2:cmMkLst xmlns:pc2="http://schemas.microsoft.com/office/powerpoint/2019/9/main/command">
                <pc:docMk/>
                <pc:sldMk cId="1039956157" sldId="266"/>
                <pc2:cmMk id="{2D36C91A-E359-42EF-BBCE-D2A1D7EBB0F9}"/>
              </pc2:cmMkLst>
            </pc226:cmChg>
          </p:ext>
        </pc:extLst>
      </pc:sldChg>
      <pc:sldChg chg="delCm">
        <pc:chgData name="Michelle Manno" userId="3857efd4-b22c-412c-b644-4e3d306426e8" providerId="ADAL" clId="{00E5A97C-50C1-43A5-A30D-26CF2E89AEDE}" dt="2024-06-27T21:51:33.122" v="1"/>
        <pc:sldMkLst>
          <pc:docMk/>
          <pc:sldMk cId="1590241501" sldId="27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Michelle Manno" userId="3857efd4-b22c-412c-b644-4e3d306426e8" providerId="ADAL" clId="{00E5A97C-50C1-43A5-A30D-26CF2E89AEDE}" dt="2024-06-27T21:51:33.122" v="1"/>
              <pc2:cmMkLst xmlns:pc2="http://schemas.microsoft.com/office/powerpoint/2019/9/main/command">
                <pc:docMk/>
                <pc:sldMk cId="1590241501" sldId="274"/>
                <pc2:cmMk id="{304CFC32-ED8F-47E8-B651-A4DD03192C0D}"/>
              </pc2:cmMkLst>
            </pc226:cmChg>
          </p:ext>
        </pc:extLst>
      </pc:sldChg>
      <pc:sldChg chg="delCm">
        <pc:chgData name="Michelle Manno" userId="3857efd4-b22c-412c-b644-4e3d306426e8" providerId="ADAL" clId="{00E5A97C-50C1-43A5-A30D-26CF2E89AEDE}" dt="2024-06-27T21:51:38.702" v="2"/>
        <pc:sldMkLst>
          <pc:docMk/>
          <pc:sldMk cId="402729856" sldId="28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Michelle Manno" userId="3857efd4-b22c-412c-b644-4e3d306426e8" providerId="ADAL" clId="{00E5A97C-50C1-43A5-A30D-26CF2E89AEDE}" dt="2024-06-27T21:51:38.702" v="2"/>
              <pc2:cmMkLst xmlns:pc2="http://schemas.microsoft.com/office/powerpoint/2019/9/main/command">
                <pc:docMk/>
                <pc:sldMk cId="402729856" sldId="289"/>
                <pc2:cmMk id="{D2002CCE-AEFC-4B20-A978-4D27C3307C58}"/>
              </pc2:cmMkLst>
            </pc226:cmChg>
          </p:ext>
        </pc:extLst>
      </pc:sldChg>
    </pc:docChg>
  </pc:docChgLst>
  <pc:docChgLst>
    <pc:chgData name="Michelle Manno" userId="3857efd4-b22c-412c-b644-4e3d306426e8" providerId="ADAL" clId="{A89FEA95-7A6B-4487-BB88-D56B0A7808B0}"/>
    <pc:docChg chg="custSel modSld modMainMaster">
      <pc:chgData name="Michelle Manno" userId="3857efd4-b22c-412c-b644-4e3d306426e8" providerId="ADAL" clId="{A89FEA95-7A6B-4487-BB88-D56B0A7808B0}" dt="2024-04-11T16:41:21.980" v="54" actId="13926"/>
      <pc:docMkLst>
        <pc:docMk/>
      </pc:docMkLst>
      <pc:sldChg chg="modSp mod">
        <pc:chgData name="Michelle Manno" userId="3857efd4-b22c-412c-b644-4e3d306426e8" providerId="ADAL" clId="{A89FEA95-7A6B-4487-BB88-D56B0A7808B0}" dt="2024-04-11T16:41:21.980" v="54" actId="13926"/>
        <pc:sldMkLst>
          <pc:docMk/>
          <pc:sldMk cId="315857671" sldId="270"/>
        </pc:sldMkLst>
        <pc:spChg chg="mod">
          <ac:chgData name="Michelle Manno" userId="3857efd4-b22c-412c-b644-4e3d306426e8" providerId="ADAL" clId="{A89FEA95-7A6B-4487-BB88-D56B0A7808B0}" dt="2024-04-11T16:41:21.980" v="54" actId="13926"/>
          <ac:spMkLst>
            <pc:docMk/>
            <pc:sldMk cId="315857671" sldId="270"/>
            <ac:spMk id="4" creationId="{7B704A77-BC47-7502-42B7-22F52FEE5F55}"/>
          </ac:spMkLst>
        </pc:spChg>
      </pc:sldChg>
      <pc:sldChg chg="modSp mod">
        <pc:chgData name="Michelle Manno" userId="3857efd4-b22c-412c-b644-4e3d306426e8" providerId="ADAL" clId="{A89FEA95-7A6B-4487-BB88-D56B0A7808B0}" dt="2024-04-11T13:56:56.903" v="35" actId="20577"/>
        <pc:sldMkLst>
          <pc:docMk/>
          <pc:sldMk cId="2694663860" sldId="285"/>
        </pc:sldMkLst>
        <pc:spChg chg="mod">
          <ac:chgData name="Michelle Manno" userId="3857efd4-b22c-412c-b644-4e3d306426e8" providerId="ADAL" clId="{A89FEA95-7A6B-4487-BB88-D56B0A7808B0}" dt="2024-04-11T13:56:56.903" v="35" actId="20577"/>
          <ac:spMkLst>
            <pc:docMk/>
            <pc:sldMk cId="2694663860" sldId="285"/>
            <ac:spMk id="3" creationId="{95863590-2603-EA8A-F5F1-BB2D8E777173}"/>
          </ac:spMkLst>
        </pc:spChg>
      </pc:sldChg>
      <pc:sldChg chg="modSp">
        <pc:chgData name="Michelle Manno" userId="3857efd4-b22c-412c-b644-4e3d306426e8" providerId="ADAL" clId="{A89FEA95-7A6B-4487-BB88-D56B0A7808B0}" dt="2024-04-11T13:59:55.436" v="53" actId="20577"/>
        <pc:sldMkLst>
          <pc:docMk/>
          <pc:sldMk cId="3898336444" sldId="286"/>
        </pc:sldMkLst>
        <pc:graphicFrameChg chg="mod">
          <ac:chgData name="Michelle Manno" userId="3857efd4-b22c-412c-b644-4e3d306426e8" providerId="ADAL" clId="{A89FEA95-7A6B-4487-BB88-D56B0A7808B0}" dt="2024-04-11T13:59:55.436" v="53" actId="20577"/>
          <ac:graphicFrameMkLst>
            <pc:docMk/>
            <pc:sldMk cId="3898336444" sldId="286"/>
            <ac:graphicFrameMk id="4" creationId="{FB26D58C-6F4D-A33C-B493-5E659B4A31D9}"/>
          </ac:graphicFrameMkLst>
        </pc:graphicFrameChg>
      </pc:sldChg>
      <pc:sldChg chg="modSp mod">
        <pc:chgData name="Michelle Manno" userId="3857efd4-b22c-412c-b644-4e3d306426e8" providerId="ADAL" clId="{A89FEA95-7A6B-4487-BB88-D56B0A7808B0}" dt="2024-04-11T13:53:32.648" v="28" actId="20577"/>
        <pc:sldMkLst>
          <pc:docMk/>
          <pc:sldMk cId="1710248984" sldId="287"/>
        </pc:sldMkLst>
        <pc:spChg chg="mod">
          <ac:chgData name="Michelle Manno" userId="3857efd4-b22c-412c-b644-4e3d306426e8" providerId="ADAL" clId="{A89FEA95-7A6B-4487-BB88-D56B0A7808B0}" dt="2024-04-11T13:53:32.648" v="28" actId="20577"/>
          <ac:spMkLst>
            <pc:docMk/>
            <pc:sldMk cId="1710248984" sldId="287"/>
            <ac:spMk id="4" creationId="{D6273B55-718D-BF87-FD7B-0788B65F6EF3}"/>
          </ac:spMkLst>
        </pc:spChg>
      </pc:sldChg>
      <pc:sldMasterChg chg="modSp mod modSldLayout">
        <pc:chgData name="Michelle Manno" userId="3857efd4-b22c-412c-b644-4e3d306426e8" providerId="ADAL" clId="{A89FEA95-7A6B-4487-BB88-D56B0A7808B0}" dt="2024-04-11T13:50:56.770" v="20" actId="20577"/>
        <pc:sldMasterMkLst>
          <pc:docMk/>
          <pc:sldMasterMk cId="1712735817" sldId="2147483669"/>
        </pc:sldMasterMkLst>
        <pc:spChg chg="mod">
          <ac:chgData name="Michelle Manno" userId="3857efd4-b22c-412c-b644-4e3d306426e8" providerId="ADAL" clId="{A89FEA95-7A6B-4487-BB88-D56B0A7808B0}" dt="2024-04-11T13:50:42.305" v="8" actId="20577"/>
          <ac:spMkLst>
            <pc:docMk/>
            <pc:sldMasterMk cId="1712735817" sldId="2147483669"/>
            <ac:spMk id="4" creationId="{5675410D-F07C-6DC6-538F-1F43A5C1059C}"/>
          </ac:spMkLst>
        </pc:spChg>
        <pc:sldLayoutChg chg="modSp mod">
          <pc:chgData name="Michelle Manno" userId="3857efd4-b22c-412c-b644-4e3d306426e8" providerId="ADAL" clId="{A89FEA95-7A6B-4487-BB88-D56B0A7808B0}" dt="2024-04-11T13:50:56.770" v="20" actId="20577"/>
          <pc:sldLayoutMkLst>
            <pc:docMk/>
            <pc:sldMasterMk cId="1712735817" sldId="2147483669"/>
            <pc:sldLayoutMk cId="1685740305" sldId="2147483673"/>
          </pc:sldLayoutMkLst>
          <pc:spChg chg="mod">
            <ac:chgData name="Michelle Manno" userId="3857efd4-b22c-412c-b644-4e3d306426e8" providerId="ADAL" clId="{A89FEA95-7A6B-4487-BB88-D56B0A7808B0}" dt="2024-04-11T13:50:56.770" v="20" actId="20577"/>
            <ac:spMkLst>
              <pc:docMk/>
              <pc:sldMasterMk cId="1712735817" sldId="2147483669"/>
              <pc:sldLayoutMk cId="1685740305" sldId="2147483673"/>
              <ac:spMk id="9" creationId="{9BB1B0CC-661A-4326-19A3-AB39748C3176}"/>
            </ac:spMkLst>
          </pc:sp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AA5748-E0B3-4489-B999-0024B35B2584}" type="doc">
      <dgm:prSet loTypeId="urn:microsoft.com/office/officeart/2005/8/layout/matrix1" loCatId="matrix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C432098-6C78-4597-A211-6E4D5BFCFF4F}">
      <dgm:prSet phldrT="[Text]" custT="1"/>
      <dgm:spPr/>
      <dgm:t>
        <a:bodyPr/>
        <a:lstStyle/>
        <a:p>
          <a:pPr rtl="0"/>
          <a:r>
            <a:rPr lang="en-US" sz="2000">
              <a:latin typeface="Arial Black"/>
            </a:rPr>
            <a:t>TIES Photovoice Activities</a:t>
          </a:r>
          <a:endParaRPr lang="en-US" sz="2000"/>
        </a:p>
      </dgm:t>
    </dgm:pt>
    <dgm:pt modelId="{257F8A89-432B-461E-BC79-6655ED559A9A}" type="parTrans" cxnId="{EDB36A2D-318F-48F3-8567-6A6E0435B5A7}">
      <dgm:prSet/>
      <dgm:spPr/>
      <dgm:t>
        <a:bodyPr/>
        <a:lstStyle/>
        <a:p>
          <a:endParaRPr lang="en-US"/>
        </a:p>
      </dgm:t>
    </dgm:pt>
    <dgm:pt modelId="{46B15E58-C8C6-4A42-A61B-55C17984B162}" type="sibTrans" cxnId="{EDB36A2D-318F-48F3-8567-6A6E0435B5A7}">
      <dgm:prSet/>
      <dgm:spPr/>
      <dgm:t>
        <a:bodyPr/>
        <a:lstStyle/>
        <a:p>
          <a:endParaRPr lang="en-US"/>
        </a:p>
      </dgm:t>
    </dgm:pt>
    <dgm:pt modelId="{823902B9-87B7-4FF6-A6B7-CA85A6C0B876}">
      <dgm:prSet phldrT="[Text]" custT="1"/>
      <dgm:spPr>
        <a:solidFill>
          <a:schemeClr val="accent1"/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900"/>
            <a:t>1</a:t>
          </a:r>
          <a:r>
            <a:rPr lang="en-US" sz="2400"/>
            <a:t>. Photovoice Training</a:t>
          </a:r>
        </a:p>
      </dgm:t>
    </dgm:pt>
    <dgm:pt modelId="{8302596B-0D49-4630-8F10-102A640987BE}" type="parTrans" cxnId="{C255F895-4585-4D21-BC30-8FBA7F36F008}">
      <dgm:prSet/>
      <dgm:spPr/>
      <dgm:t>
        <a:bodyPr/>
        <a:lstStyle/>
        <a:p>
          <a:endParaRPr lang="en-US"/>
        </a:p>
      </dgm:t>
    </dgm:pt>
    <dgm:pt modelId="{3E67D0EC-3166-423C-9829-7CF947D20D45}" type="sibTrans" cxnId="{C255F895-4585-4D21-BC30-8FBA7F36F008}">
      <dgm:prSet/>
      <dgm:spPr/>
      <dgm:t>
        <a:bodyPr/>
        <a:lstStyle/>
        <a:p>
          <a:endParaRPr lang="en-US"/>
        </a:p>
      </dgm:t>
    </dgm:pt>
    <dgm:pt modelId="{EFF5BAF2-2E24-49C9-A45E-AFF7239F3DDB}">
      <dgm:prSet phldrT="[Text]" custT="1"/>
      <dgm:spPr>
        <a:solidFill>
          <a:schemeClr val="accent3"/>
        </a:solidFill>
      </dgm:spPr>
      <dgm:t>
        <a:bodyPr/>
        <a:lstStyle/>
        <a:p>
          <a:pPr rtl="0"/>
          <a:r>
            <a:rPr lang="en-US" sz="2400"/>
            <a:t>2. Photo Collection</a:t>
          </a:r>
        </a:p>
      </dgm:t>
    </dgm:pt>
    <dgm:pt modelId="{D1C5F8A8-07BE-4EE1-AC21-96B8197123EC}" type="parTrans" cxnId="{9B84A430-6D58-4938-9DD9-C8B6DDE45262}">
      <dgm:prSet/>
      <dgm:spPr/>
      <dgm:t>
        <a:bodyPr/>
        <a:lstStyle/>
        <a:p>
          <a:endParaRPr lang="en-US"/>
        </a:p>
      </dgm:t>
    </dgm:pt>
    <dgm:pt modelId="{E5EF5AEF-C3DB-42D7-9C99-6D613A680234}" type="sibTrans" cxnId="{9B84A430-6D58-4938-9DD9-C8B6DDE45262}">
      <dgm:prSet/>
      <dgm:spPr/>
      <dgm:t>
        <a:bodyPr/>
        <a:lstStyle/>
        <a:p>
          <a:endParaRPr lang="en-US"/>
        </a:p>
      </dgm:t>
    </dgm:pt>
    <dgm:pt modelId="{3B133908-53C3-404F-B008-7480ABF62F30}">
      <dgm:prSet phldrT="[Text]" custT="1"/>
      <dgm:spPr>
        <a:solidFill>
          <a:schemeClr val="accent6"/>
        </a:solidFill>
      </dgm:spPr>
      <dgm:t>
        <a:bodyPr/>
        <a:lstStyle/>
        <a:p>
          <a:pPr rtl="0"/>
          <a:r>
            <a:rPr lang="en-US" sz="2400" dirty="0"/>
            <a:t>3. </a:t>
          </a:r>
          <a:r>
            <a:rPr lang="en-US" sz="2400"/>
            <a:t>Analysis Meeting</a:t>
          </a:r>
          <a:endParaRPr lang="en-US" sz="2400" dirty="0"/>
        </a:p>
      </dgm:t>
    </dgm:pt>
    <dgm:pt modelId="{948D590B-FB65-4B64-AB0F-D70137187498}" type="parTrans" cxnId="{05FE9975-1CF9-4DC3-83C7-9139FD0D824A}">
      <dgm:prSet/>
      <dgm:spPr/>
      <dgm:t>
        <a:bodyPr/>
        <a:lstStyle/>
        <a:p>
          <a:endParaRPr lang="en-US"/>
        </a:p>
      </dgm:t>
    </dgm:pt>
    <dgm:pt modelId="{659954B6-F8B3-4853-91AE-5477693AD05E}" type="sibTrans" cxnId="{05FE9975-1CF9-4DC3-83C7-9139FD0D824A}">
      <dgm:prSet/>
      <dgm:spPr/>
      <dgm:t>
        <a:bodyPr/>
        <a:lstStyle/>
        <a:p>
          <a:endParaRPr lang="en-US"/>
        </a:p>
      </dgm:t>
    </dgm:pt>
    <dgm:pt modelId="{83982CA7-8034-4FEB-84FC-329FAD0CF8BE}">
      <dgm:prSet phldrT="[Text]" custT="1"/>
      <dgm:spPr>
        <a:solidFill>
          <a:srgbClr val="FFA30D"/>
        </a:solidFill>
      </dgm:spPr>
      <dgm:t>
        <a:bodyPr/>
        <a:lstStyle/>
        <a:p>
          <a:r>
            <a:rPr lang="en-US" sz="2400"/>
            <a:t>4. Photo Exhibit</a:t>
          </a:r>
        </a:p>
      </dgm:t>
    </dgm:pt>
    <dgm:pt modelId="{7ED514F7-886F-473C-98E2-8DA2ECC0375A}" type="parTrans" cxnId="{AFF00739-9789-42D3-9AB1-CE64FD7DEDC6}">
      <dgm:prSet/>
      <dgm:spPr/>
      <dgm:t>
        <a:bodyPr/>
        <a:lstStyle/>
        <a:p>
          <a:endParaRPr lang="en-US"/>
        </a:p>
      </dgm:t>
    </dgm:pt>
    <dgm:pt modelId="{CA144FFE-E868-443B-913E-A21277644ABE}" type="sibTrans" cxnId="{AFF00739-9789-42D3-9AB1-CE64FD7DEDC6}">
      <dgm:prSet/>
      <dgm:spPr/>
      <dgm:t>
        <a:bodyPr/>
        <a:lstStyle/>
        <a:p>
          <a:endParaRPr lang="en-US"/>
        </a:p>
      </dgm:t>
    </dgm:pt>
    <dgm:pt modelId="{72E2F7D8-1682-4CAF-ABBB-05E067F6471C}" type="pres">
      <dgm:prSet presAssocID="{60AA5748-E0B3-4489-B999-0024B35B2584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EE93EAD-8E14-456F-BB3C-3A2573A842B5}" type="pres">
      <dgm:prSet presAssocID="{60AA5748-E0B3-4489-B999-0024B35B2584}" presName="matrix" presStyleCnt="0"/>
      <dgm:spPr/>
    </dgm:pt>
    <dgm:pt modelId="{61A0385E-C1E3-4386-B76F-16347CEC80D0}" type="pres">
      <dgm:prSet presAssocID="{60AA5748-E0B3-4489-B999-0024B35B2584}" presName="tile1" presStyleLbl="node1" presStyleIdx="0" presStyleCnt="4" custLinFactNeighborX="257" custLinFactNeighborY="533"/>
      <dgm:spPr/>
    </dgm:pt>
    <dgm:pt modelId="{C1D3A633-83E4-41EB-9E4F-0A2CC0CB3B7F}" type="pres">
      <dgm:prSet presAssocID="{60AA5748-E0B3-4489-B999-0024B35B258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D20A150-5FE6-4AEF-827C-D3CEE307CA18}" type="pres">
      <dgm:prSet presAssocID="{60AA5748-E0B3-4489-B999-0024B35B2584}" presName="tile2" presStyleLbl="node1" presStyleIdx="1" presStyleCnt="4" custLinFactNeighborX="235" custLinFactNeighborY="-80"/>
      <dgm:spPr/>
    </dgm:pt>
    <dgm:pt modelId="{4E8D519F-0199-4BD2-8A6F-9468436A82F4}" type="pres">
      <dgm:prSet presAssocID="{60AA5748-E0B3-4489-B999-0024B35B258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2C90ED8-6EEE-4EA7-BB94-77643F119FC7}" type="pres">
      <dgm:prSet presAssocID="{60AA5748-E0B3-4489-B999-0024B35B2584}" presName="tile3" presStyleLbl="node1" presStyleIdx="2" presStyleCnt="4" custLinFactNeighborX="1027" custLinFactNeighborY="-3670"/>
      <dgm:spPr/>
    </dgm:pt>
    <dgm:pt modelId="{10517147-F8ED-4F83-B76C-31814E8FC399}" type="pres">
      <dgm:prSet presAssocID="{60AA5748-E0B3-4489-B999-0024B35B258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39D9B4B-7788-4EC9-9E0D-CD7BA7C7B5FE}" type="pres">
      <dgm:prSet presAssocID="{60AA5748-E0B3-4489-B999-0024B35B2584}" presName="tile4" presStyleLbl="node1" presStyleIdx="3" presStyleCnt="4" custLinFactNeighborX="2120" custLinFactNeighborY="-3670"/>
      <dgm:spPr/>
    </dgm:pt>
    <dgm:pt modelId="{8BF54177-C3F1-4CCC-A4A3-20C0EA977181}" type="pres">
      <dgm:prSet presAssocID="{60AA5748-E0B3-4489-B999-0024B35B258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C93312E9-E851-499A-A69E-9482C87D2F9D}" type="pres">
      <dgm:prSet presAssocID="{60AA5748-E0B3-4489-B999-0024B35B2584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A7B4210A-FC6F-47A6-82FE-2DA4999F4EDB}" type="presOf" srcId="{EFF5BAF2-2E24-49C9-A45E-AFF7239F3DDB}" destId="{4E8D519F-0199-4BD2-8A6F-9468436A82F4}" srcOrd="1" destOrd="0" presId="urn:microsoft.com/office/officeart/2005/8/layout/matrix1"/>
    <dgm:cxn modelId="{CCE5BB0D-5033-4B28-8D70-2599701D5D99}" type="presOf" srcId="{EFF5BAF2-2E24-49C9-A45E-AFF7239F3DDB}" destId="{5D20A150-5FE6-4AEF-827C-D3CEE307CA18}" srcOrd="0" destOrd="0" presId="urn:microsoft.com/office/officeart/2005/8/layout/matrix1"/>
    <dgm:cxn modelId="{EF97821A-AE04-4FDC-892E-79A62C1D8254}" type="presOf" srcId="{FC432098-6C78-4597-A211-6E4D5BFCFF4F}" destId="{C93312E9-E851-499A-A69E-9482C87D2F9D}" srcOrd="0" destOrd="0" presId="urn:microsoft.com/office/officeart/2005/8/layout/matrix1"/>
    <dgm:cxn modelId="{63457C1E-656C-4E9F-B6B8-98E145A1B768}" type="presOf" srcId="{3B133908-53C3-404F-B008-7480ABF62F30}" destId="{10517147-F8ED-4F83-B76C-31814E8FC399}" srcOrd="1" destOrd="0" presId="urn:microsoft.com/office/officeart/2005/8/layout/matrix1"/>
    <dgm:cxn modelId="{EDB36A2D-318F-48F3-8567-6A6E0435B5A7}" srcId="{60AA5748-E0B3-4489-B999-0024B35B2584}" destId="{FC432098-6C78-4597-A211-6E4D5BFCFF4F}" srcOrd="0" destOrd="0" parTransId="{257F8A89-432B-461E-BC79-6655ED559A9A}" sibTransId="{46B15E58-C8C6-4A42-A61B-55C17984B162}"/>
    <dgm:cxn modelId="{9B84A430-6D58-4938-9DD9-C8B6DDE45262}" srcId="{FC432098-6C78-4597-A211-6E4D5BFCFF4F}" destId="{EFF5BAF2-2E24-49C9-A45E-AFF7239F3DDB}" srcOrd="1" destOrd="0" parTransId="{D1C5F8A8-07BE-4EE1-AC21-96B8197123EC}" sibTransId="{E5EF5AEF-C3DB-42D7-9C99-6D613A680234}"/>
    <dgm:cxn modelId="{AFF00739-9789-42D3-9AB1-CE64FD7DEDC6}" srcId="{FC432098-6C78-4597-A211-6E4D5BFCFF4F}" destId="{83982CA7-8034-4FEB-84FC-329FAD0CF8BE}" srcOrd="3" destOrd="0" parTransId="{7ED514F7-886F-473C-98E2-8DA2ECC0375A}" sibTransId="{CA144FFE-E868-443B-913E-A21277644ABE}"/>
    <dgm:cxn modelId="{65EF6B6A-4961-4C6A-A654-F9C827AC8038}" type="presOf" srcId="{3B133908-53C3-404F-B008-7480ABF62F30}" destId="{12C90ED8-6EEE-4EA7-BB94-77643F119FC7}" srcOrd="0" destOrd="0" presId="urn:microsoft.com/office/officeart/2005/8/layout/matrix1"/>
    <dgm:cxn modelId="{C262B56B-65D5-4275-974D-DEA40316E868}" type="presOf" srcId="{83982CA7-8034-4FEB-84FC-329FAD0CF8BE}" destId="{8BF54177-C3F1-4CCC-A4A3-20C0EA977181}" srcOrd="1" destOrd="0" presId="urn:microsoft.com/office/officeart/2005/8/layout/matrix1"/>
    <dgm:cxn modelId="{05FE9975-1CF9-4DC3-83C7-9139FD0D824A}" srcId="{FC432098-6C78-4597-A211-6E4D5BFCFF4F}" destId="{3B133908-53C3-404F-B008-7480ABF62F30}" srcOrd="2" destOrd="0" parTransId="{948D590B-FB65-4B64-AB0F-D70137187498}" sibTransId="{659954B6-F8B3-4853-91AE-5477693AD05E}"/>
    <dgm:cxn modelId="{33966780-FF19-4D53-9F81-305EEAE5DF65}" type="presOf" srcId="{83982CA7-8034-4FEB-84FC-329FAD0CF8BE}" destId="{B39D9B4B-7788-4EC9-9E0D-CD7BA7C7B5FE}" srcOrd="0" destOrd="0" presId="urn:microsoft.com/office/officeart/2005/8/layout/matrix1"/>
    <dgm:cxn modelId="{C255F895-4585-4D21-BC30-8FBA7F36F008}" srcId="{FC432098-6C78-4597-A211-6E4D5BFCFF4F}" destId="{823902B9-87B7-4FF6-A6B7-CA85A6C0B876}" srcOrd="0" destOrd="0" parTransId="{8302596B-0D49-4630-8F10-102A640987BE}" sibTransId="{3E67D0EC-3166-423C-9829-7CF947D20D45}"/>
    <dgm:cxn modelId="{E9087FC0-FEF0-491D-A61E-52DCD95E2C78}" type="presOf" srcId="{60AA5748-E0B3-4489-B999-0024B35B2584}" destId="{72E2F7D8-1682-4CAF-ABBB-05E067F6471C}" srcOrd="0" destOrd="0" presId="urn:microsoft.com/office/officeart/2005/8/layout/matrix1"/>
    <dgm:cxn modelId="{B6E523C9-B074-4181-B0F4-CCBF9D443194}" type="presOf" srcId="{823902B9-87B7-4FF6-A6B7-CA85A6C0B876}" destId="{61A0385E-C1E3-4386-B76F-16347CEC80D0}" srcOrd="0" destOrd="0" presId="urn:microsoft.com/office/officeart/2005/8/layout/matrix1"/>
    <dgm:cxn modelId="{F04F6FF5-C88F-4488-A5E6-7F640ADD98E6}" type="presOf" srcId="{823902B9-87B7-4FF6-A6B7-CA85A6C0B876}" destId="{C1D3A633-83E4-41EB-9E4F-0A2CC0CB3B7F}" srcOrd="1" destOrd="0" presId="urn:microsoft.com/office/officeart/2005/8/layout/matrix1"/>
    <dgm:cxn modelId="{E0CEF2B0-48BA-4B46-B3B1-9B5A6DF8E6DC}" type="presParOf" srcId="{72E2F7D8-1682-4CAF-ABBB-05E067F6471C}" destId="{9EE93EAD-8E14-456F-BB3C-3A2573A842B5}" srcOrd="0" destOrd="0" presId="urn:microsoft.com/office/officeart/2005/8/layout/matrix1"/>
    <dgm:cxn modelId="{3BCABE37-4318-4905-8453-642AA9AC9DB7}" type="presParOf" srcId="{9EE93EAD-8E14-456F-BB3C-3A2573A842B5}" destId="{61A0385E-C1E3-4386-B76F-16347CEC80D0}" srcOrd="0" destOrd="0" presId="urn:microsoft.com/office/officeart/2005/8/layout/matrix1"/>
    <dgm:cxn modelId="{D8337B83-F150-4D24-B000-FCF853609472}" type="presParOf" srcId="{9EE93EAD-8E14-456F-BB3C-3A2573A842B5}" destId="{C1D3A633-83E4-41EB-9E4F-0A2CC0CB3B7F}" srcOrd="1" destOrd="0" presId="urn:microsoft.com/office/officeart/2005/8/layout/matrix1"/>
    <dgm:cxn modelId="{170BC122-4554-46E1-B4AC-C7230683FF97}" type="presParOf" srcId="{9EE93EAD-8E14-456F-BB3C-3A2573A842B5}" destId="{5D20A150-5FE6-4AEF-827C-D3CEE307CA18}" srcOrd="2" destOrd="0" presId="urn:microsoft.com/office/officeart/2005/8/layout/matrix1"/>
    <dgm:cxn modelId="{43C0E596-5ACC-4736-885E-BF592717B2C0}" type="presParOf" srcId="{9EE93EAD-8E14-456F-BB3C-3A2573A842B5}" destId="{4E8D519F-0199-4BD2-8A6F-9468436A82F4}" srcOrd="3" destOrd="0" presId="urn:microsoft.com/office/officeart/2005/8/layout/matrix1"/>
    <dgm:cxn modelId="{8BCCC87C-1E79-4A65-8012-A85637238333}" type="presParOf" srcId="{9EE93EAD-8E14-456F-BB3C-3A2573A842B5}" destId="{12C90ED8-6EEE-4EA7-BB94-77643F119FC7}" srcOrd="4" destOrd="0" presId="urn:microsoft.com/office/officeart/2005/8/layout/matrix1"/>
    <dgm:cxn modelId="{02D4DB1B-6E34-4DEB-85E3-A2A924556A93}" type="presParOf" srcId="{9EE93EAD-8E14-456F-BB3C-3A2573A842B5}" destId="{10517147-F8ED-4F83-B76C-31814E8FC399}" srcOrd="5" destOrd="0" presId="urn:microsoft.com/office/officeart/2005/8/layout/matrix1"/>
    <dgm:cxn modelId="{C516F3F2-4CAB-4106-9470-D902648CA441}" type="presParOf" srcId="{9EE93EAD-8E14-456F-BB3C-3A2573A842B5}" destId="{B39D9B4B-7788-4EC9-9E0D-CD7BA7C7B5FE}" srcOrd="6" destOrd="0" presId="urn:microsoft.com/office/officeart/2005/8/layout/matrix1"/>
    <dgm:cxn modelId="{1FDBDF39-47F1-44AF-B64D-6E47819E7B62}" type="presParOf" srcId="{9EE93EAD-8E14-456F-BB3C-3A2573A842B5}" destId="{8BF54177-C3F1-4CCC-A4A3-20C0EA977181}" srcOrd="7" destOrd="0" presId="urn:microsoft.com/office/officeart/2005/8/layout/matrix1"/>
    <dgm:cxn modelId="{A8F7C26B-A5DF-41A6-81C5-92F375E42868}" type="presParOf" srcId="{72E2F7D8-1682-4CAF-ABBB-05E067F6471C}" destId="{C93312E9-E851-499A-A69E-9482C87D2F9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5FD653-3E2D-437F-8600-67D5C32DC6C5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A68C943A-EB69-4D7D-A1A4-C894C2EC738F}">
      <dgm:prSet phldrT="[Text]" custT="1"/>
      <dgm:spPr/>
      <dgm:t>
        <a:bodyPr/>
        <a:lstStyle/>
        <a:p>
          <a:r>
            <a:rPr lang="en-US" sz="3000"/>
            <a:t>Researcher</a:t>
          </a:r>
        </a:p>
      </dgm:t>
    </dgm:pt>
    <dgm:pt modelId="{2F3CE4C6-64B5-4B11-BCB2-1670E12A0838}" type="parTrans" cxnId="{80348091-7A5A-475A-A1DC-02D31B2E6AF5}">
      <dgm:prSet/>
      <dgm:spPr/>
      <dgm:t>
        <a:bodyPr/>
        <a:lstStyle/>
        <a:p>
          <a:endParaRPr lang="en-US"/>
        </a:p>
      </dgm:t>
    </dgm:pt>
    <dgm:pt modelId="{C6EFF49A-456B-473A-A183-37191005A891}" type="sibTrans" cxnId="{80348091-7A5A-475A-A1DC-02D31B2E6AF5}">
      <dgm:prSet/>
      <dgm:spPr/>
      <dgm:t>
        <a:bodyPr/>
        <a:lstStyle/>
        <a:p>
          <a:endParaRPr lang="en-US"/>
        </a:p>
      </dgm:t>
    </dgm:pt>
    <dgm:pt modelId="{1F026A79-73C1-4185-8C7F-3A822306FE89}">
      <dgm:prSet phldrT="[Text]" custT="1"/>
      <dgm:spPr/>
      <dgm:t>
        <a:bodyPr/>
        <a:lstStyle/>
        <a:p>
          <a:pPr algn="l"/>
          <a:r>
            <a:rPr lang="en-US" sz="3000"/>
            <a:t>Participant</a:t>
          </a:r>
        </a:p>
      </dgm:t>
    </dgm:pt>
    <dgm:pt modelId="{E4E61D33-669C-4151-9AA7-BE5B38AF2388}" type="parTrans" cxnId="{7ADD7555-9C29-402F-80F1-4C8D86C859FF}">
      <dgm:prSet/>
      <dgm:spPr/>
      <dgm:t>
        <a:bodyPr/>
        <a:lstStyle/>
        <a:p>
          <a:endParaRPr lang="en-US"/>
        </a:p>
      </dgm:t>
    </dgm:pt>
    <dgm:pt modelId="{88E979FD-1440-4DCD-8333-E83E630660B9}" type="sibTrans" cxnId="{7ADD7555-9C29-402F-80F1-4C8D86C859FF}">
      <dgm:prSet/>
      <dgm:spPr/>
      <dgm:t>
        <a:bodyPr/>
        <a:lstStyle/>
        <a:p>
          <a:endParaRPr lang="en-US"/>
        </a:p>
      </dgm:t>
    </dgm:pt>
    <dgm:pt modelId="{844D6EC8-6854-4FD7-B853-C65D850675B1}">
      <dgm:prSet/>
      <dgm:spPr/>
      <dgm:t>
        <a:bodyPr/>
        <a:lstStyle/>
        <a:p>
          <a:r>
            <a:rPr lang="en-US" sz="2300"/>
            <a:t>Take and analyze photos</a:t>
          </a:r>
        </a:p>
      </dgm:t>
    </dgm:pt>
    <dgm:pt modelId="{E17E44C2-E04D-43C8-9057-EF2AB0877884}" type="sibTrans" cxnId="{CDC34C8D-65FA-4EE6-A8E0-D8E0F75B3C4E}">
      <dgm:prSet/>
      <dgm:spPr/>
      <dgm:t>
        <a:bodyPr/>
        <a:lstStyle/>
        <a:p>
          <a:endParaRPr lang="en-US"/>
        </a:p>
      </dgm:t>
    </dgm:pt>
    <dgm:pt modelId="{D507BE9A-6984-450D-8A47-3AED1EAA46A1}" type="parTrans" cxnId="{CDC34C8D-65FA-4EE6-A8E0-D8E0F75B3C4E}">
      <dgm:prSet/>
      <dgm:spPr/>
      <dgm:t>
        <a:bodyPr/>
        <a:lstStyle/>
        <a:p>
          <a:endParaRPr lang="en-US"/>
        </a:p>
      </dgm:t>
    </dgm:pt>
    <dgm:pt modelId="{5D8EDA0A-2882-4CE2-8395-C4273A819E3B}">
      <dgm:prSet/>
      <dgm:spPr/>
      <dgm:t>
        <a:bodyPr/>
        <a:lstStyle/>
        <a:p>
          <a:r>
            <a:rPr lang="en-US" sz="2300"/>
            <a:t>Must maintain research ethics</a:t>
          </a:r>
        </a:p>
      </dgm:t>
    </dgm:pt>
    <dgm:pt modelId="{4526E279-AE81-46E5-AA5C-03FD4D7144B0}" type="parTrans" cxnId="{62F16F06-171D-4C0D-A4F2-4632D2D8DBB8}">
      <dgm:prSet/>
      <dgm:spPr/>
      <dgm:t>
        <a:bodyPr/>
        <a:lstStyle/>
        <a:p>
          <a:endParaRPr lang="en-US"/>
        </a:p>
      </dgm:t>
    </dgm:pt>
    <dgm:pt modelId="{B1A26F1A-B2F6-4930-98ED-A9A41DBDC6C2}" type="sibTrans" cxnId="{62F16F06-171D-4C0D-A4F2-4632D2D8DBB8}">
      <dgm:prSet/>
      <dgm:spPr/>
      <dgm:t>
        <a:bodyPr/>
        <a:lstStyle/>
        <a:p>
          <a:endParaRPr lang="en-US"/>
        </a:p>
      </dgm:t>
    </dgm:pt>
    <dgm:pt modelId="{BDECE70A-AEB8-49DC-8F5A-91FB3DB99C70}">
      <dgm:prSet phldrT="[Text]" custT="1"/>
      <dgm:spPr/>
      <dgm:t>
        <a:bodyPr/>
        <a:lstStyle/>
        <a:p>
          <a:pPr algn="l"/>
          <a:r>
            <a:rPr lang="en-US" sz="2000"/>
            <a:t>Share information about yourself and your opinions</a:t>
          </a:r>
        </a:p>
      </dgm:t>
    </dgm:pt>
    <dgm:pt modelId="{BBC611C4-C579-4E6B-864B-8FAEB427B84B}" type="parTrans" cxnId="{898EF62D-55E3-4CFB-9550-70636AB083F8}">
      <dgm:prSet/>
      <dgm:spPr/>
      <dgm:t>
        <a:bodyPr/>
        <a:lstStyle/>
        <a:p>
          <a:endParaRPr lang="en-US"/>
        </a:p>
      </dgm:t>
    </dgm:pt>
    <dgm:pt modelId="{748C572B-12A4-4220-9626-37994799E151}" type="sibTrans" cxnId="{898EF62D-55E3-4CFB-9550-70636AB083F8}">
      <dgm:prSet/>
      <dgm:spPr/>
      <dgm:t>
        <a:bodyPr/>
        <a:lstStyle/>
        <a:p>
          <a:endParaRPr lang="en-US"/>
        </a:p>
      </dgm:t>
    </dgm:pt>
    <dgm:pt modelId="{C7AB7E6A-6932-4480-AD68-B94853EF18B7}">
      <dgm:prSet phldrT="[Text]" custT="1"/>
      <dgm:spPr/>
      <dgm:t>
        <a:bodyPr/>
        <a:lstStyle/>
        <a:p>
          <a:pPr algn="l"/>
          <a:r>
            <a:rPr lang="en-US" sz="2000"/>
            <a:t>Have certain protections</a:t>
          </a:r>
        </a:p>
      </dgm:t>
    </dgm:pt>
    <dgm:pt modelId="{A37306F0-122A-4CDD-A3E9-E4ACB08093BD}" type="parTrans" cxnId="{90DD6618-DF6A-4C19-9008-3077E48B32C3}">
      <dgm:prSet/>
      <dgm:spPr/>
      <dgm:t>
        <a:bodyPr/>
        <a:lstStyle/>
        <a:p>
          <a:endParaRPr lang="en-US"/>
        </a:p>
      </dgm:t>
    </dgm:pt>
    <dgm:pt modelId="{55F5F890-ECE1-49EF-ACF9-D95CDC13D9AB}" type="sibTrans" cxnId="{90DD6618-DF6A-4C19-9008-3077E48B32C3}">
      <dgm:prSet/>
      <dgm:spPr/>
      <dgm:t>
        <a:bodyPr/>
        <a:lstStyle/>
        <a:p>
          <a:endParaRPr lang="en-US"/>
        </a:p>
      </dgm:t>
    </dgm:pt>
    <dgm:pt modelId="{C63F688D-78C2-4350-B78C-2CA9AF85192C}" type="pres">
      <dgm:prSet presAssocID="{2B5FD653-3E2D-437F-8600-67D5C32DC6C5}" presName="compositeShape" presStyleCnt="0">
        <dgm:presLayoutVars>
          <dgm:chMax val="7"/>
          <dgm:dir/>
          <dgm:resizeHandles val="exact"/>
        </dgm:presLayoutVars>
      </dgm:prSet>
      <dgm:spPr/>
    </dgm:pt>
    <dgm:pt modelId="{249386F7-173D-49F5-BAAE-7AF13F03AC84}" type="pres">
      <dgm:prSet presAssocID="{A68C943A-EB69-4D7D-A1A4-C894C2EC738F}" presName="circ1" presStyleLbl="vennNode1" presStyleIdx="0" presStyleCnt="2" custLinFactNeighborX="201" custLinFactNeighborY="408"/>
      <dgm:spPr/>
    </dgm:pt>
    <dgm:pt modelId="{E94B4214-8747-48A4-B359-3EE65E2CB7BA}" type="pres">
      <dgm:prSet presAssocID="{A68C943A-EB69-4D7D-A1A4-C894C2EC738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585119A-CD63-406A-B3FA-2306D68B029E}" type="pres">
      <dgm:prSet presAssocID="{1F026A79-73C1-4185-8C7F-3A822306FE89}" presName="circ2" presStyleLbl="vennNode1" presStyleIdx="1" presStyleCnt="2" custLinFactNeighborX="3209" custLinFactNeighborY="263"/>
      <dgm:spPr/>
    </dgm:pt>
    <dgm:pt modelId="{C0397A50-6839-4465-B2D9-0637B856A984}" type="pres">
      <dgm:prSet presAssocID="{1F026A79-73C1-4185-8C7F-3A822306FE8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C16B1E06-4013-456B-95CA-02055744D43D}" type="presOf" srcId="{844D6EC8-6854-4FD7-B853-C65D850675B1}" destId="{249386F7-173D-49F5-BAAE-7AF13F03AC84}" srcOrd="0" destOrd="1" presId="urn:microsoft.com/office/officeart/2005/8/layout/venn1"/>
    <dgm:cxn modelId="{62F16F06-171D-4C0D-A4F2-4632D2D8DBB8}" srcId="{A68C943A-EB69-4D7D-A1A4-C894C2EC738F}" destId="{5D8EDA0A-2882-4CE2-8395-C4273A819E3B}" srcOrd="1" destOrd="0" parTransId="{4526E279-AE81-46E5-AA5C-03FD4D7144B0}" sibTransId="{B1A26F1A-B2F6-4930-98ED-A9A41DBDC6C2}"/>
    <dgm:cxn modelId="{90DD6618-DF6A-4C19-9008-3077E48B32C3}" srcId="{1F026A79-73C1-4185-8C7F-3A822306FE89}" destId="{C7AB7E6A-6932-4480-AD68-B94853EF18B7}" srcOrd="1" destOrd="0" parTransId="{A37306F0-122A-4CDD-A3E9-E4ACB08093BD}" sibTransId="{55F5F890-ECE1-49EF-ACF9-D95CDC13D9AB}"/>
    <dgm:cxn modelId="{D0300422-28EB-4196-9F7D-F7ACB430C7FA}" type="presOf" srcId="{BDECE70A-AEB8-49DC-8F5A-91FB3DB99C70}" destId="{6585119A-CD63-406A-B3FA-2306D68B029E}" srcOrd="0" destOrd="1" presId="urn:microsoft.com/office/officeart/2005/8/layout/venn1"/>
    <dgm:cxn modelId="{3010FF28-D9E9-4C78-8638-1ADE8DD861FE}" type="presOf" srcId="{1F026A79-73C1-4185-8C7F-3A822306FE89}" destId="{C0397A50-6839-4465-B2D9-0637B856A984}" srcOrd="1" destOrd="0" presId="urn:microsoft.com/office/officeart/2005/8/layout/venn1"/>
    <dgm:cxn modelId="{898EF62D-55E3-4CFB-9550-70636AB083F8}" srcId="{1F026A79-73C1-4185-8C7F-3A822306FE89}" destId="{BDECE70A-AEB8-49DC-8F5A-91FB3DB99C70}" srcOrd="0" destOrd="0" parTransId="{BBC611C4-C579-4E6B-864B-8FAEB427B84B}" sibTransId="{748C572B-12A4-4220-9626-37994799E151}"/>
    <dgm:cxn modelId="{31AB8F41-6070-47F5-A2C5-A2567EA8E19E}" type="presOf" srcId="{844D6EC8-6854-4FD7-B853-C65D850675B1}" destId="{E94B4214-8747-48A4-B359-3EE65E2CB7BA}" srcOrd="1" destOrd="1" presId="urn:microsoft.com/office/officeart/2005/8/layout/venn1"/>
    <dgm:cxn modelId="{5AB3FC4A-44C4-4B87-A560-D543E37714BC}" type="presOf" srcId="{BDECE70A-AEB8-49DC-8F5A-91FB3DB99C70}" destId="{C0397A50-6839-4465-B2D9-0637B856A984}" srcOrd="1" destOrd="1" presId="urn:microsoft.com/office/officeart/2005/8/layout/venn1"/>
    <dgm:cxn modelId="{7ADD7555-9C29-402F-80F1-4C8D86C859FF}" srcId="{2B5FD653-3E2D-437F-8600-67D5C32DC6C5}" destId="{1F026A79-73C1-4185-8C7F-3A822306FE89}" srcOrd="1" destOrd="0" parTransId="{E4E61D33-669C-4151-9AA7-BE5B38AF2388}" sibTransId="{88E979FD-1440-4DCD-8333-E83E630660B9}"/>
    <dgm:cxn modelId="{CDC34C8D-65FA-4EE6-A8E0-D8E0F75B3C4E}" srcId="{A68C943A-EB69-4D7D-A1A4-C894C2EC738F}" destId="{844D6EC8-6854-4FD7-B853-C65D850675B1}" srcOrd="0" destOrd="0" parTransId="{D507BE9A-6984-450D-8A47-3AED1EAA46A1}" sibTransId="{E17E44C2-E04D-43C8-9057-EF2AB0877884}"/>
    <dgm:cxn modelId="{80348091-7A5A-475A-A1DC-02D31B2E6AF5}" srcId="{2B5FD653-3E2D-437F-8600-67D5C32DC6C5}" destId="{A68C943A-EB69-4D7D-A1A4-C894C2EC738F}" srcOrd="0" destOrd="0" parTransId="{2F3CE4C6-64B5-4B11-BCB2-1670E12A0838}" sibTransId="{C6EFF49A-456B-473A-A183-37191005A891}"/>
    <dgm:cxn modelId="{C52F6595-24BA-4481-9E2F-966B6E4C865E}" type="presOf" srcId="{C7AB7E6A-6932-4480-AD68-B94853EF18B7}" destId="{C0397A50-6839-4465-B2D9-0637B856A984}" srcOrd="1" destOrd="2" presId="urn:microsoft.com/office/officeart/2005/8/layout/venn1"/>
    <dgm:cxn modelId="{3F721DB4-899E-4CFC-93DC-503D25D8DCA9}" type="presOf" srcId="{C7AB7E6A-6932-4480-AD68-B94853EF18B7}" destId="{6585119A-CD63-406A-B3FA-2306D68B029E}" srcOrd="0" destOrd="2" presId="urn:microsoft.com/office/officeart/2005/8/layout/venn1"/>
    <dgm:cxn modelId="{CAB557CA-5F1F-4A80-A903-FCFE1324F471}" type="presOf" srcId="{5D8EDA0A-2882-4CE2-8395-C4273A819E3B}" destId="{249386F7-173D-49F5-BAAE-7AF13F03AC84}" srcOrd="0" destOrd="2" presId="urn:microsoft.com/office/officeart/2005/8/layout/venn1"/>
    <dgm:cxn modelId="{CE3BCDD4-E541-4CA9-8ECB-46F7E4B3D8DB}" type="presOf" srcId="{1F026A79-73C1-4185-8C7F-3A822306FE89}" destId="{6585119A-CD63-406A-B3FA-2306D68B029E}" srcOrd="0" destOrd="0" presId="urn:microsoft.com/office/officeart/2005/8/layout/venn1"/>
    <dgm:cxn modelId="{E2DFD7D5-ABCC-40CF-8F10-BD5FB68EDEAE}" type="presOf" srcId="{A68C943A-EB69-4D7D-A1A4-C894C2EC738F}" destId="{E94B4214-8747-48A4-B359-3EE65E2CB7BA}" srcOrd="1" destOrd="0" presId="urn:microsoft.com/office/officeart/2005/8/layout/venn1"/>
    <dgm:cxn modelId="{305681DD-843B-4CA2-88DB-049D6908D434}" type="presOf" srcId="{5D8EDA0A-2882-4CE2-8395-C4273A819E3B}" destId="{E94B4214-8747-48A4-B359-3EE65E2CB7BA}" srcOrd="1" destOrd="2" presId="urn:microsoft.com/office/officeart/2005/8/layout/venn1"/>
    <dgm:cxn modelId="{61DFFFEA-1BC3-4DEA-B495-953F0B9AD046}" type="presOf" srcId="{2B5FD653-3E2D-437F-8600-67D5C32DC6C5}" destId="{C63F688D-78C2-4350-B78C-2CA9AF85192C}" srcOrd="0" destOrd="0" presId="urn:microsoft.com/office/officeart/2005/8/layout/venn1"/>
    <dgm:cxn modelId="{1D73DFEB-E2A9-434E-AAD0-C4019FBB0C58}" type="presOf" srcId="{A68C943A-EB69-4D7D-A1A4-C894C2EC738F}" destId="{249386F7-173D-49F5-BAAE-7AF13F03AC84}" srcOrd="0" destOrd="0" presId="urn:microsoft.com/office/officeart/2005/8/layout/venn1"/>
    <dgm:cxn modelId="{34DEC125-CDDB-4063-99EF-6D0A2F48B34C}" type="presParOf" srcId="{C63F688D-78C2-4350-B78C-2CA9AF85192C}" destId="{249386F7-173D-49F5-BAAE-7AF13F03AC84}" srcOrd="0" destOrd="0" presId="urn:microsoft.com/office/officeart/2005/8/layout/venn1"/>
    <dgm:cxn modelId="{A8D6CF39-442D-48B3-987E-AA675A0469BC}" type="presParOf" srcId="{C63F688D-78C2-4350-B78C-2CA9AF85192C}" destId="{E94B4214-8747-48A4-B359-3EE65E2CB7BA}" srcOrd="1" destOrd="0" presId="urn:microsoft.com/office/officeart/2005/8/layout/venn1"/>
    <dgm:cxn modelId="{FF2BE426-8CA6-414F-A14A-9C2CD247A949}" type="presParOf" srcId="{C63F688D-78C2-4350-B78C-2CA9AF85192C}" destId="{6585119A-CD63-406A-B3FA-2306D68B029E}" srcOrd="2" destOrd="0" presId="urn:microsoft.com/office/officeart/2005/8/layout/venn1"/>
    <dgm:cxn modelId="{0FD1FCAD-CBD8-4F27-9E79-F010A4F15782}" type="presParOf" srcId="{C63F688D-78C2-4350-B78C-2CA9AF85192C}" destId="{C0397A50-6839-4465-B2D9-0637B856A984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BF5FF6-6456-4D6A-B096-014932DD54A5}" type="doc">
      <dgm:prSet loTypeId="urn:microsoft.com/office/officeart/2005/8/layout/hList1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65BD8D6-56E5-45A7-AB65-BCDEA4748276}">
      <dgm:prSet/>
      <dgm:spPr>
        <a:solidFill>
          <a:srgbClr val="FFA30D"/>
        </a:solidFill>
      </dgm:spPr>
      <dgm:t>
        <a:bodyPr/>
        <a:lstStyle/>
        <a:p>
          <a:pPr rtl="0"/>
          <a:r>
            <a:rPr lang="en-US"/>
            <a:t>Respect for Persons </a:t>
          </a:r>
        </a:p>
      </dgm:t>
    </dgm:pt>
    <dgm:pt modelId="{A25C4CC1-D324-435C-BE81-05AD804988F8}" type="parTrans" cxnId="{DB889910-3B67-4F8C-AA0F-4796B66B1BA0}">
      <dgm:prSet/>
      <dgm:spPr/>
      <dgm:t>
        <a:bodyPr/>
        <a:lstStyle/>
        <a:p>
          <a:endParaRPr lang="en-US"/>
        </a:p>
      </dgm:t>
    </dgm:pt>
    <dgm:pt modelId="{7404D6FC-48DD-410F-90B0-A17D7961ADC4}" type="sibTrans" cxnId="{DB889910-3B67-4F8C-AA0F-4796B66B1BA0}">
      <dgm:prSet/>
      <dgm:spPr/>
      <dgm:t>
        <a:bodyPr/>
        <a:lstStyle/>
        <a:p>
          <a:endParaRPr lang="en-US"/>
        </a:p>
      </dgm:t>
    </dgm:pt>
    <dgm:pt modelId="{7B0E0223-F24C-4E1F-9E37-E3EB3795418C}">
      <dgm:prSet/>
      <dgm:spPr/>
      <dgm:t>
        <a:bodyPr/>
        <a:lstStyle/>
        <a:p>
          <a:pPr rtl="0"/>
          <a:r>
            <a:rPr lang="en-US"/>
            <a:t>Beneficence</a:t>
          </a:r>
        </a:p>
      </dgm:t>
    </dgm:pt>
    <dgm:pt modelId="{6D84D730-0CD0-4FC1-937C-87F3ECE77F62}" type="parTrans" cxnId="{BAAAB04E-AA5B-4496-93D5-2889DD873E13}">
      <dgm:prSet/>
      <dgm:spPr/>
      <dgm:t>
        <a:bodyPr/>
        <a:lstStyle/>
        <a:p>
          <a:endParaRPr lang="en-US"/>
        </a:p>
      </dgm:t>
    </dgm:pt>
    <dgm:pt modelId="{C86A0780-C899-44C2-9C62-92273852CA18}" type="sibTrans" cxnId="{BAAAB04E-AA5B-4496-93D5-2889DD873E13}">
      <dgm:prSet/>
      <dgm:spPr/>
      <dgm:t>
        <a:bodyPr/>
        <a:lstStyle/>
        <a:p>
          <a:endParaRPr lang="en-US"/>
        </a:p>
      </dgm:t>
    </dgm:pt>
    <dgm:pt modelId="{B82E8007-EAE1-453C-BCB0-707074A0D60B}">
      <dgm:prSet/>
      <dgm:spPr>
        <a:solidFill>
          <a:srgbClr val="92D050"/>
        </a:solidFill>
      </dgm:spPr>
      <dgm:t>
        <a:bodyPr/>
        <a:lstStyle/>
        <a:p>
          <a:pPr rtl="0"/>
          <a:r>
            <a:rPr lang="en-US"/>
            <a:t>Justice</a:t>
          </a:r>
        </a:p>
      </dgm:t>
    </dgm:pt>
    <dgm:pt modelId="{D2D16382-138B-4181-AA15-D32AB27864A3}" type="parTrans" cxnId="{29902184-EAAA-4D52-A7CA-13CD9C7ACB79}">
      <dgm:prSet/>
      <dgm:spPr/>
      <dgm:t>
        <a:bodyPr/>
        <a:lstStyle/>
        <a:p>
          <a:endParaRPr lang="en-US"/>
        </a:p>
      </dgm:t>
    </dgm:pt>
    <dgm:pt modelId="{82BD772D-9DFF-4F9D-9368-CAD0C95C342E}" type="sibTrans" cxnId="{29902184-EAAA-4D52-A7CA-13CD9C7ACB79}">
      <dgm:prSet/>
      <dgm:spPr/>
      <dgm:t>
        <a:bodyPr/>
        <a:lstStyle/>
        <a:p>
          <a:endParaRPr lang="en-US"/>
        </a:p>
      </dgm:t>
    </dgm:pt>
    <dgm:pt modelId="{53995383-4A6E-49F1-87F6-9DD6D6C89655}">
      <dgm:prSet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/>
            <a:t>Voluntary participation </a:t>
          </a:r>
        </a:p>
      </dgm:t>
    </dgm:pt>
    <dgm:pt modelId="{43006196-6690-493A-BF75-0F5E89193FC1}" type="parTrans" cxnId="{BD2634FA-E9D5-459F-8AEC-E3D849BDC178}">
      <dgm:prSet/>
      <dgm:spPr/>
      <dgm:t>
        <a:bodyPr/>
        <a:lstStyle/>
        <a:p>
          <a:endParaRPr lang="en-US"/>
        </a:p>
      </dgm:t>
    </dgm:pt>
    <dgm:pt modelId="{8E8D5A10-3A0F-4E5D-943C-D5D55B622508}" type="sibTrans" cxnId="{BD2634FA-E9D5-459F-8AEC-E3D849BDC178}">
      <dgm:prSet/>
      <dgm:spPr/>
      <dgm:t>
        <a:bodyPr/>
        <a:lstStyle/>
        <a:p>
          <a:endParaRPr lang="en-US"/>
        </a:p>
      </dgm:t>
    </dgm:pt>
    <dgm:pt modelId="{92E58924-92AE-405E-A59F-DE6C33E5C394}">
      <dgm:prSet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/>
            <a:t>Informed consent</a:t>
          </a:r>
        </a:p>
      </dgm:t>
    </dgm:pt>
    <dgm:pt modelId="{1550AD94-2C57-4FA0-BB4C-02FC6739FCDA}" type="parTrans" cxnId="{0646F719-4C91-4A18-8B2F-A49A49F95623}">
      <dgm:prSet/>
      <dgm:spPr/>
      <dgm:t>
        <a:bodyPr/>
        <a:lstStyle/>
        <a:p>
          <a:endParaRPr lang="en-US"/>
        </a:p>
      </dgm:t>
    </dgm:pt>
    <dgm:pt modelId="{E3059E80-218D-4BB4-A6E2-C3A23AECD2F6}" type="sibTrans" cxnId="{0646F719-4C91-4A18-8B2F-A49A49F95623}">
      <dgm:prSet/>
      <dgm:spPr/>
      <dgm:t>
        <a:bodyPr/>
        <a:lstStyle/>
        <a:p>
          <a:endParaRPr lang="en-US"/>
        </a:p>
      </dgm:t>
    </dgm:pt>
    <dgm:pt modelId="{D6899B81-FE69-4F8C-8797-9FBBF68C3D1F}">
      <dgm:prSet/>
      <dgm:spPr/>
      <dgm:t>
        <a:bodyPr/>
        <a:lstStyle/>
        <a:p>
          <a:r>
            <a:rPr lang="en-US"/>
            <a:t>Maximize potential benefits and minimize potential harms</a:t>
          </a:r>
        </a:p>
      </dgm:t>
    </dgm:pt>
    <dgm:pt modelId="{AAE7887B-3954-4A24-87AC-64CFC006C3B9}" type="parTrans" cxnId="{8C860B69-BFBD-4C97-9A1F-F94F7EFA30B2}">
      <dgm:prSet/>
      <dgm:spPr/>
      <dgm:t>
        <a:bodyPr/>
        <a:lstStyle/>
        <a:p>
          <a:endParaRPr lang="en-US"/>
        </a:p>
      </dgm:t>
    </dgm:pt>
    <dgm:pt modelId="{C69E1090-391B-4489-923B-E43BF9DD8C8C}" type="sibTrans" cxnId="{8C860B69-BFBD-4C97-9A1F-F94F7EFA30B2}">
      <dgm:prSet/>
      <dgm:spPr/>
      <dgm:t>
        <a:bodyPr/>
        <a:lstStyle/>
        <a:p>
          <a:endParaRPr lang="en-US"/>
        </a:p>
      </dgm:t>
    </dgm:pt>
    <dgm:pt modelId="{83AAE657-FCC6-4128-AFE6-27A8BC9F6C49}">
      <dgm:prSet/>
      <dgm:spPr>
        <a:solidFill>
          <a:srgbClr val="CEEAB0">
            <a:alpha val="89804"/>
          </a:srgbClr>
        </a:solidFill>
      </dgm:spPr>
      <dgm:t>
        <a:bodyPr/>
        <a:lstStyle/>
        <a:p>
          <a:r>
            <a:rPr lang="en-US"/>
            <a:t>Fair distribution of the benefits and burdens of research</a:t>
          </a:r>
        </a:p>
      </dgm:t>
    </dgm:pt>
    <dgm:pt modelId="{ECFC81AD-2AFC-4B72-B82B-4F4F830FEF4C}" type="parTrans" cxnId="{5763C3F6-3628-4996-92F9-BE0A845473F9}">
      <dgm:prSet/>
      <dgm:spPr/>
      <dgm:t>
        <a:bodyPr/>
        <a:lstStyle/>
        <a:p>
          <a:endParaRPr lang="en-US"/>
        </a:p>
      </dgm:t>
    </dgm:pt>
    <dgm:pt modelId="{164D8589-5598-4272-9963-16C1A18F7812}" type="sibTrans" cxnId="{5763C3F6-3628-4996-92F9-BE0A845473F9}">
      <dgm:prSet/>
      <dgm:spPr/>
      <dgm:t>
        <a:bodyPr/>
        <a:lstStyle/>
        <a:p>
          <a:endParaRPr lang="en-US"/>
        </a:p>
      </dgm:t>
    </dgm:pt>
    <dgm:pt modelId="{7DAC1E8D-9D25-418B-8104-4ECD31C8FC14}">
      <dgm:prSet/>
      <dgm:spPr>
        <a:solidFill>
          <a:srgbClr val="CEEAB0">
            <a:alpha val="89804"/>
          </a:srgbClr>
        </a:solidFill>
      </dgm:spPr>
      <dgm:t>
        <a:bodyPr/>
        <a:lstStyle/>
        <a:p>
          <a:r>
            <a:rPr lang="en-US"/>
            <a:t>Fair selection of research subjects</a:t>
          </a:r>
        </a:p>
      </dgm:t>
    </dgm:pt>
    <dgm:pt modelId="{25806BDA-6720-4F0C-99DD-82801D4A27AE}" type="parTrans" cxnId="{4CA058F8-D787-4276-A1A9-CEA0621B0EB2}">
      <dgm:prSet/>
      <dgm:spPr/>
      <dgm:t>
        <a:bodyPr/>
        <a:lstStyle/>
        <a:p>
          <a:endParaRPr lang="en-US"/>
        </a:p>
      </dgm:t>
    </dgm:pt>
    <dgm:pt modelId="{6EEDA782-E0CF-43EA-92DC-B4837D961CE1}" type="sibTrans" cxnId="{4CA058F8-D787-4276-A1A9-CEA0621B0EB2}">
      <dgm:prSet/>
      <dgm:spPr/>
      <dgm:t>
        <a:bodyPr/>
        <a:lstStyle/>
        <a:p>
          <a:endParaRPr lang="en-US"/>
        </a:p>
      </dgm:t>
    </dgm:pt>
    <dgm:pt modelId="{9F7FBE2D-6FF4-4486-B045-719B74D29B1D}" type="pres">
      <dgm:prSet presAssocID="{98BF5FF6-6456-4D6A-B096-014932DD54A5}" presName="Name0" presStyleCnt="0">
        <dgm:presLayoutVars>
          <dgm:dir/>
          <dgm:animLvl val="lvl"/>
          <dgm:resizeHandles val="exact"/>
        </dgm:presLayoutVars>
      </dgm:prSet>
      <dgm:spPr/>
    </dgm:pt>
    <dgm:pt modelId="{87ED6CCE-0AAF-4DC4-B0C0-F83B6A123A80}" type="pres">
      <dgm:prSet presAssocID="{A65BD8D6-56E5-45A7-AB65-BCDEA4748276}" presName="composite" presStyleCnt="0"/>
      <dgm:spPr/>
    </dgm:pt>
    <dgm:pt modelId="{A54DC428-F0F5-4E65-9223-34E678225329}" type="pres">
      <dgm:prSet presAssocID="{A65BD8D6-56E5-45A7-AB65-BCDEA474827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2BED4D7A-9C85-4340-8B84-67A96111E422}" type="pres">
      <dgm:prSet presAssocID="{A65BD8D6-56E5-45A7-AB65-BCDEA4748276}" presName="desTx" presStyleLbl="alignAccFollowNode1" presStyleIdx="0" presStyleCnt="3">
        <dgm:presLayoutVars>
          <dgm:bulletEnabled val="1"/>
        </dgm:presLayoutVars>
      </dgm:prSet>
      <dgm:spPr/>
    </dgm:pt>
    <dgm:pt modelId="{A0207680-7368-4AA9-9D75-53283A2D8758}" type="pres">
      <dgm:prSet presAssocID="{7404D6FC-48DD-410F-90B0-A17D7961ADC4}" presName="space" presStyleCnt="0"/>
      <dgm:spPr/>
    </dgm:pt>
    <dgm:pt modelId="{D85E6CCD-D7D3-4C5C-8D59-B18D4D5238D0}" type="pres">
      <dgm:prSet presAssocID="{7B0E0223-F24C-4E1F-9E37-E3EB3795418C}" presName="composite" presStyleCnt="0"/>
      <dgm:spPr/>
    </dgm:pt>
    <dgm:pt modelId="{AE361450-615E-438C-8848-E0741A395EC4}" type="pres">
      <dgm:prSet presAssocID="{7B0E0223-F24C-4E1F-9E37-E3EB3795418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BFA5B0-4FB9-4940-AD5A-0165A86408F3}" type="pres">
      <dgm:prSet presAssocID="{7B0E0223-F24C-4E1F-9E37-E3EB3795418C}" presName="desTx" presStyleLbl="alignAccFollowNode1" presStyleIdx="1" presStyleCnt="3">
        <dgm:presLayoutVars>
          <dgm:bulletEnabled val="1"/>
        </dgm:presLayoutVars>
      </dgm:prSet>
      <dgm:spPr/>
    </dgm:pt>
    <dgm:pt modelId="{C3243F22-EF74-4ABB-9BF1-16EE18BF5E3D}" type="pres">
      <dgm:prSet presAssocID="{C86A0780-C899-44C2-9C62-92273852CA18}" presName="space" presStyleCnt="0"/>
      <dgm:spPr/>
    </dgm:pt>
    <dgm:pt modelId="{51FA4D9A-E669-4B18-8EF6-D0FEFB32D60B}" type="pres">
      <dgm:prSet presAssocID="{B82E8007-EAE1-453C-BCB0-707074A0D60B}" presName="composite" presStyleCnt="0"/>
      <dgm:spPr/>
    </dgm:pt>
    <dgm:pt modelId="{7A9072B5-E6F8-4DD9-908F-AAED75DE9C24}" type="pres">
      <dgm:prSet presAssocID="{B82E8007-EAE1-453C-BCB0-707074A0D60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565CDAB-4A04-4D09-B6A3-9089291B062D}" type="pres">
      <dgm:prSet presAssocID="{B82E8007-EAE1-453C-BCB0-707074A0D60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5A8840B-B71A-40A1-A95E-BF79AB023F00}" type="presOf" srcId="{83AAE657-FCC6-4128-AFE6-27A8BC9F6C49}" destId="{0565CDAB-4A04-4D09-B6A3-9089291B062D}" srcOrd="0" destOrd="0" presId="urn:microsoft.com/office/officeart/2005/8/layout/hList1"/>
    <dgm:cxn modelId="{DB889910-3B67-4F8C-AA0F-4796B66B1BA0}" srcId="{98BF5FF6-6456-4D6A-B096-014932DD54A5}" destId="{A65BD8D6-56E5-45A7-AB65-BCDEA4748276}" srcOrd="0" destOrd="0" parTransId="{A25C4CC1-D324-435C-BE81-05AD804988F8}" sibTransId="{7404D6FC-48DD-410F-90B0-A17D7961ADC4}"/>
    <dgm:cxn modelId="{0646F719-4C91-4A18-8B2F-A49A49F95623}" srcId="{A65BD8D6-56E5-45A7-AB65-BCDEA4748276}" destId="{92E58924-92AE-405E-A59F-DE6C33E5C394}" srcOrd="1" destOrd="0" parTransId="{1550AD94-2C57-4FA0-BB4C-02FC6739FCDA}" sibTransId="{E3059E80-218D-4BB4-A6E2-C3A23AECD2F6}"/>
    <dgm:cxn modelId="{1BF72F40-764A-4E20-ADD8-B9F78D207BD1}" type="presOf" srcId="{B82E8007-EAE1-453C-BCB0-707074A0D60B}" destId="{7A9072B5-E6F8-4DD9-908F-AAED75DE9C24}" srcOrd="0" destOrd="0" presId="urn:microsoft.com/office/officeart/2005/8/layout/hList1"/>
    <dgm:cxn modelId="{8C860B69-BFBD-4C97-9A1F-F94F7EFA30B2}" srcId="{7B0E0223-F24C-4E1F-9E37-E3EB3795418C}" destId="{D6899B81-FE69-4F8C-8797-9FBBF68C3D1F}" srcOrd="0" destOrd="0" parTransId="{AAE7887B-3954-4A24-87AC-64CFC006C3B9}" sibTransId="{C69E1090-391B-4489-923B-E43BF9DD8C8C}"/>
    <dgm:cxn modelId="{41FB216E-0BB2-4339-90BE-6EEC5D59CA07}" type="presOf" srcId="{7DAC1E8D-9D25-418B-8104-4ECD31C8FC14}" destId="{0565CDAB-4A04-4D09-B6A3-9089291B062D}" srcOrd="0" destOrd="1" presId="urn:microsoft.com/office/officeart/2005/8/layout/hList1"/>
    <dgm:cxn modelId="{BAAAB04E-AA5B-4496-93D5-2889DD873E13}" srcId="{98BF5FF6-6456-4D6A-B096-014932DD54A5}" destId="{7B0E0223-F24C-4E1F-9E37-E3EB3795418C}" srcOrd="1" destOrd="0" parTransId="{6D84D730-0CD0-4FC1-937C-87F3ECE77F62}" sibTransId="{C86A0780-C899-44C2-9C62-92273852CA18}"/>
    <dgm:cxn modelId="{84FE2E78-1017-4CCA-BDEB-708D5686D820}" type="presOf" srcId="{A65BD8D6-56E5-45A7-AB65-BCDEA4748276}" destId="{A54DC428-F0F5-4E65-9223-34E678225329}" srcOrd="0" destOrd="0" presId="urn:microsoft.com/office/officeart/2005/8/layout/hList1"/>
    <dgm:cxn modelId="{29902184-EAAA-4D52-A7CA-13CD9C7ACB79}" srcId="{98BF5FF6-6456-4D6A-B096-014932DD54A5}" destId="{B82E8007-EAE1-453C-BCB0-707074A0D60B}" srcOrd="2" destOrd="0" parTransId="{D2D16382-138B-4181-AA15-D32AB27864A3}" sibTransId="{82BD772D-9DFF-4F9D-9368-CAD0C95C342E}"/>
    <dgm:cxn modelId="{EE1EF494-7195-4992-AE96-A02F906C80BF}" type="presOf" srcId="{53995383-4A6E-49F1-87F6-9DD6D6C89655}" destId="{2BED4D7A-9C85-4340-8B84-67A96111E422}" srcOrd="0" destOrd="0" presId="urn:microsoft.com/office/officeart/2005/8/layout/hList1"/>
    <dgm:cxn modelId="{465F87AA-D433-4E4A-BC62-01DD82E55D05}" type="presOf" srcId="{98BF5FF6-6456-4D6A-B096-014932DD54A5}" destId="{9F7FBE2D-6FF4-4486-B045-719B74D29B1D}" srcOrd="0" destOrd="0" presId="urn:microsoft.com/office/officeart/2005/8/layout/hList1"/>
    <dgm:cxn modelId="{FA58CFB3-B256-4C4A-9794-677F2E40D33A}" type="presOf" srcId="{D6899B81-FE69-4F8C-8797-9FBBF68C3D1F}" destId="{40BFA5B0-4FB9-4940-AD5A-0165A86408F3}" srcOrd="0" destOrd="0" presId="urn:microsoft.com/office/officeart/2005/8/layout/hList1"/>
    <dgm:cxn modelId="{E2674EDD-EED7-4F68-826F-D08794DEB18F}" type="presOf" srcId="{7B0E0223-F24C-4E1F-9E37-E3EB3795418C}" destId="{AE361450-615E-438C-8848-E0741A395EC4}" srcOrd="0" destOrd="0" presId="urn:microsoft.com/office/officeart/2005/8/layout/hList1"/>
    <dgm:cxn modelId="{5763C3F6-3628-4996-92F9-BE0A845473F9}" srcId="{B82E8007-EAE1-453C-BCB0-707074A0D60B}" destId="{83AAE657-FCC6-4128-AFE6-27A8BC9F6C49}" srcOrd="0" destOrd="0" parTransId="{ECFC81AD-2AFC-4B72-B82B-4F4F830FEF4C}" sibTransId="{164D8589-5598-4272-9963-16C1A18F7812}"/>
    <dgm:cxn modelId="{740818F7-6EAC-4DA8-ACDC-8AF7436B5A9F}" type="presOf" srcId="{92E58924-92AE-405E-A59F-DE6C33E5C394}" destId="{2BED4D7A-9C85-4340-8B84-67A96111E422}" srcOrd="0" destOrd="1" presId="urn:microsoft.com/office/officeart/2005/8/layout/hList1"/>
    <dgm:cxn modelId="{4CA058F8-D787-4276-A1A9-CEA0621B0EB2}" srcId="{B82E8007-EAE1-453C-BCB0-707074A0D60B}" destId="{7DAC1E8D-9D25-418B-8104-4ECD31C8FC14}" srcOrd="1" destOrd="0" parTransId="{25806BDA-6720-4F0C-99DD-82801D4A27AE}" sibTransId="{6EEDA782-E0CF-43EA-92DC-B4837D961CE1}"/>
    <dgm:cxn modelId="{BD2634FA-E9D5-459F-8AEC-E3D849BDC178}" srcId="{A65BD8D6-56E5-45A7-AB65-BCDEA4748276}" destId="{53995383-4A6E-49F1-87F6-9DD6D6C89655}" srcOrd="0" destOrd="0" parTransId="{43006196-6690-493A-BF75-0F5E89193FC1}" sibTransId="{8E8D5A10-3A0F-4E5D-943C-D5D55B622508}"/>
    <dgm:cxn modelId="{207D85DD-0056-4D15-8869-65C67CDD71FC}" type="presParOf" srcId="{9F7FBE2D-6FF4-4486-B045-719B74D29B1D}" destId="{87ED6CCE-0AAF-4DC4-B0C0-F83B6A123A80}" srcOrd="0" destOrd="0" presId="urn:microsoft.com/office/officeart/2005/8/layout/hList1"/>
    <dgm:cxn modelId="{DC14DF91-C9BC-4317-ADE1-86BD7511C56B}" type="presParOf" srcId="{87ED6CCE-0AAF-4DC4-B0C0-F83B6A123A80}" destId="{A54DC428-F0F5-4E65-9223-34E678225329}" srcOrd="0" destOrd="0" presId="urn:microsoft.com/office/officeart/2005/8/layout/hList1"/>
    <dgm:cxn modelId="{61905F2A-41B0-4475-8EA9-0F260E9AE320}" type="presParOf" srcId="{87ED6CCE-0AAF-4DC4-B0C0-F83B6A123A80}" destId="{2BED4D7A-9C85-4340-8B84-67A96111E422}" srcOrd="1" destOrd="0" presId="urn:microsoft.com/office/officeart/2005/8/layout/hList1"/>
    <dgm:cxn modelId="{C5C7C116-2E7B-45D4-9369-33BFFC6F2BAD}" type="presParOf" srcId="{9F7FBE2D-6FF4-4486-B045-719B74D29B1D}" destId="{A0207680-7368-4AA9-9D75-53283A2D8758}" srcOrd="1" destOrd="0" presId="urn:microsoft.com/office/officeart/2005/8/layout/hList1"/>
    <dgm:cxn modelId="{E727E294-AFE0-4EA3-A9C6-5D8D949D1A71}" type="presParOf" srcId="{9F7FBE2D-6FF4-4486-B045-719B74D29B1D}" destId="{D85E6CCD-D7D3-4C5C-8D59-B18D4D5238D0}" srcOrd="2" destOrd="0" presId="urn:microsoft.com/office/officeart/2005/8/layout/hList1"/>
    <dgm:cxn modelId="{C3A811F1-DAE6-45F8-8DDD-46596D87E4E5}" type="presParOf" srcId="{D85E6CCD-D7D3-4C5C-8D59-B18D4D5238D0}" destId="{AE361450-615E-438C-8848-E0741A395EC4}" srcOrd="0" destOrd="0" presId="urn:microsoft.com/office/officeart/2005/8/layout/hList1"/>
    <dgm:cxn modelId="{E60D9EF6-DE1D-4DF8-A046-95BD4D248400}" type="presParOf" srcId="{D85E6CCD-D7D3-4C5C-8D59-B18D4D5238D0}" destId="{40BFA5B0-4FB9-4940-AD5A-0165A86408F3}" srcOrd="1" destOrd="0" presId="urn:microsoft.com/office/officeart/2005/8/layout/hList1"/>
    <dgm:cxn modelId="{3D868664-9F28-451A-BC8B-687E7C53D3D9}" type="presParOf" srcId="{9F7FBE2D-6FF4-4486-B045-719B74D29B1D}" destId="{C3243F22-EF74-4ABB-9BF1-16EE18BF5E3D}" srcOrd="3" destOrd="0" presId="urn:microsoft.com/office/officeart/2005/8/layout/hList1"/>
    <dgm:cxn modelId="{F8604FE4-1326-447B-8AB6-07DB588A0B31}" type="presParOf" srcId="{9F7FBE2D-6FF4-4486-B045-719B74D29B1D}" destId="{51FA4D9A-E669-4B18-8EF6-D0FEFB32D60B}" srcOrd="4" destOrd="0" presId="urn:microsoft.com/office/officeart/2005/8/layout/hList1"/>
    <dgm:cxn modelId="{42D2DECB-ED23-42EB-8C20-CC6DB0451BDE}" type="presParOf" srcId="{51FA4D9A-E669-4B18-8EF6-D0FEFB32D60B}" destId="{7A9072B5-E6F8-4DD9-908F-AAED75DE9C24}" srcOrd="0" destOrd="0" presId="urn:microsoft.com/office/officeart/2005/8/layout/hList1"/>
    <dgm:cxn modelId="{1BB315C0-3204-41E7-8C74-BAAE7E56C569}" type="presParOf" srcId="{51FA4D9A-E669-4B18-8EF6-D0FEFB32D60B}" destId="{0565CDAB-4A04-4D09-B6A3-9089291B062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D8915E-DC14-41D6-9BB5-F49E1C265163}" type="doc">
      <dgm:prSet loTypeId="urn:microsoft.com/office/officeart/2008/layout/LinedLis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FE81FEC-2664-411F-AEB3-065F29F52751}">
      <dgm:prSet custT="1"/>
      <dgm:spPr/>
      <dgm:t>
        <a:bodyPr lIns="182880" tIns="182880" rIns="182880" bIns="182880" anchor="ctr"/>
        <a:lstStyle/>
        <a:p>
          <a:pPr marL="0" rtl="0">
            <a:buNone/>
          </a:pPr>
          <a:r>
            <a:rPr lang="en-US" sz="2000" b="0" i="0">
              <a:latin typeface="Arial"/>
              <a:cs typeface="Arial"/>
            </a:rPr>
            <a:t>Virtual gallery launch</a:t>
          </a:r>
          <a:endParaRPr lang="en-US" sz="2000" b="1" i="0">
            <a:latin typeface="Arial"/>
            <a:cs typeface="Arial"/>
          </a:endParaRPr>
        </a:p>
      </dgm:t>
    </dgm:pt>
    <dgm:pt modelId="{BCBC007E-0269-421B-9C41-DE26D5C3A822}" type="parTrans" cxnId="{711E093C-AD42-45A4-8D40-A2D39702062E}">
      <dgm:prSet/>
      <dgm:spPr/>
      <dgm:t>
        <a:bodyPr/>
        <a:lstStyle/>
        <a:p>
          <a:endParaRPr lang="en-US"/>
        </a:p>
      </dgm:t>
    </dgm:pt>
    <dgm:pt modelId="{80230EB7-7230-4881-A631-309C07417378}" type="sibTrans" cxnId="{711E093C-AD42-45A4-8D40-A2D39702062E}">
      <dgm:prSet/>
      <dgm:spPr/>
      <dgm:t>
        <a:bodyPr/>
        <a:lstStyle/>
        <a:p>
          <a:endParaRPr lang="en-US"/>
        </a:p>
      </dgm:t>
    </dgm:pt>
    <dgm:pt modelId="{73D947E0-108F-4D20-A71E-3CF329F97212}">
      <dgm:prSet phldr="0" custT="1"/>
      <dgm:spPr/>
      <dgm:t>
        <a:bodyPr anchor="ctr"/>
        <a:lstStyle/>
        <a:p>
          <a:pPr marL="0" rtl="0"/>
          <a:r>
            <a:rPr lang="en-US" sz="1800" b="1" i="0">
              <a:latin typeface="+mj-lt"/>
              <a:cs typeface="Arial Black" panose="020B0604020202020204" pitchFamily="34" charset="0"/>
            </a:rPr>
            <a:t>Today</a:t>
          </a:r>
        </a:p>
      </dgm:t>
    </dgm:pt>
    <dgm:pt modelId="{9D249532-A24D-4D8F-848A-9F42F2E486C9}" type="parTrans" cxnId="{A0077D09-C12C-46D0-8DF7-194B6911362A}">
      <dgm:prSet/>
      <dgm:spPr/>
      <dgm:t>
        <a:bodyPr/>
        <a:lstStyle/>
        <a:p>
          <a:endParaRPr lang="en-US"/>
        </a:p>
      </dgm:t>
    </dgm:pt>
    <dgm:pt modelId="{AE813459-65AB-4FA9-B717-330DDA6DFA4E}" type="sibTrans" cxnId="{A0077D09-C12C-46D0-8DF7-194B6911362A}">
      <dgm:prSet/>
      <dgm:spPr/>
      <dgm:t>
        <a:bodyPr/>
        <a:lstStyle/>
        <a:p>
          <a:endParaRPr lang="en-US"/>
        </a:p>
      </dgm:t>
    </dgm:pt>
    <dgm:pt modelId="{30A490C8-22B4-4D68-875C-0F0DE2FF864D}">
      <dgm:prSet phldr="0" custT="1"/>
      <dgm:spPr/>
      <dgm:t>
        <a:bodyPr anchor="ctr"/>
        <a:lstStyle/>
        <a:p>
          <a:pPr marL="0"/>
          <a:r>
            <a:rPr lang="en-US" sz="2000" b="0" i="0">
              <a:latin typeface="Arial"/>
              <a:cs typeface="Arial"/>
            </a:rPr>
            <a:t>Photo voice Training</a:t>
          </a:r>
          <a:endParaRPr lang="en-US" sz="2000" b="1" i="0">
            <a:latin typeface="Arial"/>
            <a:cs typeface="Arial"/>
          </a:endParaRPr>
        </a:p>
      </dgm:t>
    </dgm:pt>
    <dgm:pt modelId="{035C64B0-4F0C-4FD1-BD23-B1D4C9887CBE}" type="parTrans" cxnId="{381FE1CC-8184-4745-8EB3-6DE11655998D}">
      <dgm:prSet/>
      <dgm:spPr/>
      <dgm:t>
        <a:bodyPr/>
        <a:lstStyle/>
        <a:p>
          <a:endParaRPr lang="en-US"/>
        </a:p>
      </dgm:t>
    </dgm:pt>
    <dgm:pt modelId="{45495DA8-8707-41E3-A12B-FA5766269C44}" type="sibTrans" cxnId="{381FE1CC-8184-4745-8EB3-6DE11655998D}">
      <dgm:prSet/>
      <dgm:spPr/>
      <dgm:t>
        <a:bodyPr/>
        <a:lstStyle/>
        <a:p>
          <a:endParaRPr lang="en-US"/>
        </a:p>
      </dgm:t>
    </dgm:pt>
    <dgm:pt modelId="{B1AFA1AF-0FF8-45B3-A6D0-0E255A2F637D}">
      <dgm:prSet phldr="0" custT="1"/>
      <dgm:spPr/>
      <dgm:t>
        <a:bodyPr anchor="ctr"/>
        <a:lstStyle/>
        <a:p>
          <a:pPr marL="0" rtl="0"/>
          <a:r>
            <a:rPr lang="en-US" sz="1800" b="1" i="0">
              <a:latin typeface="+mj-lt"/>
              <a:ea typeface="+mj-lt"/>
              <a:cs typeface="Arial"/>
            </a:rPr>
            <a:t> XX/XX-XX/XX</a:t>
          </a:r>
        </a:p>
      </dgm:t>
    </dgm:pt>
    <dgm:pt modelId="{10C68AF5-481C-45AA-A216-8BBBB04515B9}" type="parTrans" cxnId="{F28D7702-2FC3-49BD-BB13-C989E5EE622A}">
      <dgm:prSet/>
      <dgm:spPr/>
      <dgm:t>
        <a:bodyPr/>
        <a:lstStyle/>
        <a:p>
          <a:endParaRPr lang="en-US"/>
        </a:p>
      </dgm:t>
    </dgm:pt>
    <dgm:pt modelId="{88649F7A-400B-4056-965D-C9AC0B3AD942}" type="sibTrans" cxnId="{F28D7702-2FC3-49BD-BB13-C989E5EE622A}">
      <dgm:prSet/>
      <dgm:spPr/>
      <dgm:t>
        <a:bodyPr/>
        <a:lstStyle/>
        <a:p>
          <a:endParaRPr lang="en-US"/>
        </a:p>
      </dgm:t>
    </dgm:pt>
    <dgm:pt modelId="{50418D2B-9486-42DE-AFDD-1D31420040FF}">
      <dgm:prSet phldr="0" custT="1"/>
      <dgm:spPr/>
      <dgm:t>
        <a:bodyPr anchor="ctr"/>
        <a:lstStyle/>
        <a:p>
          <a:pPr marL="0"/>
          <a:r>
            <a:rPr lang="en-US" sz="2000" b="0" i="0">
              <a:latin typeface="Arial"/>
              <a:cs typeface="Arial"/>
            </a:rPr>
            <a:t>Photo Collection</a:t>
          </a:r>
          <a:endParaRPr lang="en-US" sz="2000" b="1" i="0">
            <a:latin typeface="Arial"/>
            <a:cs typeface="Arial"/>
          </a:endParaRPr>
        </a:p>
      </dgm:t>
    </dgm:pt>
    <dgm:pt modelId="{D5A17F6B-93F5-442B-938A-0F38C281BE88}" type="parTrans" cxnId="{5A5BA622-5DEB-48B9-88D9-C1DE36C711E5}">
      <dgm:prSet/>
      <dgm:spPr/>
      <dgm:t>
        <a:bodyPr/>
        <a:lstStyle/>
        <a:p>
          <a:endParaRPr lang="en-US"/>
        </a:p>
      </dgm:t>
    </dgm:pt>
    <dgm:pt modelId="{1D87A0A5-8024-4710-846B-D5BFAC785107}" type="sibTrans" cxnId="{5A5BA622-5DEB-48B9-88D9-C1DE36C711E5}">
      <dgm:prSet/>
      <dgm:spPr/>
      <dgm:t>
        <a:bodyPr/>
        <a:lstStyle/>
        <a:p>
          <a:endParaRPr lang="en-US"/>
        </a:p>
      </dgm:t>
    </dgm:pt>
    <dgm:pt modelId="{E9682B4F-0217-4B50-923E-C104AA24290F}">
      <dgm:prSet phldr="0" custT="1"/>
      <dgm:spPr/>
      <dgm:t>
        <a:bodyPr anchor="ctr"/>
        <a:lstStyle/>
        <a:p>
          <a:pPr marL="0" rtl="0"/>
          <a:endParaRPr lang="en-US" sz="1800" b="1" i="0">
            <a:latin typeface="+mj-lt"/>
            <a:cs typeface="Arial Black" panose="020B0604020202020204" pitchFamily="34" charset="0"/>
          </a:endParaRPr>
        </a:p>
        <a:p>
          <a:pPr marL="0" rtl="0"/>
          <a:r>
            <a:rPr lang="en-US" sz="1800" b="1" i="0">
              <a:latin typeface="+mj-lt"/>
              <a:cs typeface="Arial Black" panose="020B0604020202020204" pitchFamily="34" charset="0"/>
            </a:rPr>
            <a:t>XX/XX</a:t>
          </a:r>
        </a:p>
      </dgm:t>
    </dgm:pt>
    <dgm:pt modelId="{E0F6C4AF-9BBB-4698-91D7-F9AE3EACBD5D}" type="parTrans" cxnId="{6C23D0C9-74B2-4C8B-AB2F-A03B3B0EBE56}">
      <dgm:prSet/>
      <dgm:spPr/>
      <dgm:t>
        <a:bodyPr/>
        <a:lstStyle/>
        <a:p>
          <a:endParaRPr lang="en-US"/>
        </a:p>
      </dgm:t>
    </dgm:pt>
    <dgm:pt modelId="{B8632E42-D7EB-4C31-877E-6F1B2801851A}" type="sibTrans" cxnId="{6C23D0C9-74B2-4C8B-AB2F-A03B3B0EBE56}">
      <dgm:prSet/>
      <dgm:spPr/>
      <dgm:t>
        <a:bodyPr/>
        <a:lstStyle/>
        <a:p>
          <a:endParaRPr lang="en-US"/>
        </a:p>
      </dgm:t>
    </dgm:pt>
    <dgm:pt modelId="{0EC0C300-11E4-45CF-8418-973585107209}">
      <dgm:prSet phldr="0" custT="1"/>
      <dgm:spPr/>
      <dgm:t>
        <a:bodyPr anchor="ctr"/>
        <a:lstStyle/>
        <a:p>
          <a:pPr marL="0"/>
          <a:r>
            <a:rPr lang="en-US" sz="2000" b="0" i="0">
              <a:latin typeface="Arial"/>
              <a:cs typeface="Arial"/>
            </a:rPr>
            <a:t>Photo analysis meeting</a:t>
          </a:r>
          <a:endParaRPr lang="en-US" sz="2000" b="1" i="0">
            <a:latin typeface="Arial"/>
            <a:cs typeface="Arial"/>
          </a:endParaRPr>
        </a:p>
      </dgm:t>
    </dgm:pt>
    <dgm:pt modelId="{1E4DD98E-100E-46B7-B24A-408BBF69E9FA}" type="parTrans" cxnId="{51563A4F-C0EB-47D6-B5BC-47A4E599AD4B}">
      <dgm:prSet/>
      <dgm:spPr/>
      <dgm:t>
        <a:bodyPr/>
        <a:lstStyle/>
        <a:p>
          <a:endParaRPr lang="en-US"/>
        </a:p>
      </dgm:t>
    </dgm:pt>
    <dgm:pt modelId="{90FAB5D1-62B3-4FF6-A07D-EE607F529C32}" type="sibTrans" cxnId="{51563A4F-C0EB-47D6-B5BC-47A4E599AD4B}">
      <dgm:prSet/>
      <dgm:spPr/>
      <dgm:t>
        <a:bodyPr/>
        <a:lstStyle/>
        <a:p>
          <a:endParaRPr lang="en-US"/>
        </a:p>
      </dgm:t>
    </dgm:pt>
    <dgm:pt modelId="{FEB4A941-E9FA-4A86-A673-85FF34B35F20}">
      <dgm:prSet phldr="0" custT="1"/>
      <dgm:spPr/>
      <dgm:t>
        <a:bodyPr anchor="ctr"/>
        <a:lstStyle/>
        <a:p>
          <a:pPr marL="0" rtl="0"/>
          <a:r>
            <a:rPr lang="en-US" sz="2000" b="0" i="0">
              <a:latin typeface="Arial"/>
              <a:cs typeface="Arial"/>
            </a:rPr>
            <a:t>Debrief </a:t>
          </a:r>
          <a:endParaRPr lang="en-US" sz="2000" b="1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522508-BC4E-4DD5-A744-AFEFFE36DB74}" type="parTrans" cxnId="{F942F56C-9025-4AA1-9B36-C5AE0A93B0F5}">
      <dgm:prSet/>
      <dgm:spPr/>
      <dgm:t>
        <a:bodyPr/>
        <a:lstStyle/>
        <a:p>
          <a:endParaRPr lang="en-US"/>
        </a:p>
      </dgm:t>
    </dgm:pt>
    <dgm:pt modelId="{97624CC8-6315-4683-B26C-C30D552DA5A6}" type="sibTrans" cxnId="{F942F56C-9025-4AA1-9B36-C5AE0A93B0F5}">
      <dgm:prSet/>
      <dgm:spPr/>
      <dgm:t>
        <a:bodyPr/>
        <a:lstStyle/>
        <a:p>
          <a:endParaRPr lang="en-US"/>
        </a:p>
      </dgm:t>
    </dgm:pt>
    <dgm:pt modelId="{A2322D3A-7AC2-4C5C-9D7E-EAB2313D47D4}">
      <dgm:prSet phldr="0" custT="1"/>
      <dgm:spPr/>
      <dgm:t>
        <a:bodyPr anchor="ctr"/>
        <a:lstStyle/>
        <a:p>
          <a:pPr marL="0"/>
          <a:r>
            <a:rPr lang="en-US" sz="1800" b="1" i="0">
              <a:latin typeface="+mj-lt"/>
              <a:cs typeface="Arial Black" panose="020B0604020202020204" pitchFamily="34" charset="0"/>
            </a:rPr>
            <a:t>XX/XX</a:t>
          </a:r>
        </a:p>
      </dgm:t>
    </dgm:pt>
    <dgm:pt modelId="{4A8C15D4-B36F-4764-B4FF-F2AF790D3E17}" type="parTrans" cxnId="{179FAFCF-F878-464E-A8A6-1185EFA0E380}">
      <dgm:prSet/>
      <dgm:spPr/>
      <dgm:t>
        <a:bodyPr/>
        <a:lstStyle/>
        <a:p>
          <a:endParaRPr lang="en-US"/>
        </a:p>
      </dgm:t>
    </dgm:pt>
    <dgm:pt modelId="{84DE1C3A-3FC7-4DB3-88ED-33F65A71557A}" type="sibTrans" cxnId="{179FAFCF-F878-464E-A8A6-1185EFA0E380}">
      <dgm:prSet/>
      <dgm:spPr/>
      <dgm:t>
        <a:bodyPr/>
        <a:lstStyle/>
        <a:p>
          <a:endParaRPr lang="en-US"/>
        </a:p>
      </dgm:t>
    </dgm:pt>
    <dgm:pt modelId="{4F85505A-81B6-4FDA-A144-900B71DAD946}">
      <dgm:prSet phldr="0" custT="1"/>
      <dgm:spPr/>
      <dgm:t>
        <a:bodyPr anchor="ctr"/>
        <a:lstStyle/>
        <a:p>
          <a:pPr marL="0" rtl="0"/>
          <a:r>
            <a:rPr lang="en-US" sz="1800" b="1" i="0">
              <a:latin typeface="+mj-lt"/>
              <a:cs typeface="Arial Black" panose="020B0604020202020204" pitchFamily="34" charset="0"/>
            </a:rPr>
            <a:t>XX/XX</a:t>
          </a:r>
        </a:p>
      </dgm:t>
    </dgm:pt>
    <dgm:pt modelId="{D9A96E25-7BBE-4DDD-8DDE-B4970D4340A8}" type="parTrans" cxnId="{2D633B56-E147-4EFC-B9EE-6C0413F329B0}">
      <dgm:prSet/>
      <dgm:spPr/>
      <dgm:t>
        <a:bodyPr/>
        <a:lstStyle/>
        <a:p>
          <a:endParaRPr lang="en-US"/>
        </a:p>
      </dgm:t>
    </dgm:pt>
    <dgm:pt modelId="{68F74A88-49DC-44B1-BC0D-220A7B97601C}" type="sibTrans" cxnId="{2D633B56-E147-4EFC-B9EE-6C0413F329B0}">
      <dgm:prSet/>
      <dgm:spPr/>
      <dgm:t>
        <a:bodyPr/>
        <a:lstStyle/>
        <a:p>
          <a:endParaRPr lang="en-US"/>
        </a:p>
      </dgm:t>
    </dgm:pt>
    <dgm:pt modelId="{F776D97D-7E8A-BE47-8534-04C00FFCCC4D}" type="pres">
      <dgm:prSet presAssocID="{0DD8915E-DC14-41D6-9BB5-F49E1C265163}" presName="vert0" presStyleCnt="0">
        <dgm:presLayoutVars>
          <dgm:dir/>
          <dgm:animOne val="branch"/>
          <dgm:animLvl val="lvl"/>
        </dgm:presLayoutVars>
      </dgm:prSet>
      <dgm:spPr/>
    </dgm:pt>
    <dgm:pt modelId="{3C4E0FA1-D067-AD44-8E28-106F1EE1F117}" type="pres">
      <dgm:prSet presAssocID="{73D947E0-108F-4D20-A71E-3CF329F97212}" presName="thickLine" presStyleLbl="alignNode1" presStyleIdx="0" presStyleCnt="5"/>
      <dgm:spPr>
        <a:ln>
          <a:solidFill>
            <a:schemeClr val="accent2">
              <a:hueOff val="0"/>
              <a:satOff val="0"/>
              <a:lumOff val="0"/>
              <a:alpha val="0"/>
            </a:schemeClr>
          </a:solidFill>
        </a:ln>
      </dgm:spPr>
    </dgm:pt>
    <dgm:pt modelId="{4618D61B-DCED-8E48-9FBD-90A3161B1E67}" type="pres">
      <dgm:prSet presAssocID="{73D947E0-108F-4D20-A71E-3CF329F97212}" presName="horz1" presStyleCnt="0"/>
      <dgm:spPr/>
    </dgm:pt>
    <dgm:pt modelId="{27290E1D-A993-FE47-AD32-264686D4D5C9}" type="pres">
      <dgm:prSet presAssocID="{73D947E0-108F-4D20-A71E-3CF329F97212}" presName="tx1" presStyleLbl="revTx" presStyleIdx="0" presStyleCnt="10" custScaleX="117785"/>
      <dgm:spPr/>
    </dgm:pt>
    <dgm:pt modelId="{22DDA73C-6B43-B040-875B-5AEDC5BAD42D}" type="pres">
      <dgm:prSet presAssocID="{73D947E0-108F-4D20-A71E-3CF329F97212}" presName="vert1" presStyleCnt="0"/>
      <dgm:spPr/>
    </dgm:pt>
    <dgm:pt modelId="{0A8259C7-5577-FE4A-960D-35F40680E496}" type="pres">
      <dgm:prSet presAssocID="{30A490C8-22B4-4D68-875C-0F0DE2FF864D}" presName="vertSpace2a" presStyleCnt="0"/>
      <dgm:spPr/>
    </dgm:pt>
    <dgm:pt modelId="{D9A20406-96A6-E94F-A649-D259FC3E9FB5}" type="pres">
      <dgm:prSet presAssocID="{30A490C8-22B4-4D68-875C-0F0DE2FF864D}" presName="horz2" presStyleCnt="0"/>
      <dgm:spPr/>
    </dgm:pt>
    <dgm:pt modelId="{355BB4CC-5E93-4246-B4DF-6F912038E788}" type="pres">
      <dgm:prSet presAssocID="{30A490C8-22B4-4D68-875C-0F0DE2FF864D}" presName="horzSpace2" presStyleCnt="0"/>
      <dgm:spPr/>
    </dgm:pt>
    <dgm:pt modelId="{4586F0D8-A120-274B-BE51-856FCB4AC43F}" type="pres">
      <dgm:prSet presAssocID="{30A490C8-22B4-4D68-875C-0F0DE2FF864D}" presName="tx2" presStyleLbl="revTx" presStyleIdx="1" presStyleCnt="10" custScaleX="100332" custLinFactNeighborX="-285"/>
      <dgm:spPr/>
    </dgm:pt>
    <dgm:pt modelId="{2E15F8C9-5842-A144-9D5F-AAF49EBC828C}" type="pres">
      <dgm:prSet presAssocID="{30A490C8-22B4-4D68-875C-0F0DE2FF864D}" presName="vert2" presStyleCnt="0"/>
      <dgm:spPr/>
    </dgm:pt>
    <dgm:pt modelId="{D32907E9-4487-C641-A90B-8734AF86410A}" type="pres">
      <dgm:prSet presAssocID="{30A490C8-22B4-4D68-875C-0F0DE2FF864D}" presName="thinLine2b" presStyleLbl="callout" presStyleIdx="0" presStyleCnt="5" custLinFactY="-100000" custLinFactNeighborX="-122" custLinFactNeighborY="-135783"/>
      <dgm:spPr>
        <a:ln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</a:ln>
      </dgm:spPr>
    </dgm:pt>
    <dgm:pt modelId="{ED8A1C51-E98E-2843-9399-F7BEAA0953E2}" type="pres">
      <dgm:prSet presAssocID="{30A490C8-22B4-4D68-875C-0F0DE2FF864D}" presName="vertSpace2b" presStyleCnt="0"/>
      <dgm:spPr/>
    </dgm:pt>
    <dgm:pt modelId="{178B931F-8CEF-0149-B4DF-A88FA13E58C2}" type="pres">
      <dgm:prSet presAssocID="{B1AFA1AF-0FF8-45B3-A6D0-0E255A2F637D}" presName="thickLine" presStyleLbl="alignNode1" presStyleIdx="1" presStyleCnt="5"/>
      <dgm:spPr>
        <a:ln w="25400">
          <a:solidFill>
            <a:schemeClr val="accent3"/>
          </a:solidFill>
        </a:ln>
      </dgm:spPr>
    </dgm:pt>
    <dgm:pt modelId="{265D5022-9B9B-BA42-88D0-37765DFBADEE}" type="pres">
      <dgm:prSet presAssocID="{B1AFA1AF-0FF8-45B3-A6D0-0E255A2F637D}" presName="horz1" presStyleCnt="0"/>
      <dgm:spPr/>
    </dgm:pt>
    <dgm:pt modelId="{47BBF4D0-3042-9C45-AD8E-AC9529290611}" type="pres">
      <dgm:prSet presAssocID="{B1AFA1AF-0FF8-45B3-A6D0-0E255A2F637D}" presName="tx1" presStyleLbl="revTx" presStyleIdx="2" presStyleCnt="10" custScaleX="117784"/>
      <dgm:spPr/>
    </dgm:pt>
    <dgm:pt modelId="{8117825D-08FF-8042-8745-FC633703D5F7}" type="pres">
      <dgm:prSet presAssocID="{B1AFA1AF-0FF8-45B3-A6D0-0E255A2F637D}" presName="vert1" presStyleCnt="0"/>
      <dgm:spPr/>
    </dgm:pt>
    <dgm:pt modelId="{68351258-5A8B-754C-B6A1-9825B142B219}" type="pres">
      <dgm:prSet presAssocID="{50418D2B-9486-42DE-AFDD-1D31420040FF}" presName="vertSpace2a" presStyleCnt="0"/>
      <dgm:spPr/>
    </dgm:pt>
    <dgm:pt modelId="{5FE2E143-7FA8-A043-B610-C273DA4DDD8B}" type="pres">
      <dgm:prSet presAssocID="{50418D2B-9486-42DE-AFDD-1D31420040FF}" presName="horz2" presStyleCnt="0"/>
      <dgm:spPr/>
    </dgm:pt>
    <dgm:pt modelId="{DD4CD826-FC02-E348-A6C9-0DC2E2D9C29B}" type="pres">
      <dgm:prSet presAssocID="{50418D2B-9486-42DE-AFDD-1D31420040FF}" presName="horzSpace2" presStyleCnt="0"/>
      <dgm:spPr/>
    </dgm:pt>
    <dgm:pt modelId="{40AD39FF-552E-3645-816F-DA192029EE94}" type="pres">
      <dgm:prSet presAssocID="{50418D2B-9486-42DE-AFDD-1D31420040FF}" presName="tx2" presStyleLbl="revTx" presStyleIdx="3" presStyleCnt="10" custScaleX="100835" custLinFactNeighborX="-148"/>
      <dgm:spPr/>
    </dgm:pt>
    <dgm:pt modelId="{A23BCA2D-2ABE-AD4A-B328-864E09D9D53A}" type="pres">
      <dgm:prSet presAssocID="{50418D2B-9486-42DE-AFDD-1D31420040FF}" presName="vert2" presStyleCnt="0"/>
      <dgm:spPr/>
    </dgm:pt>
    <dgm:pt modelId="{3C32CEDB-4D51-DE42-A3D8-8AC9E88624F2}" type="pres">
      <dgm:prSet presAssocID="{50418D2B-9486-42DE-AFDD-1D31420040FF}" presName="thinLine2b" presStyleLbl="callout" presStyleIdx="1" presStyleCnt="5"/>
      <dgm:spPr>
        <a:ln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</a:ln>
      </dgm:spPr>
    </dgm:pt>
    <dgm:pt modelId="{EAF5A931-D6EC-9745-891E-D2432D3F82C1}" type="pres">
      <dgm:prSet presAssocID="{50418D2B-9486-42DE-AFDD-1D31420040FF}" presName="vertSpace2b" presStyleCnt="0"/>
      <dgm:spPr/>
    </dgm:pt>
    <dgm:pt modelId="{913B5E25-C84D-514D-AB84-FB479AF2BAA5}" type="pres">
      <dgm:prSet presAssocID="{E9682B4F-0217-4B50-923E-C104AA24290F}" presName="thickLine" presStyleLbl="alignNode1" presStyleIdx="2" presStyleCnt="5"/>
      <dgm:spPr>
        <a:ln w="25400">
          <a:solidFill>
            <a:schemeClr val="accent2"/>
          </a:solidFill>
        </a:ln>
      </dgm:spPr>
    </dgm:pt>
    <dgm:pt modelId="{6DCC70ED-4D75-B243-B2A7-47ECDF797974}" type="pres">
      <dgm:prSet presAssocID="{E9682B4F-0217-4B50-923E-C104AA24290F}" presName="horz1" presStyleCnt="0"/>
      <dgm:spPr/>
    </dgm:pt>
    <dgm:pt modelId="{3E5AB2BF-A462-A841-B59B-E575612010D9}" type="pres">
      <dgm:prSet presAssocID="{E9682B4F-0217-4B50-923E-C104AA24290F}" presName="tx1" presStyleLbl="revTx" presStyleIdx="4" presStyleCnt="10" custAng="0" custScaleX="117784"/>
      <dgm:spPr/>
    </dgm:pt>
    <dgm:pt modelId="{A8F50829-4BAB-7C4A-AA30-84E2D099EB01}" type="pres">
      <dgm:prSet presAssocID="{E9682B4F-0217-4B50-923E-C104AA24290F}" presName="vert1" presStyleCnt="0"/>
      <dgm:spPr/>
    </dgm:pt>
    <dgm:pt modelId="{B00668AF-A753-A947-B0E8-8227A583AE63}" type="pres">
      <dgm:prSet presAssocID="{0EC0C300-11E4-45CF-8418-973585107209}" presName="vertSpace2a" presStyleCnt="0"/>
      <dgm:spPr/>
    </dgm:pt>
    <dgm:pt modelId="{7513036D-86F8-6D46-87EA-832DD97DEE31}" type="pres">
      <dgm:prSet presAssocID="{0EC0C300-11E4-45CF-8418-973585107209}" presName="horz2" presStyleCnt="0"/>
      <dgm:spPr/>
    </dgm:pt>
    <dgm:pt modelId="{CC7DA8AC-3BF7-C34B-81F7-1982D6060B6D}" type="pres">
      <dgm:prSet presAssocID="{0EC0C300-11E4-45CF-8418-973585107209}" presName="horzSpace2" presStyleCnt="0"/>
      <dgm:spPr/>
    </dgm:pt>
    <dgm:pt modelId="{C5AD48B0-9931-9B4D-A60B-A844B7F448FC}" type="pres">
      <dgm:prSet presAssocID="{0EC0C300-11E4-45CF-8418-973585107209}" presName="tx2" presStyleLbl="revTx" presStyleIdx="5" presStyleCnt="10" custScaleX="102093" custLinFactNeighborX="-280"/>
      <dgm:spPr/>
    </dgm:pt>
    <dgm:pt modelId="{739BA94D-B766-5549-A0A2-0A928B4B7133}" type="pres">
      <dgm:prSet presAssocID="{0EC0C300-11E4-45CF-8418-973585107209}" presName="vert2" presStyleCnt="0"/>
      <dgm:spPr/>
    </dgm:pt>
    <dgm:pt modelId="{1486AE56-865C-6E48-9D6E-6B6DFA851578}" type="pres">
      <dgm:prSet presAssocID="{0EC0C300-11E4-45CF-8418-973585107209}" presName="thinLine2b" presStyleLbl="callout" presStyleIdx="2" presStyleCnt="5"/>
      <dgm:spPr>
        <a:ln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</a:ln>
      </dgm:spPr>
    </dgm:pt>
    <dgm:pt modelId="{B12D3693-6970-B94A-AB2E-8B150F518B73}" type="pres">
      <dgm:prSet presAssocID="{0EC0C300-11E4-45CF-8418-973585107209}" presName="vertSpace2b" presStyleCnt="0"/>
      <dgm:spPr/>
    </dgm:pt>
    <dgm:pt modelId="{88532B37-2569-E445-B003-569B3ACBA8CA}" type="pres">
      <dgm:prSet presAssocID="{4F85505A-81B6-4FDA-A144-900B71DAD946}" presName="thickLine" presStyleLbl="alignNode1" presStyleIdx="3" presStyleCnt="5"/>
      <dgm:spPr>
        <a:ln w="25400">
          <a:solidFill>
            <a:schemeClr val="accent4"/>
          </a:solidFill>
        </a:ln>
      </dgm:spPr>
    </dgm:pt>
    <dgm:pt modelId="{27C10060-401A-7945-9D2A-17F166E50813}" type="pres">
      <dgm:prSet presAssocID="{4F85505A-81B6-4FDA-A144-900B71DAD946}" presName="horz1" presStyleCnt="0"/>
      <dgm:spPr/>
    </dgm:pt>
    <dgm:pt modelId="{C76500F5-9E3D-F842-99EC-C1DB4300D8B6}" type="pres">
      <dgm:prSet presAssocID="{4F85505A-81B6-4FDA-A144-900B71DAD946}" presName="tx1" presStyleLbl="revTx" presStyleIdx="6" presStyleCnt="10" custScaleX="117784"/>
      <dgm:spPr/>
    </dgm:pt>
    <dgm:pt modelId="{18B63E3F-6E39-1A43-89A5-CF1EF0E2CD9D}" type="pres">
      <dgm:prSet presAssocID="{4F85505A-81B6-4FDA-A144-900B71DAD946}" presName="vert1" presStyleCnt="0"/>
      <dgm:spPr/>
    </dgm:pt>
    <dgm:pt modelId="{7614AAED-BC05-C04C-AA76-2598331FEA14}" type="pres">
      <dgm:prSet presAssocID="{FEB4A941-E9FA-4A86-A673-85FF34B35F20}" presName="vertSpace2a" presStyleCnt="0"/>
      <dgm:spPr/>
    </dgm:pt>
    <dgm:pt modelId="{5D3E0464-418A-564F-B2E6-DCDA7E5525CA}" type="pres">
      <dgm:prSet presAssocID="{FEB4A941-E9FA-4A86-A673-85FF34B35F20}" presName="horz2" presStyleCnt="0"/>
      <dgm:spPr/>
    </dgm:pt>
    <dgm:pt modelId="{53A5F1A9-72FB-CC4A-98FD-3028E50DEEE3}" type="pres">
      <dgm:prSet presAssocID="{FEB4A941-E9FA-4A86-A673-85FF34B35F20}" presName="horzSpace2" presStyleCnt="0"/>
      <dgm:spPr/>
    </dgm:pt>
    <dgm:pt modelId="{4249D1DC-A83D-314A-B537-01066820A2A2}" type="pres">
      <dgm:prSet presAssocID="{FEB4A941-E9FA-4A86-A673-85FF34B35F20}" presName="tx2" presStyleLbl="revTx" presStyleIdx="7" presStyleCnt="10" custScaleX="101028" custLinFactNeighborX="-89" custLinFactNeighborY="-2105"/>
      <dgm:spPr/>
    </dgm:pt>
    <dgm:pt modelId="{24573E07-646E-EE40-91F5-5D1B85DFB7A5}" type="pres">
      <dgm:prSet presAssocID="{FEB4A941-E9FA-4A86-A673-85FF34B35F20}" presName="vert2" presStyleCnt="0"/>
      <dgm:spPr/>
    </dgm:pt>
    <dgm:pt modelId="{0D57756D-529C-2140-A977-BD0E25A5CF9F}" type="pres">
      <dgm:prSet presAssocID="{FEB4A941-E9FA-4A86-A673-85FF34B35F20}" presName="thinLine2b" presStyleLbl="callout" presStyleIdx="3" presStyleCnt="5"/>
      <dgm:spPr>
        <a:ln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</a:ln>
      </dgm:spPr>
    </dgm:pt>
    <dgm:pt modelId="{F09EA6CB-33D3-8D42-AA93-5A54221B358E}" type="pres">
      <dgm:prSet presAssocID="{FEB4A941-E9FA-4A86-A673-85FF34B35F20}" presName="vertSpace2b" presStyleCnt="0"/>
      <dgm:spPr/>
    </dgm:pt>
    <dgm:pt modelId="{F5770AFA-66ED-0C4C-805A-0A58C20E9262}" type="pres">
      <dgm:prSet presAssocID="{A2322D3A-7AC2-4C5C-9D7E-EAB2313D47D4}" presName="thickLine" presStyleLbl="alignNode1" presStyleIdx="4" presStyleCnt="5"/>
      <dgm:spPr>
        <a:ln w="25400">
          <a:solidFill>
            <a:schemeClr val="accent1"/>
          </a:solidFill>
        </a:ln>
      </dgm:spPr>
    </dgm:pt>
    <dgm:pt modelId="{F891B2B1-AF2F-6B4A-BB1C-410B26CB87A9}" type="pres">
      <dgm:prSet presAssocID="{A2322D3A-7AC2-4C5C-9D7E-EAB2313D47D4}" presName="horz1" presStyleCnt="0"/>
      <dgm:spPr/>
    </dgm:pt>
    <dgm:pt modelId="{7543777C-4617-0343-8040-A73DD2FC544E}" type="pres">
      <dgm:prSet presAssocID="{A2322D3A-7AC2-4C5C-9D7E-EAB2313D47D4}" presName="tx1" presStyleLbl="revTx" presStyleIdx="8" presStyleCnt="10" custScaleX="121222"/>
      <dgm:spPr/>
    </dgm:pt>
    <dgm:pt modelId="{1F14637B-F64E-2B44-B962-58D4B9D01816}" type="pres">
      <dgm:prSet presAssocID="{A2322D3A-7AC2-4C5C-9D7E-EAB2313D47D4}" presName="vert1" presStyleCnt="0"/>
      <dgm:spPr/>
    </dgm:pt>
    <dgm:pt modelId="{C5E85A61-2F53-ED40-B82C-D1234507F0B9}" type="pres">
      <dgm:prSet presAssocID="{8FE81FEC-2664-411F-AEB3-065F29F52751}" presName="vertSpace2a" presStyleCnt="0"/>
      <dgm:spPr/>
    </dgm:pt>
    <dgm:pt modelId="{A74182B4-4E0B-8C41-8815-820CE83D2B24}" type="pres">
      <dgm:prSet presAssocID="{8FE81FEC-2664-411F-AEB3-065F29F52751}" presName="horz2" presStyleCnt="0"/>
      <dgm:spPr/>
    </dgm:pt>
    <dgm:pt modelId="{F42ED7E8-626D-8844-B304-8CB707F5C617}" type="pres">
      <dgm:prSet presAssocID="{8FE81FEC-2664-411F-AEB3-065F29F52751}" presName="horzSpace2" presStyleCnt="0"/>
      <dgm:spPr/>
    </dgm:pt>
    <dgm:pt modelId="{FDF61795-EF4F-DD4D-9159-4AAF6F881146}" type="pres">
      <dgm:prSet presAssocID="{8FE81FEC-2664-411F-AEB3-065F29F52751}" presName="tx2" presStyleLbl="revTx" presStyleIdx="9" presStyleCnt="10" custScaleX="102250" custLinFactNeighborX="-1291"/>
      <dgm:spPr/>
    </dgm:pt>
    <dgm:pt modelId="{8A4368D5-9931-DE4B-BB7D-B49BEF583F76}" type="pres">
      <dgm:prSet presAssocID="{8FE81FEC-2664-411F-AEB3-065F29F52751}" presName="vert2" presStyleCnt="0"/>
      <dgm:spPr/>
    </dgm:pt>
    <dgm:pt modelId="{C75E1AE3-DD31-AD48-9D72-710374FAA08B}" type="pres">
      <dgm:prSet presAssocID="{8FE81FEC-2664-411F-AEB3-065F29F52751}" presName="thinLine2b" presStyleLbl="callout" presStyleIdx="4" presStyleCnt="5"/>
      <dgm:spPr>
        <a:ln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</a:ln>
      </dgm:spPr>
    </dgm:pt>
    <dgm:pt modelId="{3B2061BB-F946-524B-A959-DFB71D9FE3F7}" type="pres">
      <dgm:prSet presAssocID="{8FE81FEC-2664-411F-AEB3-065F29F52751}" presName="vertSpace2b" presStyleCnt="0"/>
      <dgm:spPr/>
    </dgm:pt>
  </dgm:ptLst>
  <dgm:cxnLst>
    <dgm:cxn modelId="{F28D7702-2FC3-49BD-BB13-C989E5EE622A}" srcId="{0DD8915E-DC14-41D6-9BB5-F49E1C265163}" destId="{B1AFA1AF-0FF8-45B3-A6D0-0E255A2F637D}" srcOrd="1" destOrd="0" parTransId="{10C68AF5-481C-45AA-A216-8BBBB04515B9}" sibTransId="{88649F7A-400B-4056-965D-C9AC0B3AD942}"/>
    <dgm:cxn modelId="{A0077D09-C12C-46D0-8DF7-194B6911362A}" srcId="{0DD8915E-DC14-41D6-9BB5-F49E1C265163}" destId="{73D947E0-108F-4D20-A71E-3CF329F97212}" srcOrd="0" destOrd="0" parTransId="{9D249532-A24D-4D8F-848A-9F42F2E486C9}" sibTransId="{AE813459-65AB-4FA9-B717-330DDA6DFA4E}"/>
    <dgm:cxn modelId="{B6DE9009-327C-7543-8775-3ACB7D495B43}" type="presOf" srcId="{E9682B4F-0217-4B50-923E-C104AA24290F}" destId="{3E5AB2BF-A462-A841-B59B-E575612010D9}" srcOrd="0" destOrd="0" presId="urn:microsoft.com/office/officeart/2008/layout/LinedList"/>
    <dgm:cxn modelId="{5A5BA622-5DEB-48B9-88D9-C1DE36C711E5}" srcId="{B1AFA1AF-0FF8-45B3-A6D0-0E255A2F637D}" destId="{50418D2B-9486-42DE-AFDD-1D31420040FF}" srcOrd="0" destOrd="0" parTransId="{D5A17F6B-93F5-442B-938A-0F38C281BE88}" sibTransId="{1D87A0A5-8024-4710-846B-D5BFAC785107}"/>
    <dgm:cxn modelId="{BCED732E-1760-9944-B00F-317E89FFC48D}" type="presOf" srcId="{30A490C8-22B4-4D68-875C-0F0DE2FF864D}" destId="{4586F0D8-A120-274B-BE51-856FCB4AC43F}" srcOrd="0" destOrd="0" presId="urn:microsoft.com/office/officeart/2008/layout/LinedList"/>
    <dgm:cxn modelId="{711E093C-AD42-45A4-8D40-A2D39702062E}" srcId="{A2322D3A-7AC2-4C5C-9D7E-EAB2313D47D4}" destId="{8FE81FEC-2664-411F-AEB3-065F29F52751}" srcOrd="0" destOrd="0" parTransId="{BCBC007E-0269-421B-9C41-DE26D5C3A822}" sibTransId="{80230EB7-7230-4881-A631-309C07417378}"/>
    <dgm:cxn modelId="{7632773D-8054-0145-9910-2656ABCE5CDA}" type="presOf" srcId="{0DD8915E-DC14-41D6-9BB5-F49E1C265163}" destId="{F776D97D-7E8A-BE47-8534-04C00FFCCC4D}" srcOrd="0" destOrd="0" presId="urn:microsoft.com/office/officeart/2008/layout/LinedList"/>
    <dgm:cxn modelId="{F942F56C-9025-4AA1-9B36-C5AE0A93B0F5}" srcId="{4F85505A-81B6-4FDA-A144-900B71DAD946}" destId="{FEB4A941-E9FA-4A86-A673-85FF34B35F20}" srcOrd="0" destOrd="0" parTransId="{39522508-BC4E-4DD5-A744-AFEFFE36DB74}" sibTransId="{97624CC8-6315-4683-B26C-C30D552DA5A6}"/>
    <dgm:cxn modelId="{51563A4F-C0EB-47D6-B5BC-47A4E599AD4B}" srcId="{E9682B4F-0217-4B50-923E-C104AA24290F}" destId="{0EC0C300-11E4-45CF-8418-973585107209}" srcOrd="0" destOrd="0" parTransId="{1E4DD98E-100E-46B7-B24A-408BBF69E9FA}" sibTransId="{90FAB5D1-62B3-4FF6-A07D-EE607F529C32}"/>
    <dgm:cxn modelId="{C573C975-9BCD-3D47-86C8-14A8B61FE168}" type="presOf" srcId="{FEB4A941-E9FA-4A86-A673-85FF34B35F20}" destId="{4249D1DC-A83D-314A-B537-01066820A2A2}" srcOrd="0" destOrd="0" presId="urn:microsoft.com/office/officeart/2008/layout/LinedList"/>
    <dgm:cxn modelId="{2D633B56-E147-4EFC-B9EE-6C0413F329B0}" srcId="{0DD8915E-DC14-41D6-9BB5-F49E1C265163}" destId="{4F85505A-81B6-4FDA-A144-900B71DAD946}" srcOrd="3" destOrd="0" parTransId="{D9A96E25-7BBE-4DDD-8DDE-B4970D4340A8}" sibTransId="{68F74A88-49DC-44B1-BC0D-220A7B97601C}"/>
    <dgm:cxn modelId="{772B227B-9842-7E4B-A946-48F9C08394D4}" type="presOf" srcId="{A2322D3A-7AC2-4C5C-9D7E-EAB2313D47D4}" destId="{7543777C-4617-0343-8040-A73DD2FC544E}" srcOrd="0" destOrd="0" presId="urn:microsoft.com/office/officeart/2008/layout/LinedList"/>
    <dgm:cxn modelId="{52858697-E36E-3C41-91FB-24B844EEE1F4}" type="presOf" srcId="{0EC0C300-11E4-45CF-8418-973585107209}" destId="{C5AD48B0-9931-9B4D-A60B-A844B7F448FC}" srcOrd="0" destOrd="0" presId="urn:microsoft.com/office/officeart/2008/layout/LinedList"/>
    <dgm:cxn modelId="{D2CA01BF-F7E8-4A4F-9160-6406DCF31990}" type="presOf" srcId="{50418D2B-9486-42DE-AFDD-1D31420040FF}" destId="{40AD39FF-552E-3645-816F-DA192029EE94}" srcOrd="0" destOrd="0" presId="urn:microsoft.com/office/officeart/2008/layout/LinedList"/>
    <dgm:cxn modelId="{6C23D0C9-74B2-4C8B-AB2F-A03B3B0EBE56}" srcId="{0DD8915E-DC14-41D6-9BB5-F49E1C265163}" destId="{E9682B4F-0217-4B50-923E-C104AA24290F}" srcOrd="2" destOrd="0" parTransId="{E0F6C4AF-9BBB-4698-91D7-F9AE3EACBD5D}" sibTransId="{B8632E42-D7EB-4C31-877E-6F1B2801851A}"/>
    <dgm:cxn modelId="{381FE1CC-8184-4745-8EB3-6DE11655998D}" srcId="{73D947E0-108F-4D20-A71E-3CF329F97212}" destId="{30A490C8-22B4-4D68-875C-0F0DE2FF864D}" srcOrd="0" destOrd="0" parTransId="{035C64B0-4F0C-4FD1-BD23-B1D4C9887CBE}" sibTransId="{45495DA8-8707-41E3-A12B-FA5766269C44}"/>
    <dgm:cxn modelId="{179FAFCF-F878-464E-A8A6-1185EFA0E380}" srcId="{0DD8915E-DC14-41D6-9BB5-F49E1C265163}" destId="{A2322D3A-7AC2-4C5C-9D7E-EAB2313D47D4}" srcOrd="4" destOrd="0" parTransId="{4A8C15D4-B36F-4764-B4FF-F2AF790D3E17}" sibTransId="{84DE1C3A-3FC7-4DB3-88ED-33F65A71557A}"/>
    <dgm:cxn modelId="{99B75BD8-5AF8-7C4E-AEFD-430CD2C4CA57}" type="presOf" srcId="{73D947E0-108F-4D20-A71E-3CF329F97212}" destId="{27290E1D-A993-FE47-AD32-264686D4D5C9}" srcOrd="0" destOrd="0" presId="urn:microsoft.com/office/officeart/2008/layout/LinedList"/>
    <dgm:cxn modelId="{4AE21DE4-3E74-934C-A2DD-7AA9CF220864}" type="presOf" srcId="{B1AFA1AF-0FF8-45B3-A6D0-0E255A2F637D}" destId="{47BBF4D0-3042-9C45-AD8E-AC9529290611}" srcOrd="0" destOrd="0" presId="urn:microsoft.com/office/officeart/2008/layout/LinedList"/>
    <dgm:cxn modelId="{C4C745E7-4D99-7344-9422-E0A0ECE59A54}" type="presOf" srcId="{8FE81FEC-2664-411F-AEB3-065F29F52751}" destId="{FDF61795-EF4F-DD4D-9159-4AAF6F881146}" srcOrd="0" destOrd="0" presId="urn:microsoft.com/office/officeart/2008/layout/LinedList"/>
    <dgm:cxn modelId="{9759C9F1-6967-624A-9FF9-1DD2452BA3AA}" type="presOf" srcId="{4F85505A-81B6-4FDA-A144-900B71DAD946}" destId="{C76500F5-9E3D-F842-99EC-C1DB4300D8B6}" srcOrd="0" destOrd="0" presId="urn:microsoft.com/office/officeart/2008/layout/LinedList"/>
    <dgm:cxn modelId="{1AFBC1C2-4125-A746-815F-A6C0479AAB5E}" type="presParOf" srcId="{F776D97D-7E8A-BE47-8534-04C00FFCCC4D}" destId="{3C4E0FA1-D067-AD44-8E28-106F1EE1F117}" srcOrd="0" destOrd="0" presId="urn:microsoft.com/office/officeart/2008/layout/LinedList"/>
    <dgm:cxn modelId="{DEE48448-65C4-7D43-9C6C-1C322194C845}" type="presParOf" srcId="{F776D97D-7E8A-BE47-8534-04C00FFCCC4D}" destId="{4618D61B-DCED-8E48-9FBD-90A3161B1E67}" srcOrd="1" destOrd="0" presId="urn:microsoft.com/office/officeart/2008/layout/LinedList"/>
    <dgm:cxn modelId="{1C948CC6-566C-D945-A9AA-DD3067DB7EA5}" type="presParOf" srcId="{4618D61B-DCED-8E48-9FBD-90A3161B1E67}" destId="{27290E1D-A993-FE47-AD32-264686D4D5C9}" srcOrd="0" destOrd="0" presId="urn:microsoft.com/office/officeart/2008/layout/LinedList"/>
    <dgm:cxn modelId="{40323340-BD78-3242-90F0-8760C70B54C8}" type="presParOf" srcId="{4618D61B-DCED-8E48-9FBD-90A3161B1E67}" destId="{22DDA73C-6B43-B040-875B-5AEDC5BAD42D}" srcOrd="1" destOrd="0" presId="urn:microsoft.com/office/officeart/2008/layout/LinedList"/>
    <dgm:cxn modelId="{2F01CA35-2E6B-8B4C-918E-CB7F12B2EB17}" type="presParOf" srcId="{22DDA73C-6B43-B040-875B-5AEDC5BAD42D}" destId="{0A8259C7-5577-FE4A-960D-35F40680E496}" srcOrd="0" destOrd="0" presId="urn:microsoft.com/office/officeart/2008/layout/LinedList"/>
    <dgm:cxn modelId="{85E2D432-435C-1E4C-B9EB-3486629C64F1}" type="presParOf" srcId="{22DDA73C-6B43-B040-875B-5AEDC5BAD42D}" destId="{D9A20406-96A6-E94F-A649-D259FC3E9FB5}" srcOrd="1" destOrd="0" presId="urn:microsoft.com/office/officeart/2008/layout/LinedList"/>
    <dgm:cxn modelId="{73B953AA-1A2A-F948-B838-69A40AF93991}" type="presParOf" srcId="{D9A20406-96A6-E94F-A649-D259FC3E9FB5}" destId="{355BB4CC-5E93-4246-B4DF-6F912038E788}" srcOrd="0" destOrd="0" presId="urn:microsoft.com/office/officeart/2008/layout/LinedList"/>
    <dgm:cxn modelId="{0BFB45BA-2414-1B4C-9D20-295C1A568B14}" type="presParOf" srcId="{D9A20406-96A6-E94F-A649-D259FC3E9FB5}" destId="{4586F0D8-A120-274B-BE51-856FCB4AC43F}" srcOrd="1" destOrd="0" presId="urn:microsoft.com/office/officeart/2008/layout/LinedList"/>
    <dgm:cxn modelId="{D93E62D6-26CC-3041-BEC4-1078B7F5EE28}" type="presParOf" srcId="{D9A20406-96A6-E94F-A649-D259FC3E9FB5}" destId="{2E15F8C9-5842-A144-9D5F-AAF49EBC828C}" srcOrd="2" destOrd="0" presId="urn:microsoft.com/office/officeart/2008/layout/LinedList"/>
    <dgm:cxn modelId="{5D7453AA-C784-ED40-8752-06BF4D8D8228}" type="presParOf" srcId="{22DDA73C-6B43-B040-875B-5AEDC5BAD42D}" destId="{D32907E9-4487-C641-A90B-8734AF86410A}" srcOrd="2" destOrd="0" presId="urn:microsoft.com/office/officeart/2008/layout/LinedList"/>
    <dgm:cxn modelId="{58782C78-CC2C-D84A-B7A0-1A1D448F7740}" type="presParOf" srcId="{22DDA73C-6B43-B040-875B-5AEDC5BAD42D}" destId="{ED8A1C51-E98E-2843-9399-F7BEAA0953E2}" srcOrd="3" destOrd="0" presId="urn:microsoft.com/office/officeart/2008/layout/LinedList"/>
    <dgm:cxn modelId="{963F728C-6DCE-5340-ADAF-6D26364518C4}" type="presParOf" srcId="{F776D97D-7E8A-BE47-8534-04C00FFCCC4D}" destId="{178B931F-8CEF-0149-B4DF-A88FA13E58C2}" srcOrd="2" destOrd="0" presId="urn:microsoft.com/office/officeart/2008/layout/LinedList"/>
    <dgm:cxn modelId="{4B5413E7-E374-124C-ADE9-E376B016B1AA}" type="presParOf" srcId="{F776D97D-7E8A-BE47-8534-04C00FFCCC4D}" destId="{265D5022-9B9B-BA42-88D0-37765DFBADEE}" srcOrd="3" destOrd="0" presId="urn:microsoft.com/office/officeart/2008/layout/LinedList"/>
    <dgm:cxn modelId="{85099CAB-265F-AB4A-A5E6-392E1C4AE93C}" type="presParOf" srcId="{265D5022-9B9B-BA42-88D0-37765DFBADEE}" destId="{47BBF4D0-3042-9C45-AD8E-AC9529290611}" srcOrd="0" destOrd="0" presId="urn:microsoft.com/office/officeart/2008/layout/LinedList"/>
    <dgm:cxn modelId="{6D5B2806-C37E-0A42-9682-4E7B12402D01}" type="presParOf" srcId="{265D5022-9B9B-BA42-88D0-37765DFBADEE}" destId="{8117825D-08FF-8042-8745-FC633703D5F7}" srcOrd="1" destOrd="0" presId="urn:microsoft.com/office/officeart/2008/layout/LinedList"/>
    <dgm:cxn modelId="{9626628D-7312-3D4A-81E8-4C60BB924D51}" type="presParOf" srcId="{8117825D-08FF-8042-8745-FC633703D5F7}" destId="{68351258-5A8B-754C-B6A1-9825B142B219}" srcOrd="0" destOrd="0" presId="urn:microsoft.com/office/officeart/2008/layout/LinedList"/>
    <dgm:cxn modelId="{F653DD3A-2935-454B-A4E7-D2CD5FB2C54E}" type="presParOf" srcId="{8117825D-08FF-8042-8745-FC633703D5F7}" destId="{5FE2E143-7FA8-A043-B610-C273DA4DDD8B}" srcOrd="1" destOrd="0" presId="urn:microsoft.com/office/officeart/2008/layout/LinedList"/>
    <dgm:cxn modelId="{6EB2913B-BDE1-6D45-83E2-F4243409489A}" type="presParOf" srcId="{5FE2E143-7FA8-A043-B610-C273DA4DDD8B}" destId="{DD4CD826-FC02-E348-A6C9-0DC2E2D9C29B}" srcOrd="0" destOrd="0" presId="urn:microsoft.com/office/officeart/2008/layout/LinedList"/>
    <dgm:cxn modelId="{2744F6A2-A406-3A4D-A021-EBE446961DC9}" type="presParOf" srcId="{5FE2E143-7FA8-A043-B610-C273DA4DDD8B}" destId="{40AD39FF-552E-3645-816F-DA192029EE94}" srcOrd="1" destOrd="0" presId="urn:microsoft.com/office/officeart/2008/layout/LinedList"/>
    <dgm:cxn modelId="{B2EFF51F-B7A0-5247-855A-5DF225E76E44}" type="presParOf" srcId="{5FE2E143-7FA8-A043-B610-C273DA4DDD8B}" destId="{A23BCA2D-2ABE-AD4A-B328-864E09D9D53A}" srcOrd="2" destOrd="0" presId="urn:microsoft.com/office/officeart/2008/layout/LinedList"/>
    <dgm:cxn modelId="{054EE277-AF92-A14F-B8DF-8CD00E2F546F}" type="presParOf" srcId="{8117825D-08FF-8042-8745-FC633703D5F7}" destId="{3C32CEDB-4D51-DE42-A3D8-8AC9E88624F2}" srcOrd="2" destOrd="0" presId="urn:microsoft.com/office/officeart/2008/layout/LinedList"/>
    <dgm:cxn modelId="{45056D0C-8B13-EA4F-9C1C-34CD6E5CC0A8}" type="presParOf" srcId="{8117825D-08FF-8042-8745-FC633703D5F7}" destId="{EAF5A931-D6EC-9745-891E-D2432D3F82C1}" srcOrd="3" destOrd="0" presId="urn:microsoft.com/office/officeart/2008/layout/LinedList"/>
    <dgm:cxn modelId="{F181DF5D-631B-E04B-AE77-22B190EF9699}" type="presParOf" srcId="{F776D97D-7E8A-BE47-8534-04C00FFCCC4D}" destId="{913B5E25-C84D-514D-AB84-FB479AF2BAA5}" srcOrd="4" destOrd="0" presId="urn:microsoft.com/office/officeart/2008/layout/LinedList"/>
    <dgm:cxn modelId="{730F3869-EADB-AA4E-9877-72AC11B368CE}" type="presParOf" srcId="{F776D97D-7E8A-BE47-8534-04C00FFCCC4D}" destId="{6DCC70ED-4D75-B243-B2A7-47ECDF797974}" srcOrd="5" destOrd="0" presId="urn:microsoft.com/office/officeart/2008/layout/LinedList"/>
    <dgm:cxn modelId="{F1A74471-8FDE-B547-8DB9-C3BEBDE9484C}" type="presParOf" srcId="{6DCC70ED-4D75-B243-B2A7-47ECDF797974}" destId="{3E5AB2BF-A462-A841-B59B-E575612010D9}" srcOrd="0" destOrd="0" presId="urn:microsoft.com/office/officeart/2008/layout/LinedList"/>
    <dgm:cxn modelId="{D8EE97EF-C58E-CA4D-935F-3696E76DCAD4}" type="presParOf" srcId="{6DCC70ED-4D75-B243-B2A7-47ECDF797974}" destId="{A8F50829-4BAB-7C4A-AA30-84E2D099EB01}" srcOrd="1" destOrd="0" presId="urn:microsoft.com/office/officeart/2008/layout/LinedList"/>
    <dgm:cxn modelId="{55305C6D-EBD9-6147-924D-7A520F9C2F7B}" type="presParOf" srcId="{A8F50829-4BAB-7C4A-AA30-84E2D099EB01}" destId="{B00668AF-A753-A947-B0E8-8227A583AE63}" srcOrd="0" destOrd="0" presId="urn:microsoft.com/office/officeart/2008/layout/LinedList"/>
    <dgm:cxn modelId="{BC083303-4717-3047-BDAF-AB372A513541}" type="presParOf" srcId="{A8F50829-4BAB-7C4A-AA30-84E2D099EB01}" destId="{7513036D-86F8-6D46-87EA-832DD97DEE31}" srcOrd="1" destOrd="0" presId="urn:microsoft.com/office/officeart/2008/layout/LinedList"/>
    <dgm:cxn modelId="{1E734147-96C9-B844-A363-F3A3E5B41FA0}" type="presParOf" srcId="{7513036D-86F8-6D46-87EA-832DD97DEE31}" destId="{CC7DA8AC-3BF7-C34B-81F7-1982D6060B6D}" srcOrd="0" destOrd="0" presId="urn:microsoft.com/office/officeart/2008/layout/LinedList"/>
    <dgm:cxn modelId="{DB84297B-E3C6-194F-91AB-44DA723AE4C7}" type="presParOf" srcId="{7513036D-86F8-6D46-87EA-832DD97DEE31}" destId="{C5AD48B0-9931-9B4D-A60B-A844B7F448FC}" srcOrd="1" destOrd="0" presId="urn:microsoft.com/office/officeart/2008/layout/LinedList"/>
    <dgm:cxn modelId="{AC329C1A-F5AE-5D48-9B83-435F7E1C408C}" type="presParOf" srcId="{7513036D-86F8-6D46-87EA-832DD97DEE31}" destId="{739BA94D-B766-5549-A0A2-0A928B4B7133}" srcOrd="2" destOrd="0" presId="urn:microsoft.com/office/officeart/2008/layout/LinedList"/>
    <dgm:cxn modelId="{C5164D36-7D9B-844B-AFB2-C871EE520B4C}" type="presParOf" srcId="{A8F50829-4BAB-7C4A-AA30-84E2D099EB01}" destId="{1486AE56-865C-6E48-9D6E-6B6DFA851578}" srcOrd="2" destOrd="0" presId="urn:microsoft.com/office/officeart/2008/layout/LinedList"/>
    <dgm:cxn modelId="{3D6C1D07-B700-D74A-9FEF-2D02E52C7767}" type="presParOf" srcId="{A8F50829-4BAB-7C4A-AA30-84E2D099EB01}" destId="{B12D3693-6970-B94A-AB2E-8B150F518B73}" srcOrd="3" destOrd="0" presId="urn:microsoft.com/office/officeart/2008/layout/LinedList"/>
    <dgm:cxn modelId="{F200239E-02AD-F244-964C-597398F50846}" type="presParOf" srcId="{F776D97D-7E8A-BE47-8534-04C00FFCCC4D}" destId="{88532B37-2569-E445-B003-569B3ACBA8CA}" srcOrd="6" destOrd="0" presId="urn:microsoft.com/office/officeart/2008/layout/LinedList"/>
    <dgm:cxn modelId="{0FE2B243-C37E-B148-ADAD-B485F82713A6}" type="presParOf" srcId="{F776D97D-7E8A-BE47-8534-04C00FFCCC4D}" destId="{27C10060-401A-7945-9D2A-17F166E50813}" srcOrd="7" destOrd="0" presId="urn:microsoft.com/office/officeart/2008/layout/LinedList"/>
    <dgm:cxn modelId="{901EE5F2-0C91-0549-8BB5-B68C7AFBF1C6}" type="presParOf" srcId="{27C10060-401A-7945-9D2A-17F166E50813}" destId="{C76500F5-9E3D-F842-99EC-C1DB4300D8B6}" srcOrd="0" destOrd="0" presId="urn:microsoft.com/office/officeart/2008/layout/LinedList"/>
    <dgm:cxn modelId="{55FFBF0E-D38C-F848-BEEF-76F14AD0E52B}" type="presParOf" srcId="{27C10060-401A-7945-9D2A-17F166E50813}" destId="{18B63E3F-6E39-1A43-89A5-CF1EF0E2CD9D}" srcOrd="1" destOrd="0" presId="urn:microsoft.com/office/officeart/2008/layout/LinedList"/>
    <dgm:cxn modelId="{D1DAE132-899B-7A41-9B16-38DA3558D999}" type="presParOf" srcId="{18B63E3F-6E39-1A43-89A5-CF1EF0E2CD9D}" destId="{7614AAED-BC05-C04C-AA76-2598331FEA14}" srcOrd="0" destOrd="0" presId="urn:microsoft.com/office/officeart/2008/layout/LinedList"/>
    <dgm:cxn modelId="{B38F40B3-CD88-5C41-ADF6-9F20DA6886C7}" type="presParOf" srcId="{18B63E3F-6E39-1A43-89A5-CF1EF0E2CD9D}" destId="{5D3E0464-418A-564F-B2E6-DCDA7E5525CA}" srcOrd="1" destOrd="0" presId="urn:microsoft.com/office/officeart/2008/layout/LinedList"/>
    <dgm:cxn modelId="{84628A23-95A5-064C-866C-7BFD66FC4172}" type="presParOf" srcId="{5D3E0464-418A-564F-B2E6-DCDA7E5525CA}" destId="{53A5F1A9-72FB-CC4A-98FD-3028E50DEEE3}" srcOrd="0" destOrd="0" presId="urn:microsoft.com/office/officeart/2008/layout/LinedList"/>
    <dgm:cxn modelId="{8B6772C7-F7F1-8142-B4F4-FA8B72240E1F}" type="presParOf" srcId="{5D3E0464-418A-564F-B2E6-DCDA7E5525CA}" destId="{4249D1DC-A83D-314A-B537-01066820A2A2}" srcOrd="1" destOrd="0" presId="urn:microsoft.com/office/officeart/2008/layout/LinedList"/>
    <dgm:cxn modelId="{02D96DEC-77B9-9242-AA46-7ED4EE23BB84}" type="presParOf" srcId="{5D3E0464-418A-564F-B2E6-DCDA7E5525CA}" destId="{24573E07-646E-EE40-91F5-5D1B85DFB7A5}" srcOrd="2" destOrd="0" presId="urn:microsoft.com/office/officeart/2008/layout/LinedList"/>
    <dgm:cxn modelId="{08AFC2EC-BC3C-D444-991D-9088985A82D7}" type="presParOf" srcId="{18B63E3F-6E39-1A43-89A5-CF1EF0E2CD9D}" destId="{0D57756D-529C-2140-A977-BD0E25A5CF9F}" srcOrd="2" destOrd="0" presId="urn:microsoft.com/office/officeart/2008/layout/LinedList"/>
    <dgm:cxn modelId="{693A3E82-CADE-6A44-B958-AA563416F281}" type="presParOf" srcId="{18B63E3F-6E39-1A43-89A5-CF1EF0E2CD9D}" destId="{F09EA6CB-33D3-8D42-AA93-5A54221B358E}" srcOrd="3" destOrd="0" presId="urn:microsoft.com/office/officeart/2008/layout/LinedList"/>
    <dgm:cxn modelId="{12D23EA2-0ED9-D34E-B5ED-F5D3205CAB99}" type="presParOf" srcId="{F776D97D-7E8A-BE47-8534-04C00FFCCC4D}" destId="{F5770AFA-66ED-0C4C-805A-0A58C20E9262}" srcOrd="8" destOrd="0" presId="urn:microsoft.com/office/officeart/2008/layout/LinedList"/>
    <dgm:cxn modelId="{D6655B2D-64A9-7743-802F-4F8E778B3C33}" type="presParOf" srcId="{F776D97D-7E8A-BE47-8534-04C00FFCCC4D}" destId="{F891B2B1-AF2F-6B4A-BB1C-410B26CB87A9}" srcOrd="9" destOrd="0" presId="urn:microsoft.com/office/officeart/2008/layout/LinedList"/>
    <dgm:cxn modelId="{318C1DAB-A068-964F-A17E-140AD336B1BF}" type="presParOf" srcId="{F891B2B1-AF2F-6B4A-BB1C-410B26CB87A9}" destId="{7543777C-4617-0343-8040-A73DD2FC544E}" srcOrd="0" destOrd="0" presId="urn:microsoft.com/office/officeart/2008/layout/LinedList"/>
    <dgm:cxn modelId="{B8AF4568-9B82-DA44-AD5C-EA377FA2D9B3}" type="presParOf" srcId="{F891B2B1-AF2F-6B4A-BB1C-410B26CB87A9}" destId="{1F14637B-F64E-2B44-B962-58D4B9D01816}" srcOrd="1" destOrd="0" presId="urn:microsoft.com/office/officeart/2008/layout/LinedList"/>
    <dgm:cxn modelId="{4658BBE0-0059-7746-8015-ACCF9C12F94D}" type="presParOf" srcId="{1F14637B-F64E-2B44-B962-58D4B9D01816}" destId="{C5E85A61-2F53-ED40-B82C-D1234507F0B9}" srcOrd="0" destOrd="0" presId="urn:microsoft.com/office/officeart/2008/layout/LinedList"/>
    <dgm:cxn modelId="{EEFBE36F-E91C-3F40-963E-7DFDA2159A59}" type="presParOf" srcId="{1F14637B-F64E-2B44-B962-58D4B9D01816}" destId="{A74182B4-4E0B-8C41-8815-820CE83D2B24}" srcOrd="1" destOrd="0" presId="urn:microsoft.com/office/officeart/2008/layout/LinedList"/>
    <dgm:cxn modelId="{F7097533-54BF-4B46-AD4D-92D21EEBFDFE}" type="presParOf" srcId="{A74182B4-4E0B-8C41-8815-820CE83D2B24}" destId="{F42ED7E8-626D-8844-B304-8CB707F5C617}" srcOrd="0" destOrd="0" presId="urn:microsoft.com/office/officeart/2008/layout/LinedList"/>
    <dgm:cxn modelId="{154656EA-373C-3444-B79D-76EDB13C71D0}" type="presParOf" srcId="{A74182B4-4E0B-8C41-8815-820CE83D2B24}" destId="{FDF61795-EF4F-DD4D-9159-4AAF6F881146}" srcOrd="1" destOrd="0" presId="urn:microsoft.com/office/officeart/2008/layout/LinedList"/>
    <dgm:cxn modelId="{8D205AE8-2368-B64F-A428-DA96C0D8A08F}" type="presParOf" srcId="{A74182B4-4E0B-8C41-8815-820CE83D2B24}" destId="{8A4368D5-9931-DE4B-BB7D-B49BEF583F76}" srcOrd="2" destOrd="0" presId="urn:microsoft.com/office/officeart/2008/layout/LinedList"/>
    <dgm:cxn modelId="{A7BBB921-7E0D-5D41-9EFD-6FA175CB64CE}" type="presParOf" srcId="{1F14637B-F64E-2B44-B962-58D4B9D01816}" destId="{C75E1AE3-DD31-AD48-9D72-710374FAA08B}" srcOrd="2" destOrd="0" presId="urn:microsoft.com/office/officeart/2008/layout/LinedList"/>
    <dgm:cxn modelId="{6429F904-383C-C243-9E84-BE55B6F1F30B}" type="presParOf" srcId="{1F14637B-F64E-2B44-B962-58D4B9D01816}" destId="{3B2061BB-F946-524B-A959-DFB71D9FE3F7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A0385E-C1E3-4386-B76F-16347CEC80D0}">
      <dsp:nvSpPr>
        <dsp:cNvPr id="0" name=""/>
        <dsp:cNvSpPr/>
      </dsp:nvSpPr>
      <dsp:spPr>
        <a:xfrm rot="16200000">
          <a:off x="1084984" y="-1063717"/>
          <a:ext cx="1993106" cy="4141787"/>
        </a:xfrm>
        <a:prstGeom prst="round1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900" kern="1200"/>
            <a:t>1</a:t>
          </a:r>
          <a:r>
            <a:rPr lang="en-US" sz="2400" kern="1200"/>
            <a:t>. Photovoice Training</a:t>
          </a:r>
        </a:p>
      </dsp:txBody>
      <dsp:txXfrm rot="5400000">
        <a:off x="10644" y="10624"/>
        <a:ext cx="4141787" cy="1494829"/>
      </dsp:txXfrm>
    </dsp:sp>
    <dsp:sp modelId="{5D20A150-5FE6-4AEF-827C-D3CEE307CA18}">
      <dsp:nvSpPr>
        <dsp:cNvPr id="0" name=""/>
        <dsp:cNvSpPr/>
      </dsp:nvSpPr>
      <dsp:spPr>
        <a:xfrm>
          <a:off x="4141787" y="0"/>
          <a:ext cx="4141787" cy="1993106"/>
        </a:xfrm>
        <a:prstGeom prst="round1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2. Photo Collection</a:t>
          </a:r>
        </a:p>
      </dsp:txBody>
      <dsp:txXfrm>
        <a:off x="4141787" y="0"/>
        <a:ext cx="4141787" cy="1494829"/>
      </dsp:txXfrm>
    </dsp:sp>
    <dsp:sp modelId="{12C90ED8-6EEE-4EA7-BB94-77643F119FC7}">
      <dsp:nvSpPr>
        <dsp:cNvPr id="0" name=""/>
        <dsp:cNvSpPr/>
      </dsp:nvSpPr>
      <dsp:spPr>
        <a:xfrm rot="10800000">
          <a:off x="42536" y="1919959"/>
          <a:ext cx="4141787" cy="1993106"/>
        </a:xfrm>
        <a:prstGeom prst="round1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3. </a:t>
          </a:r>
          <a:r>
            <a:rPr lang="en-US" sz="2400" kern="1200"/>
            <a:t>Analysis Meeting</a:t>
          </a:r>
          <a:endParaRPr lang="en-US" sz="2400" kern="1200" dirty="0"/>
        </a:p>
      </dsp:txBody>
      <dsp:txXfrm rot="10800000">
        <a:off x="42536" y="2418236"/>
        <a:ext cx="4141787" cy="1494829"/>
      </dsp:txXfrm>
    </dsp:sp>
    <dsp:sp modelId="{B39D9B4B-7788-4EC9-9E0D-CD7BA7C7B5FE}">
      <dsp:nvSpPr>
        <dsp:cNvPr id="0" name=""/>
        <dsp:cNvSpPr/>
      </dsp:nvSpPr>
      <dsp:spPr>
        <a:xfrm rot="5400000">
          <a:off x="5216128" y="845618"/>
          <a:ext cx="1993106" cy="4141787"/>
        </a:xfrm>
        <a:prstGeom prst="round1Rect">
          <a:avLst/>
        </a:prstGeom>
        <a:solidFill>
          <a:srgbClr val="FFA30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4. Photo Exhibit</a:t>
          </a:r>
        </a:p>
      </dsp:txBody>
      <dsp:txXfrm rot="-5400000">
        <a:off x="4141787" y="2418236"/>
        <a:ext cx="4141787" cy="1494829"/>
      </dsp:txXfrm>
    </dsp:sp>
    <dsp:sp modelId="{C93312E9-E851-499A-A69E-9482C87D2F9D}">
      <dsp:nvSpPr>
        <dsp:cNvPr id="0" name=""/>
        <dsp:cNvSpPr/>
      </dsp:nvSpPr>
      <dsp:spPr>
        <a:xfrm>
          <a:off x="2899251" y="1494829"/>
          <a:ext cx="2485072" cy="996553"/>
        </a:xfrm>
        <a:prstGeom prst="round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Arial Black"/>
            </a:rPr>
            <a:t>TIES Photovoice Activities</a:t>
          </a:r>
          <a:endParaRPr lang="en-US" sz="2000" kern="1200"/>
        </a:p>
      </dsp:txBody>
      <dsp:txXfrm>
        <a:off x="2947899" y="1543477"/>
        <a:ext cx="2387776" cy="8992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386F7-173D-49F5-BAAE-7AF13F03AC84}">
      <dsp:nvSpPr>
        <dsp:cNvPr id="0" name=""/>
        <dsp:cNvSpPr/>
      </dsp:nvSpPr>
      <dsp:spPr>
        <a:xfrm>
          <a:off x="191947" y="472218"/>
          <a:ext cx="4511040" cy="45110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Researcher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Take and analyze photos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Must maintain research ethics</a:t>
          </a:r>
        </a:p>
      </dsp:txBody>
      <dsp:txXfrm>
        <a:off x="821867" y="1004167"/>
        <a:ext cx="2600960" cy="3447142"/>
      </dsp:txXfrm>
    </dsp:sp>
    <dsp:sp modelId="{6585119A-CD63-406A-B3FA-2306D68B029E}">
      <dsp:nvSpPr>
        <dsp:cNvPr id="0" name=""/>
        <dsp:cNvSpPr/>
      </dsp:nvSpPr>
      <dsp:spPr>
        <a:xfrm>
          <a:off x="3578839" y="465677"/>
          <a:ext cx="4511040" cy="45110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Participant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Share information about yourself and your opinions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Have certain protections</a:t>
          </a:r>
        </a:p>
      </dsp:txBody>
      <dsp:txXfrm>
        <a:off x="4858999" y="997626"/>
        <a:ext cx="2600960" cy="34471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4DC428-F0F5-4E65-9223-34E678225329}">
      <dsp:nvSpPr>
        <dsp:cNvPr id="0" name=""/>
        <dsp:cNvSpPr/>
      </dsp:nvSpPr>
      <dsp:spPr>
        <a:xfrm>
          <a:off x="2350" y="102272"/>
          <a:ext cx="2291453" cy="797433"/>
        </a:xfrm>
        <a:prstGeom prst="rect">
          <a:avLst/>
        </a:prstGeom>
        <a:solidFill>
          <a:srgbClr val="FFA30D"/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Respect for Persons </a:t>
          </a:r>
        </a:p>
      </dsp:txBody>
      <dsp:txXfrm>
        <a:off x="2350" y="102272"/>
        <a:ext cx="2291453" cy="797433"/>
      </dsp:txXfrm>
    </dsp:sp>
    <dsp:sp modelId="{2BED4D7A-9C85-4340-8B84-67A96111E422}">
      <dsp:nvSpPr>
        <dsp:cNvPr id="0" name=""/>
        <dsp:cNvSpPr/>
      </dsp:nvSpPr>
      <dsp:spPr>
        <a:xfrm>
          <a:off x="2350" y="899706"/>
          <a:ext cx="2291453" cy="2783735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Voluntary participation 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Informed consent</a:t>
          </a:r>
        </a:p>
      </dsp:txBody>
      <dsp:txXfrm>
        <a:off x="2350" y="899706"/>
        <a:ext cx="2291453" cy="2783735"/>
      </dsp:txXfrm>
    </dsp:sp>
    <dsp:sp modelId="{AE361450-615E-438C-8848-E0741A395EC4}">
      <dsp:nvSpPr>
        <dsp:cNvPr id="0" name=""/>
        <dsp:cNvSpPr/>
      </dsp:nvSpPr>
      <dsp:spPr>
        <a:xfrm>
          <a:off x="2614606" y="102272"/>
          <a:ext cx="2291453" cy="79743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Beneficence</a:t>
          </a:r>
        </a:p>
      </dsp:txBody>
      <dsp:txXfrm>
        <a:off x="2614606" y="102272"/>
        <a:ext cx="2291453" cy="797433"/>
      </dsp:txXfrm>
    </dsp:sp>
    <dsp:sp modelId="{40BFA5B0-4FB9-4940-AD5A-0165A86408F3}">
      <dsp:nvSpPr>
        <dsp:cNvPr id="0" name=""/>
        <dsp:cNvSpPr/>
      </dsp:nvSpPr>
      <dsp:spPr>
        <a:xfrm>
          <a:off x="2614606" y="899706"/>
          <a:ext cx="2291453" cy="278373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Maximize potential benefits and minimize potential harms</a:t>
          </a:r>
        </a:p>
      </dsp:txBody>
      <dsp:txXfrm>
        <a:off x="2614606" y="899706"/>
        <a:ext cx="2291453" cy="2783735"/>
      </dsp:txXfrm>
    </dsp:sp>
    <dsp:sp modelId="{7A9072B5-E6F8-4DD9-908F-AAED75DE9C24}">
      <dsp:nvSpPr>
        <dsp:cNvPr id="0" name=""/>
        <dsp:cNvSpPr/>
      </dsp:nvSpPr>
      <dsp:spPr>
        <a:xfrm>
          <a:off x="5226863" y="102272"/>
          <a:ext cx="2291453" cy="797433"/>
        </a:xfrm>
        <a:prstGeom prst="rect">
          <a:avLst/>
        </a:prstGeom>
        <a:solidFill>
          <a:srgbClr val="92D050"/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Justice</a:t>
          </a:r>
        </a:p>
      </dsp:txBody>
      <dsp:txXfrm>
        <a:off x="5226863" y="102272"/>
        <a:ext cx="2291453" cy="797433"/>
      </dsp:txXfrm>
    </dsp:sp>
    <dsp:sp modelId="{0565CDAB-4A04-4D09-B6A3-9089291B062D}">
      <dsp:nvSpPr>
        <dsp:cNvPr id="0" name=""/>
        <dsp:cNvSpPr/>
      </dsp:nvSpPr>
      <dsp:spPr>
        <a:xfrm>
          <a:off x="5226863" y="899706"/>
          <a:ext cx="2291453" cy="2783735"/>
        </a:xfrm>
        <a:prstGeom prst="rect">
          <a:avLst/>
        </a:prstGeom>
        <a:solidFill>
          <a:srgbClr val="CEEAB0">
            <a:alpha val="89804"/>
          </a:srgb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Fair distribution of the benefits and burdens of research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Fair selection of research subjects</a:t>
          </a:r>
        </a:p>
      </dsp:txBody>
      <dsp:txXfrm>
        <a:off x="5226863" y="899706"/>
        <a:ext cx="2291453" cy="27837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4E0FA1-D067-AD44-8E28-106F1EE1F117}">
      <dsp:nvSpPr>
        <dsp:cNvPr id="0" name=""/>
        <dsp:cNvSpPr/>
      </dsp:nvSpPr>
      <dsp:spPr>
        <a:xfrm>
          <a:off x="0" y="476"/>
          <a:ext cx="508797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290E1D-A993-FE47-AD32-264686D4D5C9}">
      <dsp:nvSpPr>
        <dsp:cNvPr id="0" name=""/>
        <dsp:cNvSpPr/>
      </dsp:nvSpPr>
      <dsp:spPr>
        <a:xfrm>
          <a:off x="0" y="476"/>
          <a:ext cx="1154095" cy="780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+mj-lt"/>
              <a:cs typeface="Arial Black" panose="020B0604020202020204" pitchFamily="34" charset="0"/>
            </a:rPr>
            <a:t>Today</a:t>
          </a:r>
        </a:p>
      </dsp:txBody>
      <dsp:txXfrm>
        <a:off x="0" y="476"/>
        <a:ext cx="1154095" cy="780859"/>
      </dsp:txXfrm>
    </dsp:sp>
    <dsp:sp modelId="{4586F0D8-A120-274B-BE51-856FCB4AC43F}">
      <dsp:nvSpPr>
        <dsp:cNvPr id="0" name=""/>
        <dsp:cNvSpPr/>
      </dsp:nvSpPr>
      <dsp:spPr>
        <a:xfrm>
          <a:off x="1216622" y="35935"/>
          <a:ext cx="3858609" cy="709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>
              <a:latin typeface="Arial"/>
              <a:cs typeface="Arial"/>
            </a:rPr>
            <a:t>Photo voice Training</a:t>
          </a:r>
          <a:endParaRPr lang="en-US" sz="2000" b="1" i="0" kern="1200">
            <a:latin typeface="Arial"/>
            <a:cs typeface="Arial"/>
          </a:endParaRPr>
        </a:p>
      </dsp:txBody>
      <dsp:txXfrm>
        <a:off x="1216622" y="35935"/>
        <a:ext cx="3858609" cy="709178"/>
      </dsp:txXfrm>
    </dsp:sp>
    <dsp:sp modelId="{D32907E9-4487-C641-A90B-8734AF86410A}">
      <dsp:nvSpPr>
        <dsp:cNvPr id="0" name=""/>
        <dsp:cNvSpPr/>
      </dsp:nvSpPr>
      <dsp:spPr>
        <a:xfrm>
          <a:off x="1149313" y="660967"/>
          <a:ext cx="391932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78B931F-8CEF-0149-B4DF-A88FA13E58C2}">
      <dsp:nvSpPr>
        <dsp:cNvPr id="0" name=""/>
        <dsp:cNvSpPr/>
      </dsp:nvSpPr>
      <dsp:spPr>
        <a:xfrm>
          <a:off x="0" y="781336"/>
          <a:ext cx="508797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7BBF4D0-3042-9C45-AD8E-AC9529290611}">
      <dsp:nvSpPr>
        <dsp:cNvPr id="0" name=""/>
        <dsp:cNvSpPr/>
      </dsp:nvSpPr>
      <dsp:spPr>
        <a:xfrm>
          <a:off x="0" y="781336"/>
          <a:ext cx="1149403" cy="780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+mj-lt"/>
              <a:ea typeface="+mj-lt"/>
              <a:cs typeface="Arial"/>
            </a:rPr>
            <a:t> XX/XX-XX/XX</a:t>
          </a:r>
        </a:p>
      </dsp:txBody>
      <dsp:txXfrm>
        <a:off x="0" y="781336"/>
        <a:ext cx="1149403" cy="780859"/>
      </dsp:txXfrm>
    </dsp:sp>
    <dsp:sp modelId="{40AD39FF-552E-3645-816F-DA192029EE94}">
      <dsp:nvSpPr>
        <dsp:cNvPr id="0" name=""/>
        <dsp:cNvSpPr/>
      </dsp:nvSpPr>
      <dsp:spPr>
        <a:xfrm>
          <a:off x="1216924" y="816794"/>
          <a:ext cx="3862222" cy="709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>
              <a:latin typeface="Arial"/>
              <a:cs typeface="Arial"/>
            </a:rPr>
            <a:t>Photo Collection</a:t>
          </a:r>
          <a:endParaRPr lang="en-US" sz="2000" b="1" i="0" kern="1200">
            <a:latin typeface="Arial"/>
            <a:cs typeface="Arial"/>
          </a:endParaRPr>
        </a:p>
      </dsp:txBody>
      <dsp:txXfrm>
        <a:off x="1216924" y="816794"/>
        <a:ext cx="3862222" cy="709178"/>
      </dsp:txXfrm>
    </dsp:sp>
    <dsp:sp modelId="{3C32CEDB-4D51-DE42-A3D8-8AC9E88624F2}">
      <dsp:nvSpPr>
        <dsp:cNvPr id="0" name=""/>
        <dsp:cNvSpPr/>
      </dsp:nvSpPr>
      <dsp:spPr>
        <a:xfrm>
          <a:off x="1149403" y="1525973"/>
          <a:ext cx="390342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13B5E25-C84D-514D-AB84-FB479AF2BAA5}">
      <dsp:nvSpPr>
        <dsp:cNvPr id="0" name=""/>
        <dsp:cNvSpPr/>
      </dsp:nvSpPr>
      <dsp:spPr>
        <a:xfrm>
          <a:off x="0" y="1562195"/>
          <a:ext cx="508797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E5AB2BF-A462-A841-B59B-E575612010D9}">
      <dsp:nvSpPr>
        <dsp:cNvPr id="0" name=""/>
        <dsp:cNvSpPr/>
      </dsp:nvSpPr>
      <dsp:spPr>
        <a:xfrm>
          <a:off x="0" y="1562195"/>
          <a:ext cx="1138869" cy="780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i="0" kern="1200">
            <a:latin typeface="+mj-lt"/>
            <a:cs typeface="Arial Black" panose="020B0604020202020204" pitchFamily="34" charset="0"/>
          </a:endParaRP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+mj-lt"/>
              <a:cs typeface="Arial Black" panose="020B0604020202020204" pitchFamily="34" charset="0"/>
            </a:rPr>
            <a:t>XX/XX</a:t>
          </a:r>
        </a:p>
      </dsp:txBody>
      <dsp:txXfrm>
        <a:off x="0" y="1562195"/>
        <a:ext cx="1138869" cy="780859"/>
      </dsp:txXfrm>
    </dsp:sp>
    <dsp:sp modelId="{C5AD48B0-9931-9B4D-A60B-A844B7F448FC}">
      <dsp:nvSpPr>
        <dsp:cNvPr id="0" name=""/>
        <dsp:cNvSpPr/>
      </dsp:nvSpPr>
      <dsp:spPr>
        <a:xfrm>
          <a:off x="1200761" y="1597654"/>
          <a:ext cx="3874568" cy="709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>
              <a:latin typeface="Arial"/>
              <a:cs typeface="Arial"/>
            </a:rPr>
            <a:t>Photo analysis meeting</a:t>
          </a:r>
          <a:endParaRPr lang="en-US" sz="2000" b="1" i="0" kern="1200">
            <a:latin typeface="Arial"/>
            <a:cs typeface="Arial"/>
          </a:endParaRPr>
        </a:p>
      </dsp:txBody>
      <dsp:txXfrm>
        <a:off x="1200761" y="1597654"/>
        <a:ext cx="3874568" cy="709178"/>
      </dsp:txXfrm>
    </dsp:sp>
    <dsp:sp modelId="{1486AE56-865C-6E48-9D6E-6B6DFA851578}">
      <dsp:nvSpPr>
        <dsp:cNvPr id="0" name=""/>
        <dsp:cNvSpPr/>
      </dsp:nvSpPr>
      <dsp:spPr>
        <a:xfrm>
          <a:off x="1138869" y="2306833"/>
          <a:ext cx="386765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8532B37-2569-E445-B003-569B3ACBA8CA}">
      <dsp:nvSpPr>
        <dsp:cNvPr id="0" name=""/>
        <dsp:cNvSpPr/>
      </dsp:nvSpPr>
      <dsp:spPr>
        <a:xfrm>
          <a:off x="0" y="2343054"/>
          <a:ext cx="508797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76500F5-9E3D-F842-99EC-C1DB4300D8B6}">
      <dsp:nvSpPr>
        <dsp:cNvPr id="0" name=""/>
        <dsp:cNvSpPr/>
      </dsp:nvSpPr>
      <dsp:spPr>
        <a:xfrm>
          <a:off x="0" y="2343054"/>
          <a:ext cx="1148233" cy="780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+mj-lt"/>
              <a:cs typeface="Arial Black" panose="020B0604020202020204" pitchFamily="34" charset="0"/>
            </a:rPr>
            <a:t>XX/XX</a:t>
          </a:r>
        </a:p>
      </dsp:txBody>
      <dsp:txXfrm>
        <a:off x="0" y="2343054"/>
        <a:ext cx="1148233" cy="780859"/>
      </dsp:txXfrm>
    </dsp:sp>
    <dsp:sp modelId="{4249D1DC-A83D-314A-B537-01066820A2A2}">
      <dsp:nvSpPr>
        <dsp:cNvPr id="0" name=""/>
        <dsp:cNvSpPr/>
      </dsp:nvSpPr>
      <dsp:spPr>
        <a:xfrm>
          <a:off x="1217942" y="2363585"/>
          <a:ext cx="3865674" cy="709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>
              <a:latin typeface="Arial"/>
              <a:cs typeface="Arial"/>
            </a:rPr>
            <a:t>Debrief </a:t>
          </a:r>
          <a:endParaRPr lang="en-US" sz="2000" b="1" i="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17942" y="2363585"/>
        <a:ext cx="3865674" cy="709178"/>
      </dsp:txXfrm>
    </dsp:sp>
    <dsp:sp modelId="{0D57756D-529C-2140-A977-BD0E25A5CF9F}">
      <dsp:nvSpPr>
        <dsp:cNvPr id="0" name=""/>
        <dsp:cNvSpPr/>
      </dsp:nvSpPr>
      <dsp:spPr>
        <a:xfrm>
          <a:off x="1148233" y="3087692"/>
          <a:ext cx="389945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5770AFA-66ED-0C4C-805A-0A58C20E9262}">
      <dsp:nvSpPr>
        <dsp:cNvPr id="0" name=""/>
        <dsp:cNvSpPr/>
      </dsp:nvSpPr>
      <dsp:spPr>
        <a:xfrm>
          <a:off x="0" y="3123913"/>
          <a:ext cx="5087973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543777C-4617-0343-8040-A73DD2FC544E}">
      <dsp:nvSpPr>
        <dsp:cNvPr id="0" name=""/>
        <dsp:cNvSpPr/>
      </dsp:nvSpPr>
      <dsp:spPr>
        <a:xfrm>
          <a:off x="0" y="3123913"/>
          <a:ext cx="1162474" cy="780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+mj-lt"/>
              <a:cs typeface="Arial Black" panose="020B0604020202020204" pitchFamily="34" charset="0"/>
            </a:rPr>
            <a:t>XX/XX</a:t>
          </a:r>
        </a:p>
      </dsp:txBody>
      <dsp:txXfrm>
        <a:off x="0" y="3123913"/>
        <a:ext cx="1162474" cy="780859"/>
      </dsp:txXfrm>
    </dsp:sp>
    <dsp:sp modelId="{FDF61795-EF4F-DD4D-9159-4AAF6F881146}">
      <dsp:nvSpPr>
        <dsp:cNvPr id="0" name=""/>
        <dsp:cNvSpPr/>
      </dsp:nvSpPr>
      <dsp:spPr>
        <a:xfrm>
          <a:off x="1185804" y="3159372"/>
          <a:ext cx="3848620" cy="709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>
              <a:latin typeface="Arial"/>
              <a:cs typeface="Arial"/>
            </a:rPr>
            <a:t>Virtual gallery launch</a:t>
          </a:r>
          <a:endParaRPr lang="en-US" sz="2000" b="1" i="0" kern="1200">
            <a:latin typeface="Arial"/>
            <a:cs typeface="Arial"/>
          </a:endParaRPr>
        </a:p>
      </dsp:txBody>
      <dsp:txXfrm>
        <a:off x="1185804" y="3159372"/>
        <a:ext cx="3848620" cy="709178"/>
      </dsp:txXfrm>
    </dsp:sp>
    <dsp:sp modelId="{C75E1AE3-DD31-AD48-9D72-710374FAA08B}">
      <dsp:nvSpPr>
        <dsp:cNvPr id="0" name=""/>
        <dsp:cNvSpPr/>
      </dsp:nvSpPr>
      <dsp:spPr>
        <a:xfrm>
          <a:off x="1162474" y="3868551"/>
          <a:ext cx="383585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F28E57E-71D1-C556-E33B-967C72AFB6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1D1545-13B0-5BFE-6447-7D91FA03FB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B517E-5B4E-4796-B3E5-ABD5B1E8DEBB}" type="datetimeFigureOut">
              <a:rPr lang="en-US" smtClean="0">
                <a:latin typeface="Arial" panose="020B0604020202020204" pitchFamily="34" charset="0"/>
              </a:rPr>
              <a:t>6/27/2024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412A3F-C12B-B588-4D52-693521F32E5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4D46EB-918D-1352-0374-E9817F2FCC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E2F0E-5487-4C76-B371-481DF6DE48D5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087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CD02F0F-8060-46DD-B5D9-F581A8987601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E711A28-83A9-4993-9B62-ABA8BB1546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792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D21CC-DD94-204E-93C8-E1AAF3084C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4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latin typeface="Arial"/>
                <a:cs typeface="Arial"/>
              </a:rPr>
              <a:t>Sundjata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chemeClr val="bg1"/>
              </a:solidFill>
              <a:latin typeface="+mj-lt"/>
              <a:cs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711A28-83A9-4993-9B62-ABA8BB15469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86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D21CC-DD94-204E-93C8-E1AAF3084C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92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711A28-83A9-4993-9B62-ABA8BB15469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733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D21CC-DD94-204E-93C8-E1AAF3084C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9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AutoNum type="arabicPeriod"/>
            </a:pP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711A28-83A9-4993-9B62-ABA8BB15469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57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>
                <a:latin typeface="Calibri"/>
                <a:ea typeface="Calibri"/>
                <a:cs typeface="Calibri"/>
              </a:rPr>
              <a:t>Respect for persons - People must have enough information about the study to make an educated decision about whether they would like to participate. </a:t>
            </a:r>
            <a:endParaRPr lang="en-US"/>
          </a:p>
          <a:p>
            <a:pPr marL="228600" indent="-228600">
              <a:buAutoNum type="arabicPeriod"/>
            </a:pPr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2.  Beneficence – Research must ensure the least possible harm is done to achieve good, and the good must outweigh the harm. </a:t>
            </a:r>
          </a:p>
          <a:p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3. All research subjects should be treated equally; costs and rewards of the research must be distributed fairly. </a:t>
            </a:r>
          </a:p>
          <a:p>
            <a:pPr marL="685800" lvl="1" indent="-228600">
              <a:buAutoNum type="arabicPeriod"/>
            </a:pP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711A28-83A9-4993-9B62-ABA8BB15469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142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Credit: Bright Sarfo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711A28-83A9-4993-9B62-ABA8BB15469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38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D21CC-DD94-204E-93C8-E1AAF3084C8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234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D21CC-DD94-204E-93C8-E1AAF3084C8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687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3.svg"/><Relationship Id="rId5" Type="http://schemas.openxmlformats.org/officeDocument/2006/relationships/image" Target="../media/image7.svg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4.svg"/><Relationship Id="rId4" Type="http://schemas.openxmlformats.org/officeDocument/2006/relationships/image" Target="../media/image14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svg"/><Relationship Id="rId7" Type="http://schemas.openxmlformats.org/officeDocument/2006/relationships/image" Target="../media/image28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3.svg"/><Relationship Id="rId10" Type="http://schemas.openxmlformats.org/officeDocument/2006/relationships/image" Target="../media/image31.png"/><Relationship Id="rId4" Type="http://schemas.openxmlformats.org/officeDocument/2006/relationships/image" Target="../media/image2.png"/><Relationship Id="rId9" Type="http://schemas.openxmlformats.org/officeDocument/2006/relationships/image" Target="../media/image30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0.svg"/><Relationship Id="rId7" Type="http://schemas.openxmlformats.org/officeDocument/2006/relationships/image" Target="../media/image19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Relationship Id="rId9" Type="http://schemas.openxmlformats.org/officeDocument/2006/relationships/image" Target="../media/image24.sv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(Green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EE548B7-B364-3937-54E0-3E154922E6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6768">
            <a:off x="-954098" y="1906282"/>
            <a:ext cx="14100194" cy="3289276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3952744-B70E-CFB2-D084-538380D6E3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6768">
            <a:off x="2520622" y="5091442"/>
            <a:ext cx="14100194" cy="3289276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8B60917A-1EA5-5A76-6E22-E0BC1A8597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6768">
            <a:off x="-2950224" y="-1932660"/>
            <a:ext cx="14100194" cy="32892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F65F7A-251B-EC36-0449-F5269A8F2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415" y="3413760"/>
            <a:ext cx="7434805" cy="188976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7E59779-3E71-A3DC-E6DC-CF297F2DC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8414" y="5325479"/>
            <a:ext cx="7434805" cy="838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768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E856E-28BC-0627-08EB-4B3D27741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6625"/>
            <a:ext cx="10515600" cy="39052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97750-C28C-D8C5-B002-B5514202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794A99-29A7-5784-C6AC-BD97C70D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9495"/>
            <a:ext cx="10515600" cy="100219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0052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83F25F07-0285-FA4A-E831-8F9D2922E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9495"/>
            <a:ext cx="10515600" cy="100219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9699B83-30C2-6635-4004-47B5D558D9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934558"/>
            <a:ext cx="10550526" cy="255902"/>
          </a:xfrm>
        </p:spPr>
        <p:txBody>
          <a:bodyPr anchor="ctr">
            <a:noAutofit/>
          </a:bodyPr>
          <a:lstStyle>
            <a:lvl1pPr marL="0" indent="0">
              <a:buNone/>
              <a:defRPr sz="1300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C029264-E9E3-0A69-A915-45647C8AD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49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1E6786B-7BB6-351D-121D-C53DB70C9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6625"/>
            <a:ext cx="10515600" cy="39052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3394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E856E-28BC-0627-08EB-4B3D27741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6390" y="811531"/>
            <a:ext cx="5947410" cy="5063490"/>
          </a:xfrm>
        </p:spPr>
        <p:txBody>
          <a:bodyPr anchor="ctr">
            <a:normAutofit/>
          </a:bodyPr>
          <a:lstStyle>
            <a:lvl1pPr>
              <a:defRPr sz="3200" b="1">
                <a:solidFill>
                  <a:schemeClr val="bg1">
                    <a:alpha val="75000"/>
                  </a:schemeClr>
                </a:solidFill>
                <a:latin typeface="Arial Black" panose="020B0A04020102020204" pitchFamily="34" charset="0"/>
              </a:defRPr>
            </a:lvl1pPr>
            <a:lvl2pPr>
              <a:defRPr sz="2800" b="1">
                <a:solidFill>
                  <a:schemeClr val="bg1">
                    <a:alpha val="75000"/>
                  </a:schemeClr>
                </a:solidFill>
                <a:latin typeface="Arial Black" panose="020B0A04020102020204" pitchFamily="34" charset="0"/>
              </a:defRPr>
            </a:lvl2pPr>
            <a:lvl3pPr>
              <a:defRPr sz="2400" b="1">
                <a:solidFill>
                  <a:schemeClr val="bg1">
                    <a:alpha val="75000"/>
                  </a:schemeClr>
                </a:solidFill>
                <a:latin typeface="Arial Black" panose="020B0A04020102020204" pitchFamily="34" charset="0"/>
              </a:defRPr>
            </a:lvl3pPr>
            <a:lvl4pPr>
              <a:defRPr sz="2000" b="1">
                <a:solidFill>
                  <a:schemeClr val="bg1">
                    <a:alpha val="75000"/>
                  </a:schemeClr>
                </a:solidFill>
                <a:latin typeface="Arial Black" panose="020B0A04020102020204" pitchFamily="34" charset="0"/>
              </a:defRPr>
            </a:lvl4pPr>
            <a:lvl5pPr>
              <a:defRPr sz="2000" b="1">
                <a:solidFill>
                  <a:schemeClr val="bg1">
                    <a:alpha val="75000"/>
                  </a:schemeClr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97750-C28C-D8C5-B002-B5514202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794A99-29A7-5784-C6AC-BD97C70D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1640"/>
            <a:ext cx="4156710" cy="2548890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6514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(Purple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EE548B7-B364-3937-54E0-3E154922E6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6768">
            <a:off x="-954098" y="1906282"/>
            <a:ext cx="14100194" cy="3289276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3952744-B70E-CFB2-D084-538380D6E3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6768">
            <a:off x="2520622" y="5091442"/>
            <a:ext cx="14100194" cy="3289276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8B60917A-1EA5-5A76-6E22-E0BC1A8597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6768">
            <a:off x="-2950224" y="-1949438"/>
            <a:ext cx="14100194" cy="32892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F65F7A-251B-EC36-0449-F5269A8F2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415" y="3413760"/>
            <a:ext cx="7434805" cy="188976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7E59779-3E71-A3DC-E6DC-CF297F2DC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8414" y="5325479"/>
            <a:ext cx="7434805" cy="838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607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32E7A-1AF2-66DF-21EB-18A34CE5F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043" y="1015365"/>
            <a:ext cx="492251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6D0D2-A81B-4574-1642-251DB6056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31280" y="2611119"/>
            <a:ext cx="4922519" cy="356584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79D631F-6720-4098-D3CD-16B239017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E43E87-9145-2C47-9710-84006B8D917E}"/>
              </a:ext>
            </a:extLst>
          </p:cNvPr>
          <p:cNvSpPr/>
          <p:nvPr userDrawn="1"/>
        </p:nvSpPr>
        <p:spPr>
          <a:xfrm>
            <a:off x="0" y="0"/>
            <a:ext cx="482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373EB2D-3601-1C5C-DBCF-874684632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0121" y="1016000"/>
            <a:ext cx="4922518" cy="584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12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3644C9B-4F30-594B-371F-2119F94B8C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3650" y="0"/>
            <a:ext cx="584835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E5AF8B-C95D-540E-8B58-6222E0417B53}"/>
              </a:ext>
            </a:extLst>
          </p:cNvPr>
          <p:cNvSpPr/>
          <p:nvPr userDrawn="1"/>
        </p:nvSpPr>
        <p:spPr>
          <a:xfrm>
            <a:off x="0" y="0"/>
            <a:ext cx="634365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E856E-28BC-0627-08EB-4B3D27741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6625"/>
            <a:ext cx="4488180" cy="39052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B1B0CC-661A-4326-19A3-AB39748C3176}"/>
              </a:ext>
            </a:extLst>
          </p:cNvPr>
          <p:cNvSpPr txBox="1"/>
          <p:nvPr userDrawn="1"/>
        </p:nvSpPr>
        <p:spPr>
          <a:xfrm>
            <a:off x="838200" y="6400412"/>
            <a:ext cx="5257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  <a:ea typeface="Source Sans Pro Black" panose="020B0803030403020204" pitchFamily="34" charset="0"/>
              </a:rPr>
              <a:t>Fatherhood TIES </a:t>
            </a:r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  <a:ea typeface="Source Sans Pro" panose="020B0503030403020204" pitchFamily="34" charset="0"/>
              </a:rPr>
              <a:t>| 2025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97750-C28C-D8C5-B002-B5514202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794A99-29A7-5784-C6AC-BD97C70D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9495"/>
            <a:ext cx="4488180" cy="100219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5740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E856E-28BC-0627-08EB-4B3D27741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6625"/>
            <a:ext cx="4488180" cy="39052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97750-C28C-D8C5-B002-B5514202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794A99-29A7-5784-C6AC-BD97C70D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9495"/>
            <a:ext cx="4488180" cy="100219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151238B-AFEC-B488-5E46-AD972DA21F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934558"/>
            <a:ext cx="4488180" cy="255902"/>
          </a:xfrm>
        </p:spPr>
        <p:txBody>
          <a:bodyPr anchor="ctr">
            <a:noAutofit/>
          </a:bodyPr>
          <a:lstStyle>
            <a:lvl1pPr marL="0" indent="0">
              <a:buNone/>
              <a:defRPr sz="1300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9679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97750-C28C-D8C5-B002-B5514202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794A99-29A7-5784-C6AC-BD97C70D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9495"/>
            <a:ext cx="4488180" cy="4428335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22186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E06E841-7603-23FC-C2E5-3A90BB49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9495"/>
            <a:ext cx="10515600" cy="100219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82F544A-4F2C-7D32-D915-8574E2B1C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B0CBB28-F12E-830A-4601-23B3A21ACE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934558"/>
            <a:ext cx="10550526" cy="255902"/>
          </a:xfrm>
        </p:spPr>
        <p:txBody>
          <a:bodyPr anchor="ctr">
            <a:noAutofit/>
          </a:bodyPr>
          <a:lstStyle>
            <a:lvl1pPr marL="0" indent="0">
              <a:buNone/>
              <a:defRPr sz="1300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057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83AF8EF-E56A-88F0-2ECC-A5AC90192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/>
          <a:lstStyle>
            <a:lvl1pPr algn="ctr">
              <a:defRPr sz="11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30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438912"/>
            <a:ext cx="8762246" cy="1325880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596636-128C-4D64-E63E-16619F5CDF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892808"/>
            <a:ext cx="8659368" cy="749808"/>
          </a:xfrm>
          <a:solidFill>
            <a:schemeClr val="accent1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E065C5-B7CB-9146-3A7C-A6F39CA9B2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3880" y="1792224"/>
            <a:ext cx="960120" cy="96012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D0306DB-B174-37A8-719D-C89F9EE11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2891790"/>
            <a:ext cx="8659368" cy="749808"/>
          </a:xfrm>
          <a:solidFill>
            <a:schemeClr val="accent2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80DBC95-A30E-E3C3-6A02-0DE7F6995B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83880" y="2784348"/>
            <a:ext cx="960120" cy="9601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FF0762B-1AD3-943D-F4CC-9D5CF57405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3890772"/>
            <a:ext cx="8659368" cy="749808"/>
          </a:xfrm>
          <a:solidFill>
            <a:schemeClr val="accent4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51060427-2619-E83D-D977-65854C7AA3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3880" y="3776472"/>
            <a:ext cx="960120" cy="9601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B28E366-646A-5633-0E0C-1BB99B27FD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889754"/>
            <a:ext cx="8659368" cy="749808"/>
          </a:xfrm>
          <a:solidFill>
            <a:schemeClr val="tx1">
              <a:lumMod val="90000"/>
              <a:lumOff val="10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A38A746-8D71-1D08-BD7B-347D1E5985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83880" y="4768596"/>
            <a:ext cx="960120" cy="960120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B500DDB-4549-EAE1-1AA8-DBD382D2B9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888736"/>
            <a:ext cx="8659368" cy="749808"/>
          </a:xfrm>
          <a:solidFill>
            <a:schemeClr val="accent3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C619F49-49DD-DF7B-37A0-6104FF3C2B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3880" y="5760720"/>
            <a:ext cx="960120" cy="96012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801487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438912"/>
            <a:ext cx="8762246" cy="1325880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596636-128C-4D64-E63E-16619F5CDF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892808"/>
            <a:ext cx="8659368" cy="749808"/>
          </a:xfrm>
          <a:solidFill>
            <a:schemeClr val="accent1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E065C5-B7CB-9146-3A7C-A6F39CA9B2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3880" y="1792224"/>
            <a:ext cx="960120" cy="96012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D0306DB-B174-37A8-719D-C89F9EE11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2891790"/>
            <a:ext cx="8659368" cy="749808"/>
          </a:xfrm>
          <a:solidFill>
            <a:schemeClr val="accent2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80DBC95-A30E-E3C3-6A02-0DE7F6995B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83880" y="2784348"/>
            <a:ext cx="960120" cy="9601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FF0762B-1AD3-943D-F4CC-9D5CF57405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3890772"/>
            <a:ext cx="8659368" cy="749808"/>
          </a:xfrm>
          <a:solidFill>
            <a:schemeClr val="accent4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51060427-2619-E83D-D977-65854C7AA3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3880" y="3776472"/>
            <a:ext cx="960120" cy="9601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B28E366-646A-5633-0E0C-1BB99B27FD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889754"/>
            <a:ext cx="8659368" cy="749808"/>
          </a:xfrm>
          <a:solidFill>
            <a:schemeClr val="tx1">
              <a:lumMod val="90000"/>
              <a:lumOff val="10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A38A746-8D71-1D08-BD7B-347D1E5985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83880" y="4768596"/>
            <a:ext cx="960120" cy="960120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B500DDB-4549-EAE1-1AA8-DBD382D2B9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888736"/>
            <a:ext cx="8659368" cy="749808"/>
          </a:xfrm>
          <a:solidFill>
            <a:schemeClr val="accent3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C619F49-49DD-DF7B-37A0-6104FF3C2B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3880" y="5760720"/>
            <a:ext cx="960120" cy="96012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801487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1B4A24E8-C109-4F3A-CEE5-84689AA13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70949" b="27959"/>
          <a:stretch>
            <a:fillRect/>
          </a:stretch>
        </p:blipFill>
        <p:spPr>
          <a:xfrm>
            <a:off x="9830598" y="1496755"/>
            <a:ext cx="2361462" cy="5361246"/>
          </a:xfrm>
          <a:custGeom>
            <a:avLst/>
            <a:gdLst>
              <a:gd name="connsiteX0" fmla="*/ 0 w 2361462"/>
              <a:gd name="connsiteY0" fmla="*/ 0 h 5361246"/>
              <a:gd name="connsiteX1" fmla="*/ 2361462 w 2361462"/>
              <a:gd name="connsiteY1" fmla="*/ 0 h 5361246"/>
              <a:gd name="connsiteX2" fmla="*/ 2361462 w 2361462"/>
              <a:gd name="connsiteY2" fmla="*/ 5361246 h 5361246"/>
              <a:gd name="connsiteX3" fmla="*/ 0 w 2361462"/>
              <a:gd name="connsiteY3" fmla="*/ 5361246 h 536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1462" h="5361246">
                <a:moveTo>
                  <a:pt x="0" y="0"/>
                </a:moveTo>
                <a:lnTo>
                  <a:pt x="2361462" y="0"/>
                </a:lnTo>
                <a:lnTo>
                  <a:pt x="2361462" y="5361246"/>
                </a:lnTo>
                <a:lnTo>
                  <a:pt x="0" y="5361246"/>
                </a:lnTo>
                <a:close/>
              </a:path>
            </a:pathLst>
          </a:cu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497D1C-2169-2658-B8BB-0495216A4B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80421" b="19612"/>
          <a:stretch>
            <a:fillRect/>
          </a:stretch>
        </p:blipFill>
        <p:spPr>
          <a:xfrm>
            <a:off x="10352634" y="2036470"/>
            <a:ext cx="1839366" cy="4821530"/>
          </a:xfrm>
          <a:custGeom>
            <a:avLst/>
            <a:gdLst>
              <a:gd name="connsiteX0" fmla="*/ 0 w 1777810"/>
              <a:gd name="connsiteY0" fmla="*/ 0 h 4821530"/>
              <a:gd name="connsiteX1" fmla="*/ 1777810 w 1777810"/>
              <a:gd name="connsiteY1" fmla="*/ 0 h 4821530"/>
              <a:gd name="connsiteX2" fmla="*/ 1777810 w 1777810"/>
              <a:gd name="connsiteY2" fmla="*/ 4821530 h 4821530"/>
              <a:gd name="connsiteX3" fmla="*/ 0 w 1777810"/>
              <a:gd name="connsiteY3" fmla="*/ 4821530 h 482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7810" h="4821530">
                <a:moveTo>
                  <a:pt x="0" y="0"/>
                </a:moveTo>
                <a:lnTo>
                  <a:pt x="1777810" y="0"/>
                </a:lnTo>
                <a:lnTo>
                  <a:pt x="1777810" y="4821530"/>
                </a:lnTo>
                <a:lnTo>
                  <a:pt x="0" y="4821530"/>
                </a:lnTo>
                <a:close/>
              </a:path>
            </a:pathLst>
          </a:cu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A85067D-406E-8FBD-CAD7-FC3FEDE410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427" r="11071"/>
          <a:stretch>
            <a:fillRect/>
          </a:stretch>
        </p:blipFill>
        <p:spPr>
          <a:xfrm>
            <a:off x="1" y="4917240"/>
            <a:ext cx="12192060" cy="522037"/>
          </a:xfrm>
          <a:custGeom>
            <a:avLst/>
            <a:gdLst>
              <a:gd name="connsiteX0" fmla="*/ 0 w 12192060"/>
              <a:gd name="connsiteY0" fmla="*/ 0 h 522037"/>
              <a:gd name="connsiteX1" fmla="*/ 12192060 w 12192060"/>
              <a:gd name="connsiteY1" fmla="*/ 0 h 522037"/>
              <a:gd name="connsiteX2" fmla="*/ 12192060 w 12192060"/>
              <a:gd name="connsiteY2" fmla="*/ 522037 h 522037"/>
              <a:gd name="connsiteX3" fmla="*/ 0 w 12192060"/>
              <a:gd name="connsiteY3" fmla="*/ 522037 h 52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60" h="522037">
                <a:moveTo>
                  <a:pt x="0" y="0"/>
                </a:moveTo>
                <a:lnTo>
                  <a:pt x="12192060" y="0"/>
                </a:lnTo>
                <a:lnTo>
                  <a:pt x="12192060" y="522037"/>
                </a:lnTo>
                <a:lnTo>
                  <a:pt x="0" y="522037"/>
                </a:lnTo>
                <a:close/>
              </a:path>
            </a:pathLst>
          </a:cu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CC84229-A616-7DBF-80DE-339B893E9C3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6010" t="41466"/>
          <a:stretch>
            <a:fillRect/>
          </a:stretch>
        </p:blipFill>
        <p:spPr>
          <a:xfrm>
            <a:off x="2" y="2"/>
            <a:ext cx="3767431" cy="1009819"/>
          </a:xfrm>
          <a:custGeom>
            <a:avLst/>
            <a:gdLst>
              <a:gd name="connsiteX0" fmla="*/ 0 w 3767431"/>
              <a:gd name="connsiteY0" fmla="*/ 0 h 1009819"/>
              <a:gd name="connsiteX1" fmla="*/ 3767431 w 3767431"/>
              <a:gd name="connsiteY1" fmla="*/ 0 h 1009819"/>
              <a:gd name="connsiteX2" fmla="*/ 3767431 w 3767431"/>
              <a:gd name="connsiteY2" fmla="*/ 1009819 h 1009819"/>
              <a:gd name="connsiteX3" fmla="*/ 0 w 3767431"/>
              <a:gd name="connsiteY3" fmla="*/ 1009819 h 100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7431" h="1009819">
                <a:moveTo>
                  <a:pt x="0" y="0"/>
                </a:moveTo>
                <a:lnTo>
                  <a:pt x="3767431" y="0"/>
                </a:lnTo>
                <a:lnTo>
                  <a:pt x="3767431" y="1009819"/>
                </a:lnTo>
                <a:lnTo>
                  <a:pt x="0" y="1009819"/>
                </a:lnTo>
                <a:close/>
              </a:path>
            </a:pathLst>
          </a:cu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AFF238C4-81CD-3A8B-6CD4-36EC3C74A8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427" r="11071"/>
          <a:stretch>
            <a:fillRect/>
          </a:stretch>
        </p:blipFill>
        <p:spPr>
          <a:xfrm>
            <a:off x="1" y="5590419"/>
            <a:ext cx="12192060" cy="522037"/>
          </a:xfrm>
          <a:custGeom>
            <a:avLst/>
            <a:gdLst>
              <a:gd name="connsiteX0" fmla="*/ 0 w 12192060"/>
              <a:gd name="connsiteY0" fmla="*/ 0 h 522037"/>
              <a:gd name="connsiteX1" fmla="*/ 12192060 w 12192060"/>
              <a:gd name="connsiteY1" fmla="*/ 0 h 522037"/>
              <a:gd name="connsiteX2" fmla="*/ 12192060 w 12192060"/>
              <a:gd name="connsiteY2" fmla="*/ 522037 h 522037"/>
              <a:gd name="connsiteX3" fmla="*/ 0 w 12192060"/>
              <a:gd name="connsiteY3" fmla="*/ 522037 h 52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60" h="522037">
                <a:moveTo>
                  <a:pt x="0" y="0"/>
                </a:moveTo>
                <a:lnTo>
                  <a:pt x="12192060" y="0"/>
                </a:lnTo>
                <a:lnTo>
                  <a:pt x="12192060" y="522037"/>
                </a:lnTo>
                <a:lnTo>
                  <a:pt x="0" y="522037"/>
                </a:lnTo>
                <a:close/>
              </a:path>
            </a:pathLst>
          </a:cu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63E3A363-145F-206F-266C-B9E2B0FAB7DD}"/>
              </a:ext>
            </a:extLst>
          </p:cNvPr>
          <p:cNvSpPr/>
          <p:nvPr userDrawn="1"/>
        </p:nvSpPr>
        <p:spPr>
          <a:xfrm>
            <a:off x="9250598" y="471605"/>
            <a:ext cx="2157097" cy="2157097"/>
          </a:xfrm>
          <a:prstGeom prst="ellipse">
            <a:avLst/>
          </a:prstGeom>
          <a:solidFill>
            <a:schemeClr val="accent4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DE02E05-595A-16CF-6266-62538DFC16D0}"/>
              </a:ext>
            </a:extLst>
          </p:cNvPr>
          <p:cNvSpPr/>
          <p:nvPr userDrawn="1"/>
        </p:nvSpPr>
        <p:spPr>
          <a:xfrm>
            <a:off x="7940285" y="4985135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D85649E-04BD-5186-BD79-8AA93DD3249B}"/>
              </a:ext>
            </a:extLst>
          </p:cNvPr>
          <p:cNvSpPr/>
          <p:nvPr userDrawn="1"/>
        </p:nvSpPr>
        <p:spPr>
          <a:xfrm>
            <a:off x="7940285" y="5679283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53DCF60-4DBD-60A8-147B-E448AF1810D5}"/>
              </a:ext>
            </a:extLst>
          </p:cNvPr>
          <p:cNvSpPr/>
          <p:nvPr userDrawn="1"/>
        </p:nvSpPr>
        <p:spPr>
          <a:xfrm>
            <a:off x="2930516" y="246834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9CAD9A-42EA-5081-7FB2-7E583DDE1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4912" y="2359152"/>
            <a:ext cx="6528816" cy="1883664"/>
          </a:xfrm>
        </p:spPr>
        <p:txBody>
          <a:bodyPr anchor="t">
            <a:noAutofit/>
          </a:bodyPr>
          <a:lstStyle>
            <a:lvl1pPr algn="l">
              <a:defRPr sz="59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B3C71F-CB44-ACA0-AF0E-CD2A4DA71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4912" y="1947672"/>
            <a:ext cx="5943600" cy="41148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0FD1BB09-A7ED-BA2F-D5C0-000FA9FC246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3498771">
            <a:off x="1238845" y="2129773"/>
            <a:ext cx="1501346" cy="150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55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7F9A3535-D85B-F023-B8C0-28D2FEAAD9E0}"/>
              </a:ext>
            </a:extLst>
          </p:cNvPr>
          <p:cNvGrpSpPr/>
          <p:nvPr userDrawn="1"/>
        </p:nvGrpSpPr>
        <p:grpSpPr>
          <a:xfrm>
            <a:off x="1" y="3827512"/>
            <a:ext cx="12198945" cy="3030489"/>
            <a:chOff x="1" y="3827512"/>
            <a:chExt cx="12198945" cy="3030489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11C7D54-0954-B838-DA12-86EA86543A54}"/>
                </a:ext>
              </a:extLst>
            </p:cNvPr>
            <p:cNvSpPr/>
            <p:nvPr userDrawn="1"/>
          </p:nvSpPr>
          <p:spPr>
            <a:xfrm>
              <a:off x="11488761" y="5133340"/>
              <a:ext cx="521208" cy="1724660"/>
            </a:xfrm>
            <a:custGeom>
              <a:avLst/>
              <a:gdLst>
                <a:gd name="connsiteX0" fmla="*/ 834 w 513332"/>
                <a:gd name="connsiteY0" fmla="*/ -1393 h 1623974"/>
                <a:gd name="connsiteX1" fmla="*/ 514166 w 513332"/>
                <a:gd name="connsiteY1" fmla="*/ -1393 h 1623974"/>
                <a:gd name="connsiteX2" fmla="*/ 514166 w 513332"/>
                <a:gd name="connsiteY2" fmla="*/ 1622582 h 1623974"/>
                <a:gd name="connsiteX3" fmla="*/ 834 w 513332"/>
                <a:gd name="connsiteY3" fmla="*/ 1622582 h 1623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3332" h="1623974">
                  <a:moveTo>
                    <a:pt x="834" y="-1393"/>
                  </a:moveTo>
                  <a:lnTo>
                    <a:pt x="514166" y="-1393"/>
                  </a:lnTo>
                  <a:lnTo>
                    <a:pt x="514166" y="1622582"/>
                  </a:lnTo>
                  <a:lnTo>
                    <a:pt x="834" y="1622582"/>
                  </a:lnTo>
                  <a:close/>
                </a:path>
              </a:pathLst>
            </a:custGeom>
            <a:solidFill>
              <a:schemeClr val="accent1"/>
            </a:solidFill>
            <a:ln w="282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E49D87C6-232E-E91C-0D76-756637414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9291" r="42583" b="30832"/>
            <a:stretch>
              <a:fillRect/>
            </a:stretch>
          </p:blipFill>
          <p:spPr>
            <a:xfrm>
              <a:off x="1" y="3827512"/>
              <a:ext cx="12198945" cy="3030489"/>
            </a:xfrm>
            <a:custGeom>
              <a:avLst/>
              <a:gdLst>
                <a:gd name="connsiteX0" fmla="*/ 0 w 12198945"/>
                <a:gd name="connsiteY0" fmla="*/ 0 h 3030489"/>
                <a:gd name="connsiteX1" fmla="*/ 12198945 w 12198945"/>
                <a:gd name="connsiteY1" fmla="*/ 0 h 3030489"/>
                <a:gd name="connsiteX2" fmla="*/ 12198945 w 12198945"/>
                <a:gd name="connsiteY2" fmla="*/ 1369519 h 3030489"/>
                <a:gd name="connsiteX3" fmla="*/ 11240822 w 12198945"/>
                <a:gd name="connsiteY3" fmla="*/ 1369519 h 3030489"/>
                <a:gd name="connsiteX4" fmla="*/ 11240822 w 12198945"/>
                <a:gd name="connsiteY4" fmla="*/ 3030489 h 3030489"/>
                <a:gd name="connsiteX5" fmla="*/ 0 w 12198945"/>
                <a:gd name="connsiteY5" fmla="*/ 3030489 h 303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945" h="3030489">
                  <a:moveTo>
                    <a:pt x="0" y="0"/>
                  </a:moveTo>
                  <a:lnTo>
                    <a:pt x="12198945" y="0"/>
                  </a:lnTo>
                  <a:lnTo>
                    <a:pt x="12198945" y="1369519"/>
                  </a:lnTo>
                  <a:lnTo>
                    <a:pt x="11240822" y="1369519"/>
                  </a:lnTo>
                  <a:lnTo>
                    <a:pt x="11240822" y="3030489"/>
                  </a:lnTo>
                  <a:lnTo>
                    <a:pt x="0" y="3030489"/>
                  </a:lnTo>
                  <a:close/>
                </a:path>
              </a:pathLst>
            </a:cu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121408"/>
            <a:ext cx="6510528" cy="3578352"/>
          </a:xfrm>
        </p:spPr>
        <p:txBody>
          <a:bodyPr/>
          <a:lstStyle>
            <a:lvl1pPr marL="0" indent="0">
              <a:buNone/>
              <a:defRPr sz="1800"/>
            </a:lvl1pPr>
            <a:lvl2pPr marL="283464">
              <a:defRPr sz="1800"/>
            </a:lvl2pPr>
            <a:lvl3pPr marL="566928">
              <a:defRPr sz="1600"/>
            </a:lvl3pPr>
            <a:lvl4pPr marL="758952">
              <a:defRPr sz="1400"/>
            </a:lvl4pPr>
            <a:lvl5pPr marL="1042416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3602100-4B1B-08F9-3FE3-A39515512D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11" name="Freeform 65">
            <a:extLst>
              <a:ext uri="{FF2B5EF4-FFF2-40B4-BE49-F238E27FC236}">
                <a16:creationId xmlns:a16="http://schemas.microsoft.com/office/drawing/2014/main" id="{232AA84F-639D-A24B-BB67-2694CC069C65}"/>
              </a:ext>
            </a:extLst>
          </p:cNvPr>
          <p:cNvSpPr/>
          <p:nvPr/>
        </p:nvSpPr>
        <p:spPr>
          <a:xfrm>
            <a:off x="838989" y="5178370"/>
            <a:ext cx="2157098" cy="1679630"/>
          </a:xfrm>
          <a:custGeom>
            <a:avLst/>
            <a:gdLst>
              <a:gd name="connsiteX0" fmla="*/ 1078549 w 2157098"/>
              <a:gd name="connsiteY0" fmla="*/ 0 h 1679630"/>
              <a:gd name="connsiteX1" fmla="*/ 2157098 w 2157098"/>
              <a:gd name="connsiteY1" fmla="*/ 1078549 h 1679630"/>
              <a:gd name="connsiteX2" fmla="*/ 2072341 w 2157098"/>
              <a:gd name="connsiteY2" fmla="*/ 1498369 h 1679630"/>
              <a:gd name="connsiteX3" fmla="*/ 1973955 w 2157098"/>
              <a:gd name="connsiteY3" fmla="*/ 1679630 h 1679630"/>
              <a:gd name="connsiteX4" fmla="*/ 183143 w 2157098"/>
              <a:gd name="connsiteY4" fmla="*/ 1679630 h 1679630"/>
              <a:gd name="connsiteX5" fmla="*/ 84758 w 2157098"/>
              <a:gd name="connsiteY5" fmla="*/ 1498369 h 1679630"/>
              <a:gd name="connsiteX6" fmla="*/ 0 w 2157098"/>
              <a:gd name="connsiteY6" fmla="*/ 1078549 h 1679630"/>
              <a:gd name="connsiteX7" fmla="*/ 1078549 w 2157098"/>
              <a:gd name="connsiteY7" fmla="*/ 0 h 167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679630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1" y="1498369"/>
                </a:cubicBezTo>
                <a:lnTo>
                  <a:pt x="1973955" y="1679630"/>
                </a:lnTo>
                <a:lnTo>
                  <a:pt x="183143" y="1679630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9B8E7B-82C3-F9D6-9E34-8F76C40C8539}"/>
              </a:ext>
            </a:extLst>
          </p:cNvPr>
          <p:cNvSpPr/>
          <p:nvPr/>
        </p:nvSpPr>
        <p:spPr>
          <a:xfrm>
            <a:off x="9626717" y="499091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ooter Placeholder 59">
            <a:extLst>
              <a:ext uri="{FF2B5EF4-FFF2-40B4-BE49-F238E27FC236}">
                <a16:creationId xmlns:a16="http://schemas.microsoft.com/office/drawing/2014/main" id="{EACDB755-CEBA-6C68-443D-525463E80DA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" name="Slide Number Placeholder 60">
            <a:extLst>
              <a:ext uri="{FF2B5EF4-FFF2-40B4-BE49-F238E27FC236}">
                <a16:creationId xmlns:a16="http://schemas.microsoft.com/office/drawing/2014/main" id="{307D0F4E-2944-C947-2B6E-0547303F25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39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438912"/>
            <a:ext cx="8762246" cy="1325880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596636-128C-4D64-E63E-16619F5CDF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892808"/>
            <a:ext cx="8659368" cy="749808"/>
          </a:xfrm>
          <a:solidFill>
            <a:schemeClr val="accent1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E065C5-B7CB-9146-3A7C-A6F39CA9B2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3880" y="1792224"/>
            <a:ext cx="960120" cy="96012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D0306DB-B174-37A8-719D-C89F9EE11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2891790"/>
            <a:ext cx="8659368" cy="749808"/>
          </a:xfrm>
          <a:solidFill>
            <a:schemeClr val="accent2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80DBC95-A30E-E3C3-6A02-0DE7F6995B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83880" y="2784348"/>
            <a:ext cx="960120" cy="9601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FF0762B-1AD3-943D-F4CC-9D5CF57405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3890772"/>
            <a:ext cx="8659368" cy="749808"/>
          </a:xfrm>
          <a:solidFill>
            <a:schemeClr val="accent4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51060427-2619-E83D-D977-65854C7AA3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3880" y="3776472"/>
            <a:ext cx="960120" cy="9601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B28E366-646A-5633-0E0C-1BB99B27FD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889754"/>
            <a:ext cx="8659368" cy="749808"/>
          </a:xfrm>
          <a:solidFill>
            <a:schemeClr val="tx1">
              <a:lumMod val="90000"/>
              <a:lumOff val="10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A38A746-8D71-1D08-BD7B-347D1E5985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83880" y="4768596"/>
            <a:ext cx="960120" cy="960120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B500DDB-4549-EAE1-1AA8-DBD382D2B9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888736"/>
            <a:ext cx="8659368" cy="749808"/>
          </a:xfrm>
          <a:solidFill>
            <a:schemeClr val="accent3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C619F49-49DD-DF7B-37A0-6104FF3C2B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3880" y="5760720"/>
            <a:ext cx="960120" cy="96012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161961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 hidden="1">
            <a:extLst>
              <a:ext uri="{FF2B5EF4-FFF2-40B4-BE49-F238E27FC236}">
                <a16:creationId xmlns:a16="http://schemas.microsoft.com/office/drawing/2014/main" id="{25EA7C35-FF1A-FBFD-05A2-718EB0D16B65}"/>
              </a:ext>
            </a:extLst>
          </p:cNvPr>
          <p:cNvSpPr/>
          <p:nvPr/>
        </p:nvSpPr>
        <p:spPr>
          <a:xfrm>
            <a:off x="233681" y="2011679"/>
            <a:ext cx="3195438" cy="3286867"/>
          </a:xfrm>
          <a:custGeom>
            <a:avLst/>
            <a:gdLst>
              <a:gd name="connsiteX0" fmla="*/ 2213 w 9357201"/>
              <a:gd name="connsiteY0" fmla="*/ -650 h 3276674"/>
              <a:gd name="connsiteX1" fmla="*/ 8009370 w 9357201"/>
              <a:gd name="connsiteY1" fmla="*/ -650 h 3276674"/>
              <a:gd name="connsiteX2" fmla="*/ 9359415 w 9357201"/>
              <a:gd name="connsiteY2" fmla="*/ 1355860 h 3276674"/>
              <a:gd name="connsiteX3" fmla="*/ 9359415 w 9357201"/>
              <a:gd name="connsiteY3" fmla="*/ 3276024 h 3276674"/>
              <a:gd name="connsiteX0" fmla="*/ 0 w 9357202"/>
              <a:gd name="connsiteY0" fmla="*/ 33 h 3276707"/>
              <a:gd name="connsiteX1" fmla="*/ 5765524 w 9357202"/>
              <a:gd name="connsiteY1" fmla="*/ 0 h 3276707"/>
              <a:gd name="connsiteX2" fmla="*/ 8007157 w 9357202"/>
              <a:gd name="connsiteY2" fmla="*/ 33 h 3276707"/>
              <a:gd name="connsiteX3" fmla="*/ 9357202 w 9357202"/>
              <a:gd name="connsiteY3" fmla="*/ 1356543 h 3276707"/>
              <a:gd name="connsiteX4" fmla="*/ 9357202 w 9357202"/>
              <a:gd name="connsiteY4" fmla="*/ 3276707 h 3276707"/>
              <a:gd name="connsiteX0" fmla="*/ 0 w 3591678"/>
              <a:gd name="connsiteY0" fmla="*/ 0 h 3276707"/>
              <a:gd name="connsiteX1" fmla="*/ 2241633 w 3591678"/>
              <a:gd name="connsiteY1" fmla="*/ 33 h 3276707"/>
              <a:gd name="connsiteX2" fmla="*/ 3591678 w 3591678"/>
              <a:gd name="connsiteY2" fmla="*/ 1356543 h 3276707"/>
              <a:gd name="connsiteX3" fmla="*/ 3591678 w 3591678"/>
              <a:gd name="connsiteY3" fmla="*/ 3276707 h 3276707"/>
              <a:gd name="connsiteX0" fmla="*/ 0 w 3408798"/>
              <a:gd name="connsiteY0" fmla="*/ 0 h 3276707"/>
              <a:gd name="connsiteX1" fmla="*/ 2058753 w 3408798"/>
              <a:gd name="connsiteY1" fmla="*/ 33 h 3276707"/>
              <a:gd name="connsiteX2" fmla="*/ 3408798 w 3408798"/>
              <a:gd name="connsiteY2" fmla="*/ 1356543 h 3276707"/>
              <a:gd name="connsiteX3" fmla="*/ 3408798 w 3408798"/>
              <a:gd name="connsiteY3" fmla="*/ 3276707 h 3276707"/>
              <a:gd name="connsiteX0" fmla="*/ 0 w 3225918"/>
              <a:gd name="connsiteY0" fmla="*/ 0 h 3286867"/>
              <a:gd name="connsiteX1" fmla="*/ 1875873 w 3225918"/>
              <a:gd name="connsiteY1" fmla="*/ 10193 h 3286867"/>
              <a:gd name="connsiteX2" fmla="*/ 3225918 w 3225918"/>
              <a:gd name="connsiteY2" fmla="*/ 1366703 h 3286867"/>
              <a:gd name="connsiteX3" fmla="*/ 3225918 w 3225918"/>
              <a:gd name="connsiteY3" fmla="*/ 3286867 h 3286867"/>
              <a:gd name="connsiteX0" fmla="*/ 0 w 3195438"/>
              <a:gd name="connsiteY0" fmla="*/ 0 h 3286867"/>
              <a:gd name="connsiteX1" fmla="*/ 1845393 w 3195438"/>
              <a:gd name="connsiteY1" fmla="*/ 10193 h 3286867"/>
              <a:gd name="connsiteX2" fmla="*/ 3195438 w 3195438"/>
              <a:gd name="connsiteY2" fmla="*/ 1366703 h 3286867"/>
              <a:gd name="connsiteX3" fmla="*/ 3195438 w 3195438"/>
              <a:gd name="connsiteY3" fmla="*/ 3286867 h 3286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5438" h="3286867">
                <a:moveTo>
                  <a:pt x="0" y="0"/>
                </a:moveTo>
                <a:lnTo>
                  <a:pt x="1845393" y="10193"/>
                </a:lnTo>
                <a:cubicBezTo>
                  <a:pt x="2591000" y="10193"/>
                  <a:pt x="3195438" y="617523"/>
                  <a:pt x="3195438" y="1366703"/>
                </a:cubicBezTo>
                <a:lnTo>
                  <a:pt x="3195438" y="3286867"/>
                </a:lnTo>
              </a:path>
            </a:pathLst>
          </a:custGeom>
          <a:noFill/>
          <a:ln w="510466" cap="sq">
            <a:solidFill>
              <a:srgbClr val="00AA59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 hidden="1">
            <a:extLst>
              <a:ext uri="{FF2B5EF4-FFF2-40B4-BE49-F238E27FC236}">
                <a16:creationId xmlns:a16="http://schemas.microsoft.com/office/drawing/2014/main" id="{B09E8213-E4A1-3E30-9198-8B68ABEE82B8}"/>
              </a:ext>
            </a:extLst>
          </p:cNvPr>
          <p:cNvSpPr/>
          <p:nvPr/>
        </p:nvSpPr>
        <p:spPr>
          <a:xfrm>
            <a:off x="3429117" y="4725899"/>
            <a:ext cx="8510941" cy="1366196"/>
          </a:xfrm>
          <a:custGeom>
            <a:avLst/>
            <a:gdLst>
              <a:gd name="connsiteX0" fmla="*/ 10980107 w 10977893"/>
              <a:gd name="connsiteY0" fmla="*/ -650 h 1365979"/>
              <a:gd name="connsiteX1" fmla="*/ 10980107 w 10977893"/>
              <a:gd name="connsiteY1" fmla="*/ 789104 h 1365979"/>
              <a:gd name="connsiteX2" fmla="*/ 10357989 w 10977893"/>
              <a:gd name="connsiteY2" fmla="*/ 1365329 h 1365979"/>
              <a:gd name="connsiteX3" fmla="*/ 624331 w 10977893"/>
              <a:gd name="connsiteY3" fmla="*/ 1365329 h 1365979"/>
              <a:gd name="connsiteX4" fmla="*/ 2213 w 10977893"/>
              <a:gd name="connsiteY4" fmla="*/ 789104 h 1365979"/>
              <a:gd name="connsiteX5" fmla="*/ 2213 w 10977893"/>
              <a:gd name="connsiteY5" fmla="*/ -650 h 1365979"/>
              <a:gd name="connsiteX0" fmla="*/ 10977894 w 10977894"/>
              <a:gd name="connsiteY0" fmla="*/ 0 h 1365979"/>
              <a:gd name="connsiteX1" fmla="*/ 10977894 w 10977894"/>
              <a:gd name="connsiteY1" fmla="*/ 789754 h 1365979"/>
              <a:gd name="connsiteX2" fmla="*/ 10355776 w 10977894"/>
              <a:gd name="connsiteY2" fmla="*/ 1365979 h 1365979"/>
              <a:gd name="connsiteX3" fmla="*/ 8724301 w 10977894"/>
              <a:gd name="connsiteY3" fmla="*/ 1362386 h 1365979"/>
              <a:gd name="connsiteX4" fmla="*/ 622118 w 10977894"/>
              <a:gd name="connsiteY4" fmla="*/ 1365979 h 1365979"/>
              <a:gd name="connsiteX5" fmla="*/ 0 w 10977894"/>
              <a:gd name="connsiteY5" fmla="*/ 789754 h 1365979"/>
              <a:gd name="connsiteX6" fmla="*/ 0 w 10977894"/>
              <a:gd name="connsiteY6" fmla="*/ 0 h 1365979"/>
              <a:gd name="connsiteX0" fmla="*/ 10977894 w 10977894"/>
              <a:gd name="connsiteY0" fmla="*/ 789754 h 1365979"/>
              <a:gd name="connsiteX1" fmla="*/ 10355776 w 10977894"/>
              <a:gd name="connsiteY1" fmla="*/ 1365979 h 1365979"/>
              <a:gd name="connsiteX2" fmla="*/ 8724301 w 10977894"/>
              <a:gd name="connsiteY2" fmla="*/ 1362386 h 1365979"/>
              <a:gd name="connsiteX3" fmla="*/ 622118 w 10977894"/>
              <a:gd name="connsiteY3" fmla="*/ 1365979 h 1365979"/>
              <a:gd name="connsiteX4" fmla="*/ 0 w 10977894"/>
              <a:gd name="connsiteY4" fmla="*/ 789754 h 1365979"/>
              <a:gd name="connsiteX5" fmla="*/ 0 w 10977894"/>
              <a:gd name="connsiteY5" fmla="*/ 0 h 1365979"/>
              <a:gd name="connsiteX0" fmla="*/ 10355776 w 10355776"/>
              <a:gd name="connsiteY0" fmla="*/ 1365979 h 1365979"/>
              <a:gd name="connsiteX1" fmla="*/ 8724301 w 10355776"/>
              <a:gd name="connsiteY1" fmla="*/ 1362386 h 1365979"/>
              <a:gd name="connsiteX2" fmla="*/ 622118 w 10355776"/>
              <a:gd name="connsiteY2" fmla="*/ 1365979 h 1365979"/>
              <a:gd name="connsiteX3" fmla="*/ 0 w 10355776"/>
              <a:gd name="connsiteY3" fmla="*/ 789754 h 1365979"/>
              <a:gd name="connsiteX4" fmla="*/ 0 w 10355776"/>
              <a:gd name="connsiteY4" fmla="*/ 0 h 1365979"/>
              <a:gd name="connsiteX0" fmla="*/ 8724301 w 8724301"/>
              <a:gd name="connsiteY0" fmla="*/ 1362386 h 1365979"/>
              <a:gd name="connsiteX1" fmla="*/ 622118 w 8724301"/>
              <a:gd name="connsiteY1" fmla="*/ 1365979 h 1365979"/>
              <a:gd name="connsiteX2" fmla="*/ 0 w 8724301"/>
              <a:gd name="connsiteY2" fmla="*/ 789754 h 1365979"/>
              <a:gd name="connsiteX3" fmla="*/ 0 w 8724301"/>
              <a:gd name="connsiteY3" fmla="*/ 0 h 1365979"/>
              <a:gd name="connsiteX0" fmla="*/ 8510941 w 8510941"/>
              <a:gd name="connsiteY0" fmla="*/ 1366196 h 1366196"/>
              <a:gd name="connsiteX1" fmla="*/ 622118 w 8510941"/>
              <a:gd name="connsiteY1" fmla="*/ 1365979 h 1366196"/>
              <a:gd name="connsiteX2" fmla="*/ 0 w 8510941"/>
              <a:gd name="connsiteY2" fmla="*/ 789754 h 1366196"/>
              <a:gd name="connsiteX3" fmla="*/ 0 w 8510941"/>
              <a:gd name="connsiteY3" fmla="*/ 0 h 136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0941" h="1366196">
                <a:moveTo>
                  <a:pt x="8510941" y="1366196"/>
                </a:moveTo>
                <a:lnTo>
                  <a:pt x="622118" y="1365979"/>
                </a:lnTo>
                <a:cubicBezTo>
                  <a:pt x="278520" y="1365979"/>
                  <a:pt x="0" y="1107979"/>
                  <a:pt x="0" y="789754"/>
                </a:cubicBezTo>
                <a:lnTo>
                  <a:pt x="0" y="0"/>
                </a:lnTo>
              </a:path>
            </a:pathLst>
          </a:custGeom>
          <a:noFill/>
          <a:ln w="510466" cap="sq">
            <a:solidFill>
              <a:srgbClr val="00AA59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7CFF6C-EDBA-8B95-5C93-0B4BB5939B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507" r="12032"/>
          <a:stretch/>
        </p:blipFill>
        <p:spPr>
          <a:xfrm>
            <a:off x="0" y="1779373"/>
            <a:ext cx="12192000" cy="4583992"/>
          </a:xfrm>
          <a:custGeom>
            <a:avLst/>
            <a:gdLst>
              <a:gd name="connsiteX0" fmla="*/ 0 w 12192000"/>
              <a:gd name="connsiteY0" fmla="*/ 0 h 4583992"/>
              <a:gd name="connsiteX1" fmla="*/ 12192000 w 12192000"/>
              <a:gd name="connsiteY1" fmla="*/ 0 h 4583992"/>
              <a:gd name="connsiteX2" fmla="*/ 12192000 w 12192000"/>
              <a:gd name="connsiteY2" fmla="*/ 2190264 h 4583992"/>
              <a:gd name="connsiteX3" fmla="*/ 12187938 w 12192000"/>
              <a:gd name="connsiteY3" fmla="*/ 2190264 h 4583992"/>
              <a:gd name="connsiteX4" fmla="*/ 12187938 w 12192000"/>
              <a:gd name="connsiteY4" fmla="*/ 4583992 h 4583992"/>
              <a:gd name="connsiteX5" fmla="*/ 0 w 12192000"/>
              <a:gd name="connsiteY5" fmla="*/ 4583992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4583992">
                <a:moveTo>
                  <a:pt x="0" y="0"/>
                </a:moveTo>
                <a:lnTo>
                  <a:pt x="12192000" y="0"/>
                </a:lnTo>
                <a:lnTo>
                  <a:pt x="12192000" y="2190264"/>
                </a:lnTo>
                <a:lnTo>
                  <a:pt x="12187938" y="2190264"/>
                </a:lnTo>
                <a:lnTo>
                  <a:pt x="12187938" y="4583992"/>
                </a:lnTo>
                <a:lnTo>
                  <a:pt x="0" y="4583992"/>
                </a:lnTo>
                <a:close/>
              </a:path>
            </a:pathLst>
          </a:cu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FEFD686-81C7-A517-F1C0-0C3D3EF340F2}"/>
              </a:ext>
            </a:extLst>
          </p:cNvPr>
          <p:cNvSpPr/>
          <p:nvPr/>
        </p:nvSpPr>
        <p:spPr>
          <a:xfrm>
            <a:off x="767250" y="3628115"/>
            <a:ext cx="1628275" cy="1628275"/>
          </a:xfrm>
          <a:prstGeom prst="ellipse">
            <a:avLst/>
          </a:prstGeom>
          <a:solidFill>
            <a:schemeClr val="accent4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032612E-888F-3F52-2DF9-1A7FC1C33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72707"/>
          <a:stretch>
            <a:fillRect/>
          </a:stretch>
        </p:blipFill>
        <p:spPr>
          <a:xfrm>
            <a:off x="5315713" y="5020135"/>
            <a:ext cx="6718341" cy="1871772"/>
          </a:xfrm>
          <a:custGeom>
            <a:avLst/>
            <a:gdLst>
              <a:gd name="connsiteX0" fmla="*/ 0 w 6718341"/>
              <a:gd name="connsiteY0" fmla="*/ 0 h 1871772"/>
              <a:gd name="connsiteX1" fmla="*/ 6718341 w 6718341"/>
              <a:gd name="connsiteY1" fmla="*/ 0 h 1871772"/>
              <a:gd name="connsiteX2" fmla="*/ 6718341 w 6718341"/>
              <a:gd name="connsiteY2" fmla="*/ 1871772 h 1871772"/>
              <a:gd name="connsiteX3" fmla="*/ 0 w 6718341"/>
              <a:gd name="connsiteY3" fmla="*/ 1871772 h 187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8341" h="1871772">
                <a:moveTo>
                  <a:pt x="0" y="0"/>
                </a:moveTo>
                <a:lnTo>
                  <a:pt x="6718341" y="0"/>
                </a:lnTo>
                <a:lnTo>
                  <a:pt x="6718341" y="1871772"/>
                </a:lnTo>
                <a:lnTo>
                  <a:pt x="0" y="1871772"/>
                </a:lnTo>
                <a:close/>
              </a:path>
            </a:pathLst>
          </a:cu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3CA6479C-DB58-C182-DA46-646A89A79A6F}"/>
              </a:ext>
            </a:extLst>
          </p:cNvPr>
          <p:cNvSpPr/>
          <p:nvPr/>
        </p:nvSpPr>
        <p:spPr>
          <a:xfrm>
            <a:off x="11469607" y="5904458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40F0BF7-907A-B0C3-5845-78EDA851891C}"/>
              </a:ext>
            </a:extLst>
          </p:cNvPr>
          <p:cNvSpPr/>
          <p:nvPr/>
        </p:nvSpPr>
        <p:spPr>
          <a:xfrm>
            <a:off x="3000866" y="2411479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D287EAB-26E8-C8AF-6CB0-D37B7CB370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4165" t="77500"/>
          <a:stretch>
            <a:fillRect/>
          </a:stretch>
        </p:blipFill>
        <p:spPr>
          <a:xfrm flipH="1">
            <a:off x="7732665" y="0"/>
            <a:ext cx="4459335" cy="1543022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5323F-6D74-29FA-F04C-027DF2809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744" y="2304288"/>
            <a:ext cx="5513832" cy="2432304"/>
          </a:xfrm>
        </p:spPr>
        <p:txBody>
          <a:bodyPr anchor="t">
            <a:no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2744" y="1885193"/>
            <a:ext cx="5943600" cy="41148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1099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336" y="722376"/>
            <a:ext cx="8870656" cy="7649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404872"/>
            <a:ext cx="10716768" cy="36301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3A32FC-3A65-2B5F-2625-0FE903CD37D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DFD42C5-F2A8-2017-93FA-4A8F8A7CB7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683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>
            <a:extLst>
              <a:ext uri="{FF2B5EF4-FFF2-40B4-BE49-F238E27FC236}">
                <a16:creationId xmlns:a16="http://schemas.microsoft.com/office/drawing/2014/main" id="{0FA7F5A0-ECAD-A574-6649-C548018706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6427" r="82873"/>
          <a:stretch>
            <a:fillRect/>
          </a:stretch>
        </p:blipFill>
        <p:spPr>
          <a:xfrm>
            <a:off x="9233628" y="1"/>
            <a:ext cx="2958372" cy="6105105"/>
          </a:xfrm>
          <a:custGeom>
            <a:avLst/>
            <a:gdLst>
              <a:gd name="connsiteX0" fmla="*/ 0 w 2958372"/>
              <a:gd name="connsiteY0" fmla="*/ 0 h 6105105"/>
              <a:gd name="connsiteX1" fmla="*/ 2958372 w 2958372"/>
              <a:gd name="connsiteY1" fmla="*/ 0 h 6105105"/>
              <a:gd name="connsiteX2" fmla="*/ 2958372 w 2958372"/>
              <a:gd name="connsiteY2" fmla="*/ 6105105 h 6105105"/>
              <a:gd name="connsiteX3" fmla="*/ 0 w 2958372"/>
              <a:gd name="connsiteY3" fmla="*/ 6105105 h 6105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8372" h="6105105">
                <a:moveTo>
                  <a:pt x="0" y="0"/>
                </a:moveTo>
                <a:lnTo>
                  <a:pt x="2958372" y="0"/>
                </a:lnTo>
                <a:lnTo>
                  <a:pt x="2958372" y="6105105"/>
                </a:lnTo>
                <a:lnTo>
                  <a:pt x="0" y="6105105"/>
                </a:lnTo>
                <a:close/>
              </a:path>
            </a:pathLst>
          </a:cu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98CD520B-B465-7A6D-37C4-8A060446902D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C4684B3-A8D3-6A9A-C264-95DFAD1C3FCE}"/>
              </a:ext>
            </a:extLst>
          </p:cNvPr>
          <p:cNvSpPr/>
          <p:nvPr/>
        </p:nvSpPr>
        <p:spPr>
          <a:xfrm>
            <a:off x="9300014" y="263397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336" y="722376"/>
            <a:ext cx="8870656" cy="7649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221992"/>
            <a:ext cx="8284464" cy="3986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1E68FE-16F1-5C98-AEF6-0EAB9EA632CA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ooter Placeholder 39">
            <a:extLst>
              <a:ext uri="{FF2B5EF4-FFF2-40B4-BE49-F238E27FC236}">
                <a16:creationId xmlns:a16="http://schemas.microsoft.com/office/drawing/2014/main" id="{8727F01E-45EF-F70F-2A04-1EA69A24634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C388A650-32E8-11EC-26EE-D260D1953D5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136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phic 76">
            <a:extLst>
              <a:ext uri="{FF2B5EF4-FFF2-40B4-BE49-F238E27FC236}">
                <a16:creationId xmlns:a16="http://schemas.microsoft.com/office/drawing/2014/main" id="{527CC80A-3410-5824-B06B-C4176A6BF4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145" t="-169" r="45423" b="28675"/>
          <a:stretch/>
        </p:blipFill>
        <p:spPr>
          <a:xfrm>
            <a:off x="-1" y="3467101"/>
            <a:ext cx="12192001" cy="3390899"/>
          </a:xfrm>
          <a:custGeom>
            <a:avLst/>
            <a:gdLst>
              <a:gd name="connsiteX0" fmla="*/ 0 w 12192001"/>
              <a:gd name="connsiteY0" fmla="*/ 0 h 3390899"/>
              <a:gd name="connsiteX1" fmla="*/ 12192001 w 12192001"/>
              <a:gd name="connsiteY1" fmla="*/ 0 h 3390899"/>
              <a:gd name="connsiteX2" fmla="*/ 12192001 w 12192001"/>
              <a:gd name="connsiteY2" fmla="*/ 2324100 h 3390899"/>
              <a:gd name="connsiteX3" fmla="*/ 12192001 w 12192001"/>
              <a:gd name="connsiteY3" fmla="*/ 3390899 h 3390899"/>
              <a:gd name="connsiteX4" fmla="*/ 0 w 12192001"/>
              <a:gd name="connsiteY4" fmla="*/ 3390899 h 339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390899">
                <a:moveTo>
                  <a:pt x="0" y="0"/>
                </a:moveTo>
                <a:lnTo>
                  <a:pt x="12192001" y="0"/>
                </a:lnTo>
                <a:lnTo>
                  <a:pt x="12192001" y="2324100"/>
                </a:lnTo>
                <a:lnTo>
                  <a:pt x="12192001" y="3390899"/>
                </a:lnTo>
                <a:lnTo>
                  <a:pt x="0" y="3390899"/>
                </a:lnTo>
                <a:close/>
              </a:path>
            </a:pathLst>
          </a:cu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CB607447-86F1-863F-176B-E0B78D243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16152"/>
            <a:ext cx="8951976" cy="3191256"/>
          </a:xfrm>
        </p:spPr>
        <p:txBody>
          <a:bodyPr anchor="t">
            <a:noAutofit/>
          </a:bodyPr>
          <a:lstStyle>
            <a:lvl1pPr>
              <a:defRPr sz="5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7" name="Graphic 12">
            <a:extLst>
              <a:ext uri="{FF2B5EF4-FFF2-40B4-BE49-F238E27FC236}">
                <a16:creationId xmlns:a16="http://schemas.microsoft.com/office/drawing/2014/main" id="{E5105AB7-2E65-757B-FF2B-CFE19C5C87B7}"/>
              </a:ext>
            </a:extLst>
          </p:cNvPr>
          <p:cNvSpPr/>
          <p:nvPr userDrawn="1"/>
        </p:nvSpPr>
        <p:spPr>
          <a:xfrm rot="5400000" flipV="1">
            <a:off x="863486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Graphic 12">
            <a:extLst>
              <a:ext uri="{FF2B5EF4-FFF2-40B4-BE49-F238E27FC236}">
                <a16:creationId xmlns:a16="http://schemas.microsoft.com/office/drawing/2014/main" id="{ECA42036-662E-03F7-941F-EDA42BEA5EDE}"/>
              </a:ext>
            </a:extLst>
          </p:cNvPr>
          <p:cNvSpPr/>
          <p:nvPr userDrawn="1"/>
        </p:nvSpPr>
        <p:spPr>
          <a:xfrm rot="5400000" flipV="1">
            <a:off x="791350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47">
            <a:extLst>
              <a:ext uri="{FF2B5EF4-FFF2-40B4-BE49-F238E27FC236}">
                <a16:creationId xmlns:a16="http://schemas.microsoft.com/office/drawing/2014/main" id="{B90A79D3-C4F3-1056-F590-BFED7F28BC72}"/>
              </a:ext>
            </a:extLst>
          </p:cNvPr>
          <p:cNvSpPr/>
          <p:nvPr/>
        </p:nvSpPr>
        <p:spPr>
          <a:xfrm>
            <a:off x="685799" y="5342013"/>
            <a:ext cx="2157098" cy="1515987"/>
          </a:xfrm>
          <a:custGeom>
            <a:avLst/>
            <a:gdLst>
              <a:gd name="connsiteX0" fmla="*/ 1078549 w 2157098"/>
              <a:gd name="connsiteY0" fmla="*/ 0 h 1515987"/>
              <a:gd name="connsiteX1" fmla="*/ 2157098 w 2157098"/>
              <a:gd name="connsiteY1" fmla="*/ 1078549 h 1515987"/>
              <a:gd name="connsiteX2" fmla="*/ 2072340 w 2157098"/>
              <a:gd name="connsiteY2" fmla="*/ 1498369 h 1515987"/>
              <a:gd name="connsiteX3" fmla="*/ 2062778 w 2157098"/>
              <a:gd name="connsiteY3" fmla="*/ 1515987 h 1515987"/>
              <a:gd name="connsiteX4" fmla="*/ 94321 w 2157098"/>
              <a:gd name="connsiteY4" fmla="*/ 1515987 h 1515987"/>
              <a:gd name="connsiteX5" fmla="*/ 84758 w 2157098"/>
              <a:gd name="connsiteY5" fmla="*/ 1498369 h 1515987"/>
              <a:gd name="connsiteX6" fmla="*/ 0 w 2157098"/>
              <a:gd name="connsiteY6" fmla="*/ 1078549 h 1515987"/>
              <a:gd name="connsiteX7" fmla="*/ 1078549 w 2157098"/>
              <a:gd name="connsiteY7" fmla="*/ 0 h 15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515987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0" y="1498369"/>
                </a:cubicBezTo>
                <a:lnTo>
                  <a:pt x="2062778" y="1515987"/>
                </a:lnTo>
                <a:lnTo>
                  <a:pt x="94321" y="1515987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1FFE4B3-23C8-22B1-E231-C5753166B687}"/>
              </a:ext>
            </a:extLst>
          </p:cNvPr>
          <p:cNvSpPr/>
          <p:nvPr/>
        </p:nvSpPr>
        <p:spPr>
          <a:xfrm>
            <a:off x="10905848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Graphic 25" hidden="1">
            <a:extLst>
              <a:ext uri="{FF2B5EF4-FFF2-40B4-BE49-F238E27FC236}">
                <a16:creationId xmlns:a16="http://schemas.microsoft.com/office/drawing/2014/main" id="{422E8005-83A8-3555-6EFB-842E78C629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162"/>
          <a:stretch/>
        </p:blipFill>
        <p:spPr>
          <a:xfrm>
            <a:off x="-6187440" y="1779373"/>
            <a:ext cx="20888725" cy="4583992"/>
          </a:xfrm>
          <a:custGeom>
            <a:avLst/>
            <a:gdLst>
              <a:gd name="connsiteX0" fmla="*/ 6153662 w 20854947"/>
              <a:gd name="connsiteY0" fmla="*/ 0 h 4583992"/>
              <a:gd name="connsiteX1" fmla="*/ 20854947 w 20854947"/>
              <a:gd name="connsiteY1" fmla="*/ 0 h 4583992"/>
              <a:gd name="connsiteX2" fmla="*/ 20854947 w 20854947"/>
              <a:gd name="connsiteY2" fmla="*/ 2190264 h 4583992"/>
              <a:gd name="connsiteX3" fmla="*/ 18345663 w 20854947"/>
              <a:gd name="connsiteY3" fmla="*/ 2190264 h 4583992"/>
              <a:gd name="connsiteX4" fmla="*/ 18345663 w 20854947"/>
              <a:gd name="connsiteY4" fmla="*/ 4583992 h 4583992"/>
              <a:gd name="connsiteX5" fmla="*/ 0 w 20854947"/>
              <a:gd name="connsiteY5" fmla="*/ 4583992 h 4583992"/>
              <a:gd name="connsiteX6" fmla="*/ 0 w 20854947"/>
              <a:gd name="connsiteY6" fmla="*/ 4313374 h 4583992"/>
              <a:gd name="connsiteX7" fmla="*/ 6153662 w 20854947"/>
              <a:gd name="connsiteY7" fmla="*/ 4313374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4947" h="4583992">
                <a:moveTo>
                  <a:pt x="6153662" y="0"/>
                </a:moveTo>
                <a:lnTo>
                  <a:pt x="20854947" y="0"/>
                </a:lnTo>
                <a:lnTo>
                  <a:pt x="20854947" y="2190264"/>
                </a:lnTo>
                <a:lnTo>
                  <a:pt x="18345663" y="2190264"/>
                </a:lnTo>
                <a:lnTo>
                  <a:pt x="18345663" y="4583992"/>
                </a:lnTo>
                <a:lnTo>
                  <a:pt x="0" y="4583992"/>
                </a:lnTo>
                <a:lnTo>
                  <a:pt x="0" y="4313374"/>
                </a:lnTo>
                <a:lnTo>
                  <a:pt x="6153662" y="4313374"/>
                </a:ln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4581144"/>
            <a:ext cx="6510528" cy="36576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6D8E3E3-8A4C-591F-3DAB-1D6E46AA4DB9}"/>
              </a:ext>
            </a:extLst>
          </p:cNvPr>
          <p:cNvSpPr/>
          <p:nvPr userDrawn="1"/>
        </p:nvSpPr>
        <p:spPr>
          <a:xfrm>
            <a:off x="11626517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675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-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EA91DE6-3A10-8EDA-34AB-D931B1792C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8116"/>
          <a:stretch>
            <a:fillRect/>
          </a:stretch>
        </p:blipFill>
        <p:spPr>
          <a:xfrm rot="5400000" flipH="1">
            <a:off x="9476084" y="1778851"/>
            <a:ext cx="4393983" cy="773351"/>
          </a:xfrm>
          <a:custGeom>
            <a:avLst/>
            <a:gdLst>
              <a:gd name="connsiteX0" fmla="*/ 4393983 w 4393983"/>
              <a:gd name="connsiteY0" fmla="*/ 773351 h 773351"/>
              <a:gd name="connsiteX1" fmla="*/ 4393983 w 4393983"/>
              <a:gd name="connsiteY1" fmla="*/ 0 h 773351"/>
              <a:gd name="connsiteX2" fmla="*/ 0 w 4393983"/>
              <a:gd name="connsiteY2" fmla="*/ 0 h 773351"/>
              <a:gd name="connsiteX3" fmla="*/ 0 w 4393983"/>
              <a:gd name="connsiteY3" fmla="*/ 773351 h 773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983" h="773351">
                <a:moveTo>
                  <a:pt x="4393983" y="773351"/>
                </a:moveTo>
                <a:lnTo>
                  <a:pt x="4393983" y="0"/>
                </a:lnTo>
                <a:lnTo>
                  <a:pt x="0" y="0"/>
                </a:lnTo>
                <a:lnTo>
                  <a:pt x="0" y="773351"/>
                </a:lnTo>
                <a:close/>
              </a:path>
            </a:pathLst>
          </a:cu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06608174-ED17-1D4B-48DF-EA532646C797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itle 74">
            <a:extLst>
              <a:ext uri="{FF2B5EF4-FFF2-40B4-BE49-F238E27FC236}">
                <a16:creationId xmlns:a16="http://schemas.microsoft.com/office/drawing/2014/main" id="{45C7CFA5-6EFF-944C-B5AF-96795687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1AE0A6-2671-E79C-548D-3AA4D5D9CB11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2152D0E-B03D-CC17-D0CC-650AE3953FCF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Graphic 82">
            <a:extLst>
              <a:ext uri="{FF2B5EF4-FFF2-40B4-BE49-F238E27FC236}">
                <a16:creationId xmlns:a16="http://schemas.microsoft.com/office/drawing/2014/main" id="{65438DF6-6622-6EE4-F01A-D199CAE96D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12EE3B-E131-C405-FCA7-8263094DF01B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3A3CEC7E-9097-B8E8-85C0-CDDB2AE614D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50956"/>
          <a:stretch>
            <a:fillRect/>
          </a:stretch>
        </p:blipFill>
        <p:spPr>
          <a:xfrm>
            <a:off x="6471911" y="2707661"/>
            <a:ext cx="5744279" cy="766881"/>
          </a:xfrm>
          <a:custGeom>
            <a:avLst/>
            <a:gdLst>
              <a:gd name="connsiteX0" fmla="*/ 0 w 5744279"/>
              <a:gd name="connsiteY0" fmla="*/ 0 h 766881"/>
              <a:gd name="connsiteX1" fmla="*/ 5744279 w 5744279"/>
              <a:gd name="connsiteY1" fmla="*/ 0 h 766881"/>
              <a:gd name="connsiteX2" fmla="*/ 5744279 w 5744279"/>
              <a:gd name="connsiteY2" fmla="*/ 766881 h 766881"/>
              <a:gd name="connsiteX3" fmla="*/ 0 w 5744279"/>
              <a:gd name="connsiteY3" fmla="*/ 766881 h 76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4279" h="766881">
                <a:moveTo>
                  <a:pt x="0" y="0"/>
                </a:moveTo>
                <a:lnTo>
                  <a:pt x="5744279" y="0"/>
                </a:lnTo>
                <a:lnTo>
                  <a:pt x="5744279" y="766881"/>
                </a:lnTo>
                <a:lnTo>
                  <a:pt x="0" y="766881"/>
                </a:lnTo>
                <a:close/>
              </a:path>
            </a:pathLst>
          </a:cu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6DCF26E-2BB7-CA60-73C4-CC02E6B54E8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55255"/>
          <a:stretch>
            <a:fillRect/>
          </a:stretch>
        </p:blipFill>
        <p:spPr>
          <a:xfrm>
            <a:off x="-50829" y="2707661"/>
            <a:ext cx="5240777" cy="766881"/>
          </a:xfrm>
          <a:custGeom>
            <a:avLst/>
            <a:gdLst>
              <a:gd name="connsiteX0" fmla="*/ 0 w 5240777"/>
              <a:gd name="connsiteY0" fmla="*/ 0 h 766881"/>
              <a:gd name="connsiteX1" fmla="*/ 5240777 w 5240777"/>
              <a:gd name="connsiteY1" fmla="*/ 0 h 766881"/>
              <a:gd name="connsiteX2" fmla="*/ 5240777 w 5240777"/>
              <a:gd name="connsiteY2" fmla="*/ 766881 h 766881"/>
              <a:gd name="connsiteX3" fmla="*/ 0 w 5240777"/>
              <a:gd name="connsiteY3" fmla="*/ 766881 h 76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0777" h="766881">
                <a:moveTo>
                  <a:pt x="0" y="0"/>
                </a:moveTo>
                <a:lnTo>
                  <a:pt x="5240777" y="0"/>
                </a:lnTo>
                <a:lnTo>
                  <a:pt x="5240777" y="766881"/>
                </a:lnTo>
                <a:lnTo>
                  <a:pt x="0" y="766881"/>
                </a:lnTo>
                <a:close/>
              </a:path>
            </a:pathLst>
          </a:cu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70074BFB-1FF4-E27D-E273-B30A1A926B24}"/>
              </a:ext>
            </a:extLst>
          </p:cNvPr>
          <p:cNvSpPr/>
          <p:nvPr userDrawn="1"/>
        </p:nvSpPr>
        <p:spPr>
          <a:xfrm>
            <a:off x="4032611" y="2039801"/>
            <a:ext cx="1989036" cy="19890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714380A-B062-A581-202E-A9250F901047}"/>
              </a:ext>
            </a:extLst>
          </p:cNvPr>
          <p:cNvSpPr/>
          <p:nvPr userDrawn="1"/>
        </p:nvSpPr>
        <p:spPr>
          <a:xfrm>
            <a:off x="6170354" y="2039801"/>
            <a:ext cx="1989036" cy="19890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72440E0-AFFD-74CD-6BF4-1208AAECF546}"/>
              </a:ext>
            </a:extLst>
          </p:cNvPr>
          <p:cNvSpPr/>
          <p:nvPr userDrawn="1"/>
        </p:nvSpPr>
        <p:spPr>
          <a:xfrm>
            <a:off x="6170354" y="4362518"/>
            <a:ext cx="1989036" cy="19890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DF24E9A-60F5-6DAB-FE7A-37F79F6F9AA9}"/>
              </a:ext>
            </a:extLst>
          </p:cNvPr>
          <p:cNvSpPr/>
          <p:nvPr userDrawn="1"/>
        </p:nvSpPr>
        <p:spPr>
          <a:xfrm>
            <a:off x="4032612" y="4362518"/>
            <a:ext cx="1989036" cy="19890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23" name="Freeform 16">
            <a:extLst>
              <a:ext uri="{FF2B5EF4-FFF2-40B4-BE49-F238E27FC236}">
                <a16:creationId xmlns:a16="http://schemas.microsoft.com/office/drawing/2014/main" id="{E4234E63-55EE-8BC8-D5B8-C9346AA39037}"/>
              </a:ext>
            </a:extLst>
          </p:cNvPr>
          <p:cNvSpPr/>
          <p:nvPr userDrawn="1"/>
        </p:nvSpPr>
        <p:spPr>
          <a:xfrm>
            <a:off x="624057" y="4000974"/>
            <a:ext cx="4046047" cy="1354794"/>
          </a:xfrm>
          <a:custGeom>
            <a:avLst/>
            <a:gdLst>
              <a:gd name="connsiteX0" fmla="*/ 0 w 4046047"/>
              <a:gd name="connsiteY0" fmla="*/ 0 h 1354794"/>
              <a:gd name="connsiteX1" fmla="*/ 4046047 w 4046047"/>
              <a:gd name="connsiteY1" fmla="*/ 530971 h 1354794"/>
              <a:gd name="connsiteX2" fmla="*/ 4046047 w 4046047"/>
              <a:gd name="connsiteY2" fmla="*/ 1354794 h 1354794"/>
              <a:gd name="connsiteX3" fmla="*/ 620191 w 4046047"/>
              <a:gd name="connsiteY3" fmla="*/ 1354794 h 1354794"/>
              <a:gd name="connsiteX4" fmla="*/ 0 w 4046047"/>
              <a:gd name="connsiteY4" fmla="*/ 783283 h 1354794"/>
              <a:gd name="connsiteX0" fmla="*/ 4046047 w 4137487"/>
              <a:gd name="connsiteY0" fmla="*/ 530971 h 1354794"/>
              <a:gd name="connsiteX1" fmla="*/ 4046047 w 4137487"/>
              <a:gd name="connsiteY1" fmla="*/ 1354794 h 1354794"/>
              <a:gd name="connsiteX2" fmla="*/ 620191 w 4137487"/>
              <a:gd name="connsiteY2" fmla="*/ 1354794 h 1354794"/>
              <a:gd name="connsiteX3" fmla="*/ 0 w 4137487"/>
              <a:gd name="connsiteY3" fmla="*/ 783283 h 1354794"/>
              <a:gd name="connsiteX4" fmla="*/ 0 w 4137487"/>
              <a:gd name="connsiteY4" fmla="*/ 0 h 1354794"/>
              <a:gd name="connsiteX5" fmla="*/ 4137487 w 4137487"/>
              <a:gd name="connsiteY5" fmla="*/ 622411 h 1354794"/>
              <a:gd name="connsiteX0" fmla="*/ 4046047 w 4137487"/>
              <a:gd name="connsiteY0" fmla="*/ 1354794 h 1354794"/>
              <a:gd name="connsiteX1" fmla="*/ 620191 w 4137487"/>
              <a:gd name="connsiteY1" fmla="*/ 1354794 h 1354794"/>
              <a:gd name="connsiteX2" fmla="*/ 0 w 4137487"/>
              <a:gd name="connsiteY2" fmla="*/ 783283 h 1354794"/>
              <a:gd name="connsiteX3" fmla="*/ 0 w 4137487"/>
              <a:gd name="connsiteY3" fmla="*/ 0 h 1354794"/>
              <a:gd name="connsiteX4" fmla="*/ 4137487 w 4137487"/>
              <a:gd name="connsiteY4" fmla="*/ 622411 h 1354794"/>
              <a:gd name="connsiteX0" fmla="*/ 4046047 w 4046047"/>
              <a:gd name="connsiteY0" fmla="*/ 1354794 h 1354794"/>
              <a:gd name="connsiteX1" fmla="*/ 620191 w 4046047"/>
              <a:gd name="connsiteY1" fmla="*/ 1354794 h 1354794"/>
              <a:gd name="connsiteX2" fmla="*/ 0 w 4046047"/>
              <a:gd name="connsiteY2" fmla="*/ 783283 h 1354794"/>
              <a:gd name="connsiteX3" fmla="*/ 0 w 4046047"/>
              <a:gd name="connsiteY3" fmla="*/ 0 h 13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6047" h="1354794">
                <a:moveTo>
                  <a:pt x="4046047" y="1354794"/>
                </a:moveTo>
                <a:lnTo>
                  <a:pt x="620191" y="1354794"/>
                </a:lnTo>
                <a:cubicBezTo>
                  <a:pt x="277669" y="1354794"/>
                  <a:pt x="0" y="1098920"/>
                  <a:pt x="0" y="783283"/>
                </a:cubicBez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18">
            <a:extLst>
              <a:ext uri="{FF2B5EF4-FFF2-40B4-BE49-F238E27FC236}">
                <a16:creationId xmlns:a16="http://schemas.microsoft.com/office/drawing/2014/main" id="{9F752DEF-757A-19B9-7805-B7A70E94C5F2}"/>
              </a:ext>
            </a:extLst>
          </p:cNvPr>
          <p:cNvSpPr/>
          <p:nvPr userDrawn="1"/>
        </p:nvSpPr>
        <p:spPr>
          <a:xfrm flipH="1">
            <a:off x="544607" y="2735191"/>
            <a:ext cx="80439" cy="1697503"/>
          </a:xfrm>
          <a:custGeom>
            <a:avLst/>
            <a:gdLst>
              <a:gd name="connsiteX0" fmla="*/ 973027 w 5838044"/>
              <a:gd name="connsiteY0" fmla="*/ 0 h 7382204"/>
              <a:gd name="connsiteX1" fmla="*/ 4865018 w 5838044"/>
              <a:gd name="connsiteY1" fmla="*/ 0 h 7382204"/>
              <a:gd name="connsiteX2" fmla="*/ 5838044 w 5838044"/>
              <a:gd name="connsiteY2" fmla="*/ 973027 h 7382204"/>
              <a:gd name="connsiteX3" fmla="*/ 5838044 w 5838044"/>
              <a:gd name="connsiteY3" fmla="*/ 7382204 h 7382204"/>
              <a:gd name="connsiteX4" fmla="*/ 0 w 5838044"/>
              <a:gd name="connsiteY4" fmla="*/ 7382204 h 7382204"/>
              <a:gd name="connsiteX5" fmla="*/ 0 w 5838044"/>
              <a:gd name="connsiteY5" fmla="*/ 973027 h 7382204"/>
              <a:gd name="connsiteX6" fmla="*/ 973027 w 5838044"/>
              <a:gd name="connsiteY6" fmla="*/ 0 h 7382204"/>
              <a:gd name="connsiteX0" fmla="*/ 973027 w 5838044"/>
              <a:gd name="connsiteY0" fmla="*/ 0 h 7382204"/>
              <a:gd name="connsiteX1" fmla="*/ 4865018 w 5838044"/>
              <a:gd name="connsiteY1" fmla="*/ 0 h 7382204"/>
              <a:gd name="connsiteX2" fmla="*/ 5838044 w 5838044"/>
              <a:gd name="connsiteY2" fmla="*/ 973027 h 7382204"/>
              <a:gd name="connsiteX3" fmla="*/ 0 w 5838044"/>
              <a:gd name="connsiteY3" fmla="*/ 7382204 h 7382204"/>
              <a:gd name="connsiteX4" fmla="*/ 0 w 5838044"/>
              <a:gd name="connsiteY4" fmla="*/ 973027 h 7382204"/>
              <a:gd name="connsiteX5" fmla="*/ 973027 w 5838044"/>
              <a:gd name="connsiteY5" fmla="*/ 0 h 7382204"/>
              <a:gd name="connsiteX0" fmla="*/ 5838044 w 5929484"/>
              <a:gd name="connsiteY0" fmla="*/ 973027 h 7382204"/>
              <a:gd name="connsiteX1" fmla="*/ 0 w 5929484"/>
              <a:gd name="connsiteY1" fmla="*/ 7382204 h 7382204"/>
              <a:gd name="connsiteX2" fmla="*/ 0 w 5929484"/>
              <a:gd name="connsiteY2" fmla="*/ 973027 h 7382204"/>
              <a:gd name="connsiteX3" fmla="*/ 973027 w 5929484"/>
              <a:gd name="connsiteY3" fmla="*/ 0 h 7382204"/>
              <a:gd name="connsiteX4" fmla="*/ 4865018 w 5929484"/>
              <a:gd name="connsiteY4" fmla="*/ 0 h 7382204"/>
              <a:gd name="connsiteX5" fmla="*/ 5929484 w 5929484"/>
              <a:gd name="connsiteY5" fmla="*/ 1064467 h 7382204"/>
              <a:gd name="connsiteX0" fmla="*/ 5838044 w 5996391"/>
              <a:gd name="connsiteY0" fmla="*/ 973027 h 7382204"/>
              <a:gd name="connsiteX1" fmla="*/ 0 w 5996391"/>
              <a:gd name="connsiteY1" fmla="*/ 7382204 h 7382204"/>
              <a:gd name="connsiteX2" fmla="*/ 0 w 5996391"/>
              <a:gd name="connsiteY2" fmla="*/ 973027 h 7382204"/>
              <a:gd name="connsiteX3" fmla="*/ 973027 w 5996391"/>
              <a:gd name="connsiteY3" fmla="*/ 0 h 7382204"/>
              <a:gd name="connsiteX4" fmla="*/ 4865018 w 5996391"/>
              <a:gd name="connsiteY4" fmla="*/ 0 h 7382204"/>
              <a:gd name="connsiteX5" fmla="*/ 5996391 w 5996391"/>
              <a:gd name="connsiteY5" fmla="*/ 819140 h 7382204"/>
              <a:gd name="connsiteX0" fmla="*/ 5771136 w 5996391"/>
              <a:gd name="connsiteY0" fmla="*/ 4764441 h 7382204"/>
              <a:gd name="connsiteX1" fmla="*/ 0 w 5996391"/>
              <a:gd name="connsiteY1" fmla="*/ 7382204 h 7382204"/>
              <a:gd name="connsiteX2" fmla="*/ 0 w 5996391"/>
              <a:gd name="connsiteY2" fmla="*/ 973027 h 7382204"/>
              <a:gd name="connsiteX3" fmla="*/ 973027 w 5996391"/>
              <a:gd name="connsiteY3" fmla="*/ 0 h 7382204"/>
              <a:gd name="connsiteX4" fmla="*/ 4865018 w 5996391"/>
              <a:gd name="connsiteY4" fmla="*/ 0 h 7382204"/>
              <a:gd name="connsiteX5" fmla="*/ 5996391 w 5996391"/>
              <a:gd name="connsiteY5" fmla="*/ 819140 h 7382204"/>
              <a:gd name="connsiteX0" fmla="*/ 0 w 5996391"/>
              <a:gd name="connsiteY0" fmla="*/ 7382204 h 7382204"/>
              <a:gd name="connsiteX1" fmla="*/ 0 w 5996391"/>
              <a:gd name="connsiteY1" fmla="*/ 973027 h 7382204"/>
              <a:gd name="connsiteX2" fmla="*/ 973027 w 5996391"/>
              <a:gd name="connsiteY2" fmla="*/ 0 h 7382204"/>
              <a:gd name="connsiteX3" fmla="*/ 4865018 w 5996391"/>
              <a:gd name="connsiteY3" fmla="*/ 0 h 7382204"/>
              <a:gd name="connsiteX4" fmla="*/ 5996391 w 5996391"/>
              <a:gd name="connsiteY4" fmla="*/ 819140 h 7382204"/>
              <a:gd name="connsiteX0" fmla="*/ 0 w 4865018"/>
              <a:gd name="connsiteY0" fmla="*/ 7382204 h 7382204"/>
              <a:gd name="connsiteX1" fmla="*/ 0 w 4865018"/>
              <a:gd name="connsiteY1" fmla="*/ 973027 h 7382204"/>
              <a:gd name="connsiteX2" fmla="*/ 973027 w 4865018"/>
              <a:gd name="connsiteY2" fmla="*/ 0 h 7382204"/>
              <a:gd name="connsiteX3" fmla="*/ 4865018 w 4865018"/>
              <a:gd name="connsiteY3" fmla="*/ 0 h 7382204"/>
              <a:gd name="connsiteX0" fmla="*/ 0 w 973027"/>
              <a:gd name="connsiteY0" fmla="*/ 7382204 h 7382204"/>
              <a:gd name="connsiteX1" fmla="*/ 0 w 973027"/>
              <a:gd name="connsiteY1" fmla="*/ 973027 h 7382204"/>
              <a:gd name="connsiteX2" fmla="*/ 973027 w 973027"/>
              <a:gd name="connsiteY2" fmla="*/ 0 h 7382204"/>
              <a:gd name="connsiteX0" fmla="*/ 0 w 0"/>
              <a:gd name="connsiteY0" fmla="*/ 6409177 h 6409177"/>
              <a:gd name="connsiteX1" fmla="*/ 0 w 0"/>
              <a:gd name="connsiteY1" fmla="*/ 0 h 6409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409177">
                <a:moveTo>
                  <a:pt x="0" y="6409177"/>
                </a:move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0">
            <a:extLst>
              <a:ext uri="{FF2B5EF4-FFF2-40B4-BE49-F238E27FC236}">
                <a16:creationId xmlns:a16="http://schemas.microsoft.com/office/drawing/2014/main" id="{6010C008-0418-12FF-A80A-05ECF85F5EB6}"/>
              </a:ext>
            </a:extLst>
          </p:cNvPr>
          <p:cNvSpPr/>
          <p:nvPr userDrawn="1"/>
        </p:nvSpPr>
        <p:spPr>
          <a:xfrm flipH="1">
            <a:off x="7620566" y="3973595"/>
            <a:ext cx="4046047" cy="1354794"/>
          </a:xfrm>
          <a:custGeom>
            <a:avLst/>
            <a:gdLst>
              <a:gd name="connsiteX0" fmla="*/ 0 w 4046047"/>
              <a:gd name="connsiteY0" fmla="*/ 0 h 1354794"/>
              <a:gd name="connsiteX1" fmla="*/ 4046047 w 4046047"/>
              <a:gd name="connsiteY1" fmla="*/ 530971 h 1354794"/>
              <a:gd name="connsiteX2" fmla="*/ 4046047 w 4046047"/>
              <a:gd name="connsiteY2" fmla="*/ 1354794 h 1354794"/>
              <a:gd name="connsiteX3" fmla="*/ 620191 w 4046047"/>
              <a:gd name="connsiteY3" fmla="*/ 1354794 h 1354794"/>
              <a:gd name="connsiteX4" fmla="*/ 0 w 4046047"/>
              <a:gd name="connsiteY4" fmla="*/ 783283 h 1354794"/>
              <a:gd name="connsiteX0" fmla="*/ 4046047 w 4137487"/>
              <a:gd name="connsiteY0" fmla="*/ 530971 h 1354794"/>
              <a:gd name="connsiteX1" fmla="*/ 4046047 w 4137487"/>
              <a:gd name="connsiteY1" fmla="*/ 1354794 h 1354794"/>
              <a:gd name="connsiteX2" fmla="*/ 620191 w 4137487"/>
              <a:gd name="connsiteY2" fmla="*/ 1354794 h 1354794"/>
              <a:gd name="connsiteX3" fmla="*/ 0 w 4137487"/>
              <a:gd name="connsiteY3" fmla="*/ 783283 h 1354794"/>
              <a:gd name="connsiteX4" fmla="*/ 0 w 4137487"/>
              <a:gd name="connsiteY4" fmla="*/ 0 h 1354794"/>
              <a:gd name="connsiteX5" fmla="*/ 4137487 w 4137487"/>
              <a:gd name="connsiteY5" fmla="*/ 622411 h 1354794"/>
              <a:gd name="connsiteX0" fmla="*/ 4046047 w 4137487"/>
              <a:gd name="connsiteY0" fmla="*/ 1354794 h 1354794"/>
              <a:gd name="connsiteX1" fmla="*/ 620191 w 4137487"/>
              <a:gd name="connsiteY1" fmla="*/ 1354794 h 1354794"/>
              <a:gd name="connsiteX2" fmla="*/ 0 w 4137487"/>
              <a:gd name="connsiteY2" fmla="*/ 783283 h 1354794"/>
              <a:gd name="connsiteX3" fmla="*/ 0 w 4137487"/>
              <a:gd name="connsiteY3" fmla="*/ 0 h 1354794"/>
              <a:gd name="connsiteX4" fmla="*/ 4137487 w 4137487"/>
              <a:gd name="connsiteY4" fmla="*/ 622411 h 1354794"/>
              <a:gd name="connsiteX0" fmla="*/ 4046047 w 4046047"/>
              <a:gd name="connsiteY0" fmla="*/ 1354794 h 1354794"/>
              <a:gd name="connsiteX1" fmla="*/ 620191 w 4046047"/>
              <a:gd name="connsiteY1" fmla="*/ 1354794 h 1354794"/>
              <a:gd name="connsiteX2" fmla="*/ 0 w 4046047"/>
              <a:gd name="connsiteY2" fmla="*/ 783283 h 1354794"/>
              <a:gd name="connsiteX3" fmla="*/ 0 w 4046047"/>
              <a:gd name="connsiteY3" fmla="*/ 0 h 13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6047" h="1354794">
                <a:moveTo>
                  <a:pt x="4046047" y="1354794"/>
                </a:moveTo>
                <a:lnTo>
                  <a:pt x="620191" y="1354794"/>
                </a:lnTo>
                <a:cubicBezTo>
                  <a:pt x="277669" y="1354794"/>
                  <a:pt x="0" y="1098920"/>
                  <a:pt x="0" y="783283"/>
                </a:cubicBez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59EEBCDC-BA3F-5868-75D6-7EB2B87115C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59986"/>
          <a:stretch>
            <a:fillRect/>
          </a:stretch>
        </p:blipFill>
        <p:spPr>
          <a:xfrm>
            <a:off x="0" y="1420643"/>
            <a:ext cx="1014082" cy="1648983"/>
          </a:xfrm>
          <a:custGeom>
            <a:avLst/>
            <a:gdLst>
              <a:gd name="connsiteX0" fmla="*/ 0 w 1014082"/>
              <a:gd name="connsiteY0" fmla="*/ 0 h 1648983"/>
              <a:gd name="connsiteX1" fmla="*/ 1014082 w 1014082"/>
              <a:gd name="connsiteY1" fmla="*/ 0 h 1648983"/>
              <a:gd name="connsiteX2" fmla="*/ 1014082 w 1014082"/>
              <a:gd name="connsiteY2" fmla="*/ 1648983 h 1648983"/>
              <a:gd name="connsiteX3" fmla="*/ 0 w 1014082"/>
              <a:gd name="connsiteY3" fmla="*/ 1648983 h 1648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082" h="1648983">
                <a:moveTo>
                  <a:pt x="0" y="0"/>
                </a:moveTo>
                <a:lnTo>
                  <a:pt x="1014082" y="0"/>
                </a:lnTo>
                <a:lnTo>
                  <a:pt x="1014082" y="1648983"/>
                </a:lnTo>
                <a:lnTo>
                  <a:pt x="0" y="1648983"/>
                </a:lnTo>
                <a:close/>
              </a:path>
            </a:pathLst>
          </a:cu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085DE0BA-CA08-ED26-0A53-02D6FB619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0203" y="2337393"/>
            <a:ext cx="1389888" cy="13898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70F05177-1747-10FB-B022-0A36F8F919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9928" y="2339375"/>
            <a:ext cx="1389888" cy="13898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485E5AFC-758F-34A6-2FEC-6042921AB7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6514" y="5064875"/>
            <a:ext cx="2788920" cy="36576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298713CC-F6D5-ED75-901B-4121FEC843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71823" y="5032014"/>
            <a:ext cx="2788920" cy="365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FD30C172-4265-C1CA-4368-B347D34C9F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26515" y="2795265"/>
            <a:ext cx="2788920" cy="36576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E6400DD4-A698-8FC3-4A8E-02EA10BB4B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71823" y="2794678"/>
            <a:ext cx="2788920" cy="365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630E151D-3E22-BE90-7A51-5ED7C9AD7C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98143" y="3085049"/>
            <a:ext cx="2816352" cy="310896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6A448965-125C-6EED-07B0-E98A656BBF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80067" y="3086146"/>
            <a:ext cx="2816352" cy="31089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Picture Placeholder 42">
            <a:extLst>
              <a:ext uri="{FF2B5EF4-FFF2-40B4-BE49-F238E27FC236}">
                <a16:creationId xmlns:a16="http://schemas.microsoft.com/office/drawing/2014/main" id="{9BD10ABF-0CBA-9D6F-30D9-4C5B717D2F6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32186" y="4662092"/>
            <a:ext cx="1389888" cy="13898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3" name="Picture Placeholder 42">
            <a:extLst>
              <a:ext uri="{FF2B5EF4-FFF2-40B4-BE49-F238E27FC236}">
                <a16:creationId xmlns:a16="http://schemas.microsoft.com/office/drawing/2014/main" id="{BA07108E-6273-D8A7-4270-9E51F53721B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69928" y="4662092"/>
            <a:ext cx="1389888" cy="138988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6" name="Text Placeholder 47">
            <a:extLst>
              <a:ext uri="{FF2B5EF4-FFF2-40B4-BE49-F238E27FC236}">
                <a16:creationId xmlns:a16="http://schemas.microsoft.com/office/drawing/2014/main" id="{6E2529DA-6F13-4B74-5C48-2FDB0911FFF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84732" y="5337865"/>
            <a:ext cx="2816352" cy="31089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DDB95F67-F2A0-C836-D292-8E7A6E4B1C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07814" y="5335932"/>
            <a:ext cx="2816352" cy="310896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C414FD-C705-79D9-78A9-63DB36DC2A3B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D574B-2DC0-07BF-5573-0917979F78E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7808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-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15B61940-E61B-59FA-753F-E3122D288C5B}"/>
              </a:ext>
            </a:extLst>
          </p:cNvPr>
          <p:cNvSpPr/>
          <p:nvPr userDrawn="1"/>
        </p:nvSpPr>
        <p:spPr>
          <a:xfrm>
            <a:off x="1314365" y="1922787"/>
            <a:ext cx="1591489" cy="15914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8AA701-7A67-C49D-4314-407AF753DDE7}"/>
              </a:ext>
            </a:extLst>
          </p:cNvPr>
          <p:cNvSpPr/>
          <p:nvPr userDrawn="1"/>
        </p:nvSpPr>
        <p:spPr>
          <a:xfrm>
            <a:off x="3895640" y="1922787"/>
            <a:ext cx="1591489" cy="15914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CC8E6E4-F551-385C-FB82-E0DC1F41683A}"/>
              </a:ext>
            </a:extLst>
          </p:cNvPr>
          <p:cNvSpPr/>
          <p:nvPr userDrawn="1"/>
        </p:nvSpPr>
        <p:spPr>
          <a:xfrm>
            <a:off x="6476915" y="1922787"/>
            <a:ext cx="1591489" cy="1591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29C42C5-603C-FCCB-D730-0AD61CFA4CC2}"/>
              </a:ext>
            </a:extLst>
          </p:cNvPr>
          <p:cNvSpPr/>
          <p:nvPr userDrawn="1"/>
        </p:nvSpPr>
        <p:spPr>
          <a:xfrm>
            <a:off x="9058190" y="1922787"/>
            <a:ext cx="1591489" cy="15914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6608174-ED17-1D4B-48DF-EA532646C797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1AE0A6-2671-E79C-548D-3AA4D5D9CB11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2152D0E-B03D-CC17-D0CC-650AE3953FCF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Graphic 82">
            <a:extLst>
              <a:ext uri="{FF2B5EF4-FFF2-40B4-BE49-F238E27FC236}">
                <a16:creationId xmlns:a16="http://schemas.microsoft.com/office/drawing/2014/main" id="{65438DF6-6622-6EE4-F01A-D199CAE96D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12EE3B-E131-C405-FCA7-8263094DF01B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085DE0BA-CA08-ED26-0A53-02D6FB619788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524893" y="2133315"/>
            <a:ext cx="1170432" cy="11704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70F05177-1747-10FB-B022-0A36F8F91931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4106168" y="2133315"/>
            <a:ext cx="1170432" cy="11704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485E5AFC-758F-34A6-2FEC-6042921AB7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53328" y="3575304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298713CC-F6D5-ED75-901B-4121FEC843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31936" y="3575304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FD30C172-4265-C1CA-4368-B347D34C9F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6968" y="3575304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E6400DD4-A698-8FC3-4A8E-02EA10BB4B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74720" y="3575304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630E151D-3E22-BE90-7A51-5ED7C9AD7C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86968" y="3867912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6A448965-125C-6EED-07B0-E98A656BBF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474720" y="3867912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Picture Placeholder 42">
            <a:extLst>
              <a:ext uri="{FF2B5EF4-FFF2-40B4-BE49-F238E27FC236}">
                <a16:creationId xmlns:a16="http://schemas.microsoft.com/office/drawing/2014/main" id="{9BD10ABF-0CBA-9D6F-30D9-4C5B717D2F65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687443" y="2133315"/>
            <a:ext cx="1170432" cy="11704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3" name="Picture Placeholder 42">
            <a:extLst>
              <a:ext uri="{FF2B5EF4-FFF2-40B4-BE49-F238E27FC236}">
                <a16:creationId xmlns:a16="http://schemas.microsoft.com/office/drawing/2014/main" id="{BA07108E-6273-D8A7-4270-9E51F53721B6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9268718" y="2133315"/>
            <a:ext cx="1170432" cy="11704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6" name="Text Placeholder 47">
            <a:extLst>
              <a:ext uri="{FF2B5EF4-FFF2-40B4-BE49-F238E27FC236}">
                <a16:creationId xmlns:a16="http://schemas.microsoft.com/office/drawing/2014/main" id="{6E2529DA-6F13-4B74-5C48-2FDB0911FFF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31936" y="3867912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DDB95F67-F2A0-C836-D292-8E7A6E4B1C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53328" y="3867912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itle 74">
            <a:extLst>
              <a:ext uri="{FF2B5EF4-FFF2-40B4-BE49-F238E27FC236}">
                <a16:creationId xmlns:a16="http://schemas.microsoft.com/office/drawing/2014/main" id="{45C7CFA5-6EFF-944C-B5AF-96795687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CCCB2D5-E906-485E-2E26-F407AF7990EE}"/>
              </a:ext>
            </a:extLst>
          </p:cNvPr>
          <p:cNvSpPr/>
          <p:nvPr userDrawn="1"/>
        </p:nvSpPr>
        <p:spPr>
          <a:xfrm>
            <a:off x="1314365" y="4348233"/>
            <a:ext cx="1591489" cy="15914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08273C2-3AD4-6120-E47A-26DB07BBD95D}"/>
              </a:ext>
            </a:extLst>
          </p:cNvPr>
          <p:cNvSpPr/>
          <p:nvPr userDrawn="1"/>
        </p:nvSpPr>
        <p:spPr>
          <a:xfrm>
            <a:off x="3895640" y="4348233"/>
            <a:ext cx="1591489" cy="1591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2F43D3C-5856-8C0F-0F96-72BD06ABE36F}"/>
              </a:ext>
            </a:extLst>
          </p:cNvPr>
          <p:cNvSpPr/>
          <p:nvPr userDrawn="1"/>
        </p:nvSpPr>
        <p:spPr>
          <a:xfrm>
            <a:off x="6476915" y="4348233"/>
            <a:ext cx="1591489" cy="15914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185EECC-2E1F-A706-B285-3F50DE4E325D}"/>
              </a:ext>
            </a:extLst>
          </p:cNvPr>
          <p:cNvSpPr/>
          <p:nvPr userDrawn="1"/>
        </p:nvSpPr>
        <p:spPr>
          <a:xfrm>
            <a:off x="9058190" y="4348233"/>
            <a:ext cx="1591489" cy="15914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31" name="Picture Placeholder 42">
            <a:extLst>
              <a:ext uri="{FF2B5EF4-FFF2-40B4-BE49-F238E27FC236}">
                <a16:creationId xmlns:a16="http://schemas.microsoft.com/office/drawing/2014/main" id="{68BB68C2-C6BF-C6F9-8006-0D20E4119CD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524893" y="4558761"/>
            <a:ext cx="1170432" cy="11704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Picture Placeholder 42">
            <a:extLst>
              <a:ext uri="{FF2B5EF4-FFF2-40B4-BE49-F238E27FC236}">
                <a16:creationId xmlns:a16="http://schemas.microsoft.com/office/drawing/2014/main" id="{7ED2CB41-D537-2DB4-7393-38B54A68A24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106168" y="4558761"/>
            <a:ext cx="1170432" cy="11704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Text Placeholder 47">
            <a:extLst>
              <a:ext uri="{FF2B5EF4-FFF2-40B4-BE49-F238E27FC236}">
                <a16:creationId xmlns:a16="http://schemas.microsoft.com/office/drawing/2014/main" id="{BBFB738A-B417-1ECD-CD63-3482F41BC56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53328" y="6000750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7">
            <a:extLst>
              <a:ext uri="{FF2B5EF4-FFF2-40B4-BE49-F238E27FC236}">
                <a16:creationId xmlns:a16="http://schemas.microsoft.com/office/drawing/2014/main" id="{2D5357B5-C3E2-7F93-1D38-5A371EEEF5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631936" y="6000750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7">
            <a:extLst>
              <a:ext uri="{FF2B5EF4-FFF2-40B4-BE49-F238E27FC236}">
                <a16:creationId xmlns:a16="http://schemas.microsoft.com/office/drawing/2014/main" id="{F3A2EC5D-9943-7E84-56FB-B58A67C0550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86968" y="6000750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7">
            <a:extLst>
              <a:ext uri="{FF2B5EF4-FFF2-40B4-BE49-F238E27FC236}">
                <a16:creationId xmlns:a16="http://schemas.microsoft.com/office/drawing/2014/main" id="{DE78D7B0-18B2-66C2-EA4E-90629F60BFA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474720" y="6000750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7">
            <a:extLst>
              <a:ext uri="{FF2B5EF4-FFF2-40B4-BE49-F238E27FC236}">
                <a16:creationId xmlns:a16="http://schemas.microsoft.com/office/drawing/2014/main" id="{A171817E-40B4-8D03-2F00-07A0200ABC8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86968" y="6293358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7">
            <a:extLst>
              <a:ext uri="{FF2B5EF4-FFF2-40B4-BE49-F238E27FC236}">
                <a16:creationId xmlns:a16="http://schemas.microsoft.com/office/drawing/2014/main" id="{7CB4D57A-D57F-A9A7-E242-62A0EFB903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74720" y="6293358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42">
            <a:extLst>
              <a:ext uri="{FF2B5EF4-FFF2-40B4-BE49-F238E27FC236}">
                <a16:creationId xmlns:a16="http://schemas.microsoft.com/office/drawing/2014/main" id="{CABD2581-C1DD-BCD8-B303-D442E2826A57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6687443" y="4558761"/>
            <a:ext cx="1170432" cy="11704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Picture Placeholder 42">
            <a:extLst>
              <a:ext uri="{FF2B5EF4-FFF2-40B4-BE49-F238E27FC236}">
                <a16:creationId xmlns:a16="http://schemas.microsoft.com/office/drawing/2014/main" id="{69C46305-033A-D1D0-006B-CA534D171213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9268718" y="4558761"/>
            <a:ext cx="1170432" cy="11704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1" name="Text Placeholder 47">
            <a:extLst>
              <a:ext uri="{FF2B5EF4-FFF2-40B4-BE49-F238E27FC236}">
                <a16:creationId xmlns:a16="http://schemas.microsoft.com/office/drawing/2014/main" id="{8A2F0738-422D-8670-FFDD-4DD9CC8579D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31936" y="6293358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7">
            <a:extLst>
              <a:ext uri="{FF2B5EF4-FFF2-40B4-BE49-F238E27FC236}">
                <a16:creationId xmlns:a16="http://schemas.microsoft.com/office/drawing/2014/main" id="{83236D35-4927-EB6F-1700-660A0790337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053328" y="6293358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9D1D0-8763-3145-447C-B59E4A8FC6EC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189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5732" y="1825625"/>
            <a:ext cx="886053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06D563D3-0A67-7027-7E6A-4A1CC1EFC6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253299D-623D-C544-F0BB-1CFBDADB60B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4DFB546-9FE5-4620-5D33-4097901B71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2791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CEF658BC-1431-0DE4-1239-3174304231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763BC-4E08-292A-DD60-96BE96D0C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60985-1AA1-7560-41A6-84310DD64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E0AF6-58A8-48DB-1F46-476F080F6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C9D58-970F-C9CA-292B-CD8C17FCE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52D850-95FE-4444-3630-18B4E2855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1933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068D4647-BE09-FD84-9BD2-6303C6683A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55064" y="2926080"/>
            <a:ext cx="1801368" cy="502920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12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AB9EB1AC-FF5A-36FF-E4EC-C3F6EDF04B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95928" y="2926080"/>
            <a:ext cx="1801368" cy="502920"/>
          </a:xfrm>
          <a:solidFill>
            <a:schemeClr val="accent2"/>
          </a:solidFill>
        </p:spPr>
        <p:txBody>
          <a:bodyPr>
            <a:noAutofit/>
          </a:bodyPr>
          <a:lstStyle>
            <a:lvl1pPr marL="0" indent="0">
              <a:buNone/>
              <a:defRPr sz="12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919FA078-A6CC-4C6E-BB4E-70AA4ECA801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45936" y="2926080"/>
            <a:ext cx="1801368" cy="502920"/>
          </a:xfrm>
          <a:solidFill>
            <a:schemeClr val="accent4"/>
          </a:solidFill>
        </p:spPr>
        <p:txBody>
          <a:bodyPr>
            <a:noAutofit/>
          </a:bodyPr>
          <a:lstStyle>
            <a:lvl1pPr marL="0" indent="0">
              <a:buNone/>
              <a:defRPr sz="12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B0730A45-AC46-DF6D-F56B-76A8149091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95944" y="2926080"/>
            <a:ext cx="1987296" cy="502920"/>
          </a:xfrm>
          <a:solidFill>
            <a:schemeClr val="accent3"/>
          </a:solidFill>
        </p:spPr>
        <p:txBody>
          <a:bodyPr>
            <a:noAutofit/>
          </a:bodyPr>
          <a:lstStyle>
            <a:lvl1pPr marL="0" indent="0">
              <a:buNone/>
              <a:defRPr sz="12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4041648"/>
            <a:ext cx="1822704" cy="1414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54096" y="4041648"/>
            <a:ext cx="1822704" cy="1414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F862698-31B6-3C3C-7B04-A5AB0665994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722376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MMM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2F0E6AE-7B40-CC7A-BAB7-B5963027CE13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3163824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MMM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F19DE03C-9C3C-ED9E-7938-68DC59591962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5596128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MMM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D15E2928-BFA0-AA75-6EC4-69EFDD615540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8028432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MMM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B1000C26-BF38-857C-8EB7-C84E4425628C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10460736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MMM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7A3AFB34-A509-98A0-B6AB-3BC35F16DDD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04688" y="4041648"/>
            <a:ext cx="1822704" cy="1414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4CAD471-FB12-ACCA-9D4A-E01322DC61A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18704" y="4041648"/>
            <a:ext cx="1822704" cy="1414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7FF2DDC-689F-CE60-97C8-8575DBB2C06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69296" y="4041648"/>
            <a:ext cx="1563624" cy="1414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A2666B74-0A69-6162-5AD3-4561A8EE5514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8FC7A6E-EB75-1109-AB97-8091F2C9FF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3882992B-56C1-1B1D-6308-47369A0DF03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651903" y="809244"/>
            <a:ext cx="941832" cy="621792"/>
          </a:xfrm>
        </p:spPr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248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9F44A91D-CC57-69D8-3CC1-3538FCB6BB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77662" b="48541"/>
          <a:stretch>
            <a:fillRect/>
          </a:stretch>
        </p:blipFill>
        <p:spPr>
          <a:xfrm flipV="1">
            <a:off x="10376194" y="1"/>
            <a:ext cx="1815806" cy="3829511"/>
          </a:xfrm>
          <a:custGeom>
            <a:avLst/>
            <a:gdLst>
              <a:gd name="connsiteX0" fmla="*/ 0 w 1815806"/>
              <a:gd name="connsiteY0" fmla="*/ 3829511 h 3829511"/>
              <a:gd name="connsiteX1" fmla="*/ 1815806 w 1815806"/>
              <a:gd name="connsiteY1" fmla="*/ 3829511 h 3829511"/>
              <a:gd name="connsiteX2" fmla="*/ 1815806 w 1815806"/>
              <a:gd name="connsiteY2" fmla="*/ 0 h 3829511"/>
              <a:gd name="connsiteX3" fmla="*/ 0 w 1815806"/>
              <a:gd name="connsiteY3" fmla="*/ 0 h 3829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5806" h="3829511">
                <a:moveTo>
                  <a:pt x="0" y="3829511"/>
                </a:moveTo>
                <a:lnTo>
                  <a:pt x="1815806" y="3829511"/>
                </a:lnTo>
                <a:lnTo>
                  <a:pt x="1815806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AB0AC87-A4CD-F667-74B2-52047C1E6F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85638" b="45150"/>
          <a:stretch>
            <a:fillRect/>
          </a:stretch>
        </p:blipFill>
        <p:spPr>
          <a:xfrm flipV="1">
            <a:off x="10887888" y="1"/>
            <a:ext cx="1304112" cy="3289795"/>
          </a:xfrm>
          <a:custGeom>
            <a:avLst/>
            <a:gdLst>
              <a:gd name="connsiteX0" fmla="*/ 0 w 1304112"/>
              <a:gd name="connsiteY0" fmla="*/ 3289795 h 3289795"/>
              <a:gd name="connsiteX1" fmla="*/ 1304112 w 1304112"/>
              <a:gd name="connsiteY1" fmla="*/ 3289795 h 3289795"/>
              <a:gd name="connsiteX2" fmla="*/ 1304112 w 1304112"/>
              <a:gd name="connsiteY2" fmla="*/ 0 h 3289795"/>
              <a:gd name="connsiteX3" fmla="*/ 0 w 1304112"/>
              <a:gd name="connsiteY3" fmla="*/ 0 h 3289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4112" h="3289795">
                <a:moveTo>
                  <a:pt x="0" y="3289795"/>
                </a:moveTo>
                <a:lnTo>
                  <a:pt x="1304112" y="3289795"/>
                </a:lnTo>
                <a:lnTo>
                  <a:pt x="1304112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55">
            <a:extLst>
              <a:ext uri="{FF2B5EF4-FFF2-40B4-BE49-F238E27FC236}">
                <a16:creationId xmlns:a16="http://schemas.microsoft.com/office/drawing/2014/main" id="{5DF0CA69-CF45-9850-4F85-B4C3BF2141B4}"/>
              </a:ext>
            </a:extLst>
          </p:cNvPr>
          <p:cNvSpPr/>
          <p:nvPr userDrawn="1"/>
        </p:nvSpPr>
        <p:spPr>
          <a:xfrm>
            <a:off x="-7736" y="6082871"/>
            <a:ext cx="12199737" cy="493110"/>
          </a:xfrm>
          <a:custGeom>
            <a:avLst/>
            <a:gdLst>
              <a:gd name="connsiteX0" fmla="*/ 25897 w 12199737"/>
              <a:gd name="connsiteY0" fmla="*/ 0 h 493110"/>
              <a:gd name="connsiteX1" fmla="*/ 12199737 w 12199737"/>
              <a:gd name="connsiteY1" fmla="*/ 0 h 493110"/>
              <a:gd name="connsiteX2" fmla="*/ 12199737 w 12199737"/>
              <a:gd name="connsiteY2" fmla="*/ 493110 h 493110"/>
              <a:gd name="connsiteX3" fmla="*/ 25897 w 12199737"/>
              <a:gd name="connsiteY3" fmla="*/ 493109 h 493110"/>
              <a:gd name="connsiteX4" fmla="*/ 0 w 12199737"/>
              <a:gd name="connsiteY4" fmla="*/ 490499 h 493110"/>
              <a:gd name="connsiteX5" fmla="*/ 0 w 12199737"/>
              <a:gd name="connsiteY5" fmla="*/ 2611 h 49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9737" h="493110">
                <a:moveTo>
                  <a:pt x="25897" y="0"/>
                </a:moveTo>
                <a:lnTo>
                  <a:pt x="12199737" y="0"/>
                </a:lnTo>
                <a:lnTo>
                  <a:pt x="12199737" y="493110"/>
                </a:lnTo>
                <a:lnTo>
                  <a:pt x="25897" y="493109"/>
                </a:lnTo>
                <a:lnTo>
                  <a:pt x="0" y="490499"/>
                </a:lnTo>
                <a:lnTo>
                  <a:pt x="0" y="261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FE865D6-FFF0-8547-C225-4EA40D12981C}"/>
              </a:ext>
            </a:extLst>
          </p:cNvPr>
          <p:cNvSpPr/>
          <p:nvPr userDrawn="1"/>
        </p:nvSpPr>
        <p:spPr>
          <a:xfrm>
            <a:off x="10745496" y="2712720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C43A4F4-14CD-C1BC-076B-D3EC524E9072}"/>
              </a:ext>
            </a:extLst>
          </p:cNvPr>
          <p:cNvSpPr/>
          <p:nvPr userDrawn="1"/>
        </p:nvSpPr>
        <p:spPr>
          <a:xfrm>
            <a:off x="11336726" y="2288311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59C9BF2-FA96-FBA2-CC60-3024E983F26F}"/>
              </a:ext>
            </a:extLst>
          </p:cNvPr>
          <p:cNvSpPr/>
          <p:nvPr userDrawn="1"/>
        </p:nvSpPr>
        <p:spPr>
          <a:xfrm>
            <a:off x="825032" y="6142636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2768" y="2148840"/>
            <a:ext cx="3566160" cy="649224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8F8E6-CFD8-798A-9C2F-F6AC42544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448" y="2788920"/>
            <a:ext cx="4352544" cy="2002536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sz="1400"/>
            </a:lvl1pPr>
            <a:lvl2pPr>
              <a:lnSpc>
                <a:spcPct val="150000"/>
              </a:lnSpc>
              <a:spcBef>
                <a:spcPts val="0"/>
              </a:spcBef>
              <a:defRPr sz="1200"/>
            </a:lvl2pPr>
            <a:lvl3pPr>
              <a:lnSpc>
                <a:spcPct val="150000"/>
              </a:lnSpc>
              <a:spcBef>
                <a:spcPts val="0"/>
              </a:spcBef>
              <a:defRPr sz="1100"/>
            </a:lvl3pPr>
            <a:lvl4pPr>
              <a:lnSpc>
                <a:spcPct val="150000"/>
              </a:lnSpc>
              <a:spcBef>
                <a:spcPts val="0"/>
              </a:spcBef>
              <a:defRPr sz="1050"/>
            </a:lvl4pPr>
            <a:lvl5pPr>
              <a:lnSpc>
                <a:spcPct val="150000"/>
              </a:lnSpc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35040" y="2148840"/>
            <a:ext cx="3566160" cy="649224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AB633-C7A8-E90B-901E-7E3FCE2D5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0" y="2788920"/>
            <a:ext cx="4352544" cy="2002536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sz="1400"/>
            </a:lvl1pPr>
            <a:lvl2pPr>
              <a:lnSpc>
                <a:spcPct val="150000"/>
              </a:lnSpc>
              <a:spcBef>
                <a:spcPts val="0"/>
              </a:spcBef>
              <a:defRPr sz="1200"/>
            </a:lvl2pPr>
            <a:lvl3pPr>
              <a:lnSpc>
                <a:spcPct val="150000"/>
              </a:lnSpc>
              <a:spcBef>
                <a:spcPts val="0"/>
              </a:spcBef>
              <a:defRPr sz="1100"/>
            </a:lvl3pPr>
            <a:lvl4pPr>
              <a:lnSpc>
                <a:spcPct val="150000"/>
              </a:lnSpc>
              <a:spcBef>
                <a:spcPts val="0"/>
              </a:spcBef>
              <a:defRPr sz="1050"/>
            </a:lvl4pPr>
            <a:lvl5pPr>
              <a:lnSpc>
                <a:spcPct val="150000"/>
              </a:lnSpc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8E5EFA-258F-AF45-F3FE-029FC1067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44511B0-E2E3-43E3-E867-BD59B58CA92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FE5CA81-EC6E-7E1A-302A-32C7DC50B8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128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2768" y="2148840"/>
            <a:ext cx="3218688" cy="36576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8F8E6-CFD8-798A-9C2F-F6AC42544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448" y="2788920"/>
            <a:ext cx="3163824" cy="329184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sz="1400"/>
            </a:lvl1pPr>
            <a:lvl2pPr>
              <a:lnSpc>
                <a:spcPct val="150000"/>
              </a:lnSpc>
              <a:spcBef>
                <a:spcPts val="0"/>
              </a:spcBef>
              <a:defRPr sz="1200"/>
            </a:lvl2pPr>
            <a:lvl3pPr>
              <a:lnSpc>
                <a:spcPct val="150000"/>
              </a:lnSpc>
              <a:spcBef>
                <a:spcPts val="0"/>
              </a:spcBef>
              <a:defRPr sz="1100"/>
            </a:lvl3pPr>
            <a:lvl4pPr>
              <a:lnSpc>
                <a:spcPct val="150000"/>
              </a:lnSpc>
              <a:spcBef>
                <a:spcPts val="0"/>
              </a:spcBef>
              <a:defRPr sz="1050"/>
            </a:lvl4pPr>
            <a:lvl5pPr>
              <a:lnSpc>
                <a:spcPct val="150000"/>
              </a:lnSpc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49240" y="2148840"/>
            <a:ext cx="3218688" cy="36576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AB633-C7A8-E90B-901E-7E3FCE2D5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74920" y="2788920"/>
            <a:ext cx="3163824" cy="329184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sz="1400"/>
            </a:lvl1pPr>
            <a:lvl2pPr>
              <a:lnSpc>
                <a:spcPct val="150000"/>
              </a:lnSpc>
              <a:spcBef>
                <a:spcPts val="0"/>
              </a:spcBef>
              <a:defRPr sz="1200"/>
            </a:lvl2pPr>
            <a:lvl3pPr>
              <a:lnSpc>
                <a:spcPct val="150000"/>
              </a:lnSpc>
              <a:spcBef>
                <a:spcPts val="0"/>
              </a:spcBef>
              <a:defRPr sz="1100"/>
            </a:lvl3pPr>
            <a:lvl4pPr>
              <a:lnSpc>
                <a:spcPct val="150000"/>
              </a:lnSpc>
              <a:spcBef>
                <a:spcPts val="0"/>
              </a:spcBef>
              <a:defRPr sz="1050"/>
            </a:lvl4pPr>
            <a:lvl5pPr>
              <a:lnSpc>
                <a:spcPct val="150000"/>
              </a:lnSpc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8E5EFA-258F-AF45-F3FE-029FC1067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44511B0-E2E3-43E3-E867-BD59B58CA92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FE5CA81-EC6E-7E1A-302A-32C7DC50B8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38DCAB8-FF04-8225-502A-9415422E45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165" t="86663"/>
          <a:stretch/>
        </p:blipFill>
        <p:spPr>
          <a:xfrm flipH="1" flipV="1">
            <a:off x="7732664" y="5943369"/>
            <a:ext cx="4459335" cy="914630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37B56B1-1773-120E-5DF7-ADC768615C86}"/>
              </a:ext>
            </a:extLst>
          </p:cNvPr>
          <p:cNvSpPr/>
          <p:nvPr userDrawn="1"/>
        </p:nvSpPr>
        <p:spPr>
          <a:xfrm>
            <a:off x="10012200" y="5977940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A05B6D8-31AC-001B-57B4-132C0A9BED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51392" y="2148840"/>
            <a:ext cx="3218688" cy="36576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56DC4DB0-B5C2-72F4-A891-0281DDB80FC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7928" y="2788920"/>
            <a:ext cx="3163824" cy="329184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sz="1400"/>
            </a:lvl1pPr>
            <a:lvl2pPr>
              <a:lnSpc>
                <a:spcPct val="150000"/>
              </a:lnSpc>
              <a:spcBef>
                <a:spcPts val="0"/>
              </a:spcBef>
              <a:defRPr sz="1200"/>
            </a:lvl2pPr>
            <a:lvl3pPr>
              <a:lnSpc>
                <a:spcPct val="150000"/>
              </a:lnSpc>
              <a:spcBef>
                <a:spcPts val="0"/>
              </a:spcBef>
              <a:defRPr sz="1100"/>
            </a:lvl3pPr>
            <a:lvl4pPr>
              <a:lnSpc>
                <a:spcPct val="150000"/>
              </a:lnSpc>
              <a:spcBef>
                <a:spcPts val="0"/>
              </a:spcBef>
              <a:defRPr sz="1050"/>
            </a:lvl4pPr>
            <a:lvl5pPr>
              <a:lnSpc>
                <a:spcPct val="150000"/>
              </a:lnSpc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5356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raphic 22">
            <a:extLst>
              <a:ext uri="{FF2B5EF4-FFF2-40B4-BE49-F238E27FC236}">
                <a16:creationId xmlns:a16="http://schemas.microsoft.com/office/drawing/2014/main" id="{8508C9A2-89A3-8585-F561-54AF27E76C2E}"/>
              </a:ext>
            </a:extLst>
          </p:cNvPr>
          <p:cNvSpPr/>
          <p:nvPr/>
        </p:nvSpPr>
        <p:spPr>
          <a:xfrm>
            <a:off x="8963354" y="3545840"/>
            <a:ext cx="2556181" cy="2641600"/>
          </a:xfrm>
          <a:custGeom>
            <a:avLst/>
            <a:gdLst>
              <a:gd name="connsiteX0" fmla="*/ 11417928 w 11417635"/>
              <a:gd name="connsiteY0" fmla="*/ 16489276 h 17685280"/>
              <a:gd name="connsiteX1" fmla="*/ 10219543 w 11417635"/>
              <a:gd name="connsiteY1" fmla="*/ 17687536 h 17685280"/>
              <a:gd name="connsiteX2" fmla="*/ 1198684 w 11417635"/>
              <a:gd name="connsiteY2" fmla="*/ 17687536 h 17685280"/>
              <a:gd name="connsiteX3" fmla="*/ 293 w 11417635"/>
              <a:gd name="connsiteY3" fmla="*/ 16489276 h 17685280"/>
              <a:gd name="connsiteX4" fmla="*/ 293 w 11417635"/>
              <a:gd name="connsiteY4" fmla="*/ 1200514 h 17685280"/>
              <a:gd name="connsiteX5" fmla="*/ 1198684 w 11417635"/>
              <a:gd name="connsiteY5" fmla="*/ 2255 h 17685280"/>
              <a:gd name="connsiteX6" fmla="*/ 10219543 w 11417635"/>
              <a:gd name="connsiteY6" fmla="*/ 2255 h 17685280"/>
              <a:gd name="connsiteX7" fmla="*/ 11417928 w 11417635"/>
              <a:gd name="connsiteY7" fmla="*/ 1200514 h 17685280"/>
              <a:gd name="connsiteX0" fmla="*/ 11417635 w 11417635"/>
              <a:gd name="connsiteY0" fmla="*/ 16501248 h 17699508"/>
              <a:gd name="connsiteX1" fmla="*/ 10219250 w 11417635"/>
              <a:gd name="connsiteY1" fmla="*/ 17699508 h 17699508"/>
              <a:gd name="connsiteX2" fmla="*/ 1198391 w 11417635"/>
              <a:gd name="connsiteY2" fmla="*/ 17699508 h 17699508"/>
              <a:gd name="connsiteX3" fmla="*/ 0 w 11417635"/>
              <a:gd name="connsiteY3" fmla="*/ 16501248 h 17699508"/>
              <a:gd name="connsiteX4" fmla="*/ 0 w 11417635"/>
              <a:gd name="connsiteY4" fmla="*/ 1212486 h 17699508"/>
              <a:gd name="connsiteX5" fmla="*/ 1198391 w 11417635"/>
              <a:gd name="connsiteY5" fmla="*/ 14227 h 17699508"/>
              <a:gd name="connsiteX6" fmla="*/ 3548686 w 11417635"/>
              <a:gd name="connsiteY6" fmla="*/ 0 h 17699508"/>
              <a:gd name="connsiteX7" fmla="*/ 10219250 w 11417635"/>
              <a:gd name="connsiteY7" fmla="*/ 14227 h 17699508"/>
              <a:gd name="connsiteX8" fmla="*/ 11417635 w 11417635"/>
              <a:gd name="connsiteY8" fmla="*/ 1212486 h 17699508"/>
              <a:gd name="connsiteX9" fmla="*/ 11417635 w 11417635"/>
              <a:gd name="connsiteY9" fmla="*/ 16501248 h 17699508"/>
              <a:gd name="connsiteX0" fmla="*/ 11417635 w 11509075"/>
              <a:gd name="connsiteY0" fmla="*/ 1212486 h 17699508"/>
              <a:gd name="connsiteX1" fmla="*/ 11417635 w 11509075"/>
              <a:gd name="connsiteY1" fmla="*/ 16501248 h 17699508"/>
              <a:gd name="connsiteX2" fmla="*/ 10219250 w 11509075"/>
              <a:gd name="connsiteY2" fmla="*/ 17699508 h 17699508"/>
              <a:gd name="connsiteX3" fmla="*/ 1198391 w 11509075"/>
              <a:gd name="connsiteY3" fmla="*/ 17699508 h 17699508"/>
              <a:gd name="connsiteX4" fmla="*/ 0 w 11509075"/>
              <a:gd name="connsiteY4" fmla="*/ 16501248 h 17699508"/>
              <a:gd name="connsiteX5" fmla="*/ 0 w 11509075"/>
              <a:gd name="connsiteY5" fmla="*/ 1212486 h 17699508"/>
              <a:gd name="connsiteX6" fmla="*/ 1198391 w 11509075"/>
              <a:gd name="connsiteY6" fmla="*/ 14227 h 17699508"/>
              <a:gd name="connsiteX7" fmla="*/ 3548686 w 11509075"/>
              <a:gd name="connsiteY7" fmla="*/ 0 h 17699508"/>
              <a:gd name="connsiteX8" fmla="*/ 10219250 w 11509075"/>
              <a:gd name="connsiteY8" fmla="*/ 14227 h 17699508"/>
              <a:gd name="connsiteX9" fmla="*/ 11509075 w 11509075"/>
              <a:gd name="connsiteY9" fmla="*/ 1303926 h 17699508"/>
              <a:gd name="connsiteX0" fmla="*/ 11417635 w 11417635"/>
              <a:gd name="connsiteY0" fmla="*/ 1212486 h 17699508"/>
              <a:gd name="connsiteX1" fmla="*/ 11417635 w 11417635"/>
              <a:gd name="connsiteY1" fmla="*/ 16501248 h 17699508"/>
              <a:gd name="connsiteX2" fmla="*/ 10219250 w 11417635"/>
              <a:gd name="connsiteY2" fmla="*/ 17699508 h 17699508"/>
              <a:gd name="connsiteX3" fmla="*/ 1198391 w 11417635"/>
              <a:gd name="connsiteY3" fmla="*/ 17699508 h 17699508"/>
              <a:gd name="connsiteX4" fmla="*/ 0 w 11417635"/>
              <a:gd name="connsiteY4" fmla="*/ 16501248 h 17699508"/>
              <a:gd name="connsiteX5" fmla="*/ 0 w 11417635"/>
              <a:gd name="connsiteY5" fmla="*/ 1212486 h 17699508"/>
              <a:gd name="connsiteX6" fmla="*/ 1198391 w 11417635"/>
              <a:gd name="connsiteY6" fmla="*/ 14227 h 17699508"/>
              <a:gd name="connsiteX7" fmla="*/ 3548686 w 11417635"/>
              <a:gd name="connsiteY7" fmla="*/ 0 h 17699508"/>
              <a:gd name="connsiteX8" fmla="*/ 10219250 w 11417635"/>
              <a:gd name="connsiteY8" fmla="*/ 14227 h 17699508"/>
              <a:gd name="connsiteX0" fmla="*/ 11417635 w 11417635"/>
              <a:gd name="connsiteY0" fmla="*/ 1212486 h 17699508"/>
              <a:gd name="connsiteX1" fmla="*/ 11417635 w 11417635"/>
              <a:gd name="connsiteY1" fmla="*/ 16501248 h 17699508"/>
              <a:gd name="connsiteX2" fmla="*/ 10219250 w 11417635"/>
              <a:gd name="connsiteY2" fmla="*/ 17699508 h 17699508"/>
              <a:gd name="connsiteX3" fmla="*/ 1198391 w 11417635"/>
              <a:gd name="connsiteY3" fmla="*/ 17699508 h 17699508"/>
              <a:gd name="connsiteX4" fmla="*/ 0 w 11417635"/>
              <a:gd name="connsiteY4" fmla="*/ 16501248 h 17699508"/>
              <a:gd name="connsiteX5" fmla="*/ 0 w 11417635"/>
              <a:gd name="connsiteY5" fmla="*/ 1212486 h 17699508"/>
              <a:gd name="connsiteX6" fmla="*/ 1198391 w 11417635"/>
              <a:gd name="connsiteY6" fmla="*/ 14227 h 17699508"/>
              <a:gd name="connsiteX7" fmla="*/ 3548686 w 11417635"/>
              <a:gd name="connsiteY7" fmla="*/ 0 h 17699508"/>
              <a:gd name="connsiteX0" fmla="*/ 11417635 w 11417635"/>
              <a:gd name="connsiteY0" fmla="*/ 16501248 h 17699508"/>
              <a:gd name="connsiteX1" fmla="*/ 10219250 w 11417635"/>
              <a:gd name="connsiteY1" fmla="*/ 17699508 h 17699508"/>
              <a:gd name="connsiteX2" fmla="*/ 1198391 w 11417635"/>
              <a:gd name="connsiteY2" fmla="*/ 17699508 h 17699508"/>
              <a:gd name="connsiteX3" fmla="*/ 0 w 11417635"/>
              <a:gd name="connsiteY3" fmla="*/ 16501248 h 17699508"/>
              <a:gd name="connsiteX4" fmla="*/ 0 w 11417635"/>
              <a:gd name="connsiteY4" fmla="*/ 1212486 h 17699508"/>
              <a:gd name="connsiteX5" fmla="*/ 1198391 w 11417635"/>
              <a:gd name="connsiteY5" fmla="*/ 14227 h 17699508"/>
              <a:gd name="connsiteX6" fmla="*/ 3548686 w 11417635"/>
              <a:gd name="connsiteY6" fmla="*/ 0 h 17699508"/>
              <a:gd name="connsiteX0" fmla="*/ 11419870 w 11419870"/>
              <a:gd name="connsiteY0" fmla="*/ 16501248 h 17699508"/>
              <a:gd name="connsiteX1" fmla="*/ 10221485 w 11419870"/>
              <a:gd name="connsiteY1" fmla="*/ 17699508 h 17699508"/>
              <a:gd name="connsiteX2" fmla="*/ 1200626 w 11419870"/>
              <a:gd name="connsiteY2" fmla="*/ 17699508 h 17699508"/>
              <a:gd name="connsiteX3" fmla="*/ 2235 w 11419870"/>
              <a:gd name="connsiteY3" fmla="*/ 16501248 h 17699508"/>
              <a:gd name="connsiteX4" fmla="*/ 0 w 11419870"/>
              <a:gd name="connsiteY4" fmla="*/ 3002280 h 17699508"/>
              <a:gd name="connsiteX5" fmla="*/ 2235 w 11419870"/>
              <a:gd name="connsiteY5" fmla="*/ 1212486 h 17699508"/>
              <a:gd name="connsiteX6" fmla="*/ 1200626 w 11419870"/>
              <a:gd name="connsiteY6" fmla="*/ 14227 h 17699508"/>
              <a:gd name="connsiteX7" fmla="*/ 3550921 w 11419870"/>
              <a:gd name="connsiteY7" fmla="*/ 0 h 17699508"/>
              <a:gd name="connsiteX0" fmla="*/ 11419870 w 11419870"/>
              <a:gd name="connsiteY0" fmla="*/ 16501248 h 17699508"/>
              <a:gd name="connsiteX1" fmla="*/ 10221485 w 11419870"/>
              <a:gd name="connsiteY1" fmla="*/ 17699508 h 17699508"/>
              <a:gd name="connsiteX2" fmla="*/ 1200626 w 11419870"/>
              <a:gd name="connsiteY2" fmla="*/ 17699508 h 17699508"/>
              <a:gd name="connsiteX3" fmla="*/ 2235 w 11419870"/>
              <a:gd name="connsiteY3" fmla="*/ 16501248 h 17699508"/>
              <a:gd name="connsiteX4" fmla="*/ 0 w 11419870"/>
              <a:gd name="connsiteY4" fmla="*/ 3947160 h 17699508"/>
              <a:gd name="connsiteX5" fmla="*/ 0 w 11419870"/>
              <a:gd name="connsiteY5" fmla="*/ 3002280 h 17699508"/>
              <a:gd name="connsiteX6" fmla="*/ 2235 w 11419870"/>
              <a:gd name="connsiteY6" fmla="*/ 1212486 h 17699508"/>
              <a:gd name="connsiteX7" fmla="*/ 1200626 w 11419870"/>
              <a:gd name="connsiteY7" fmla="*/ 14227 h 17699508"/>
              <a:gd name="connsiteX8" fmla="*/ 3550921 w 11419870"/>
              <a:gd name="connsiteY8" fmla="*/ 0 h 17699508"/>
              <a:gd name="connsiteX0" fmla="*/ 10221485 w 10221485"/>
              <a:gd name="connsiteY0" fmla="*/ 17699508 h 17699508"/>
              <a:gd name="connsiteX1" fmla="*/ 1200626 w 10221485"/>
              <a:gd name="connsiteY1" fmla="*/ 17699508 h 17699508"/>
              <a:gd name="connsiteX2" fmla="*/ 2235 w 10221485"/>
              <a:gd name="connsiteY2" fmla="*/ 16501248 h 17699508"/>
              <a:gd name="connsiteX3" fmla="*/ 0 w 10221485"/>
              <a:gd name="connsiteY3" fmla="*/ 3947160 h 17699508"/>
              <a:gd name="connsiteX4" fmla="*/ 0 w 10221485"/>
              <a:gd name="connsiteY4" fmla="*/ 3002280 h 17699508"/>
              <a:gd name="connsiteX5" fmla="*/ 2235 w 10221485"/>
              <a:gd name="connsiteY5" fmla="*/ 1212486 h 17699508"/>
              <a:gd name="connsiteX6" fmla="*/ 1200626 w 10221485"/>
              <a:gd name="connsiteY6" fmla="*/ 14227 h 17699508"/>
              <a:gd name="connsiteX7" fmla="*/ 3550921 w 10221485"/>
              <a:gd name="connsiteY7" fmla="*/ 0 h 17699508"/>
              <a:gd name="connsiteX0" fmla="*/ 1200626 w 3550921"/>
              <a:gd name="connsiteY0" fmla="*/ 17699508 h 17699508"/>
              <a:gd name="connsiteX1" fmla="*/ 2235 w 3550921"/>
              <a:gd name="connsiteY1" fmla="*/ 16501248 h 17699508"/>
              <a:gd name="connsiteX2" fmla="*/ 0 w 3550921"/>
              <a:gd name="connsiteY2" fmla="*/ 3947160 h 17699508"/>
              <a:gd name="connsiteX3" fmla="*/ 0 w 3550921"/>
              <a:gd name="connsiteY3" fmla="*/ 3002280 h 17699508"/>
              <a:gd name="connsiteX4" fmla="*/ 2235 w 3550921"/>
              <a:gd name="connsiteY4" fmla="*/ 1212486 h 17699508"/>
              <a:gd name="connsiteX5" fmla="*/ 1200626 w 3550921"/>
              <a:gd name="connsiteY5" fmla="*/ 14227 h 17699508"/>
              <a:gd name="connsiteX6" fmla="*/ 3550921 w 3550921"/>
              <a:gd name="connsiteY6" fmla="*/ 0 h 17699508"/>
              <a:gd name="connsiteX0" fmla="*/ 2235 w 3550921"/>
              <a:gd name="connsiteY0" fmla="*/ 16501248 h 16501248"/>
              <a:gd name="connsiteX1" fmla="*/ 0 w 3550921"/>
              <a:gd name="connsiteY1" fmla="*/ 3947160 h 16501248"/>
              <a:gd name="connsiteX2" fmla="*/ 0 w 3550921"/>
              <a:gd name="connsiteY2" fmla="*/ 3002280 h 16501248"/>
              <a:gd name="connsiteX3" fmla="*/ 2235 w 3550921"/>
              <a:gd name="connsiteY3" fmla="*/ 1212486 h 16501248"/>
              <a:gd name="connsiteX4" fmla="*/ 1200626 w 3550921"/>
              <a:gd name="connsiteY4" fmla="*/ 14227 h 16501248"/>
              <a:gd name="connsiteX5" fmla="*/ 3550921 w 3550921"/>
              <a:gd name="connsiteY5" fmla="*/ 0 h 16501248"/>
              <a:gd name="connsiteX0" fmla="*/ 0 w 3550921"/>
              <a:gd name="connsiteY0" fmla="*/ 3947160 h 3947160"/>
              <a:gd name="connsiteX1" fmla="*/ 0 w 3550921"/>
              <a:gd name="connsiteY1" fmla="*/ 3002280 h 3947160"/>
              <a:gd name="connsiteX2" fmla="*/ 2235 w 3550921"/>
              <a:gd name="connsiteY2" fmla="*/ 1212486 h 3947160"/>
              <a:gd name="connsiteX3" fmla="*/ 1200626 w 3550921"/>
              <a:gd name="connsiteY3" fmla="*/ 14227 h 3947160"/>
              <a:gd name="connsiteX4" fmla="*/ 3550921 w 3550921"/>
              <a:gd name="connsiteY4" fmla="*/ 0 h 3947160"/>
              <a:gd name="connsiteX0" fmla="*/ 0 w 3550921"/>
              <a:gd name="connsiteY0" fmla="*/ 3002280 h 3002280"/>
              <a:gd name="connsiteX1" fmla="*/ 2235 w 3550921"/>
              <a:gd name="connsiteY1" fmla="*/ 1212486 h 3002280"/>
              <a:gd name="connsiteX2" fmla="*/ 1200626 w 3550921"/>
              <a:gd name="connsiteY2" fmla="*/ 14227 h 3002280"/>
              <a:gd name="connsiteX3" fmla="*/ 3550921 w 3550921"/>
              <a:gd name="connsiteY3" fmla="*/ 0 h 3002280"/>
              <a:gd name="connsiteX0" fmla="*/ 2845 w 3548686"/>
              <a:gd name="connsiteY0" fmla="*/ 2799080 h 2799080"/>
              <a:gd name="connsiteX1" fmla="*/ 0 w 3548686"/>
              <a:gd name="connsiteY1" fmla="*/ 1212486 h 2799080"/>
              <a:gd name="connsiteX2" fmla="*/ 1198391 w 3548686"/>
              <a:gd name="connsiteY2" fmla="*/ 14227 h 2799080"/>
              <a:gd name="connsiteX3" fmla="*/ 3548686 w 3548686"/>
              <a:gd name="connsiteY3" fmla="*/ 0 h 2799080"/>
              <a:gd name="connsiteX0" fmla="*/ 2845 w 3548686"/>
              <a:gd name="connsiteY0" fmla="*/ 2707640 h 2707640"/>
              <a:gd name="connsiteX1" fmla="*/ 0 w 3548686"/>
              <a:gd name="connsiteY1" fmla="*/ 1212486 h 2707640"/>
              <a:gd name="connsiteX2" fmla="*/ 1198391 w 3548686"/>
              <a:gd name="connsiteY2" fmla="*/ 14227 h 2707640"/>
              <a:gd name="connsiteX3" fmla="*/ 3548686 w 3548686"/>
              <a:gd name="connsiteY3" fmla="*/ 0 h 2707640"/>
              <a:gd name="connsiteX0" fmla="*/ 2845 w 3548686"/>
              <a:gd name="connsiteY0" fmla="*/ 2667000 h 2667000"/>
              <a:gd name="connsiteX1" fmla="*/ 0 w 3548686"/>
              <a:gd name="connsiteY1" fmla="*/ 1212486 h 2667000"/>
              <a:gd name="connsiteX2" fmla="*/ 1198391 w 3548686"/>
              <a:gd name="connsiteY2" fmla="*/ 14227 h 2667000"/>
              <a:gd name="connsiteX3" fmla="*/ 3548686 w 3548686"/>
              <a:gd name="connsiteY3" fmla="*/ 0 h 2667000"/>
              <a:gd name="connsiteX0" fmla="*/ 2845 w 3548686"/>
              <a:gd name="connsiteY0" fmla="*/ 2651760 h 2651760"/>
              <a:gd name="connsiteX1" fmla="*/ 0 w 3548686"/>
              <a:gd name="connsiteY1" fmla="*/ 1212486 h 2651760"/>
              <a:gd name="connsiteX2" fmla="*/ 1198391 w 3548686"/>
              <a:gd name="connsiteY2" fmla="*/ 14227 h 2651760"/>
              <a:gd name="connsiteX3" fmla="*/ 3548686 w 3548686"/>
              <a:gd name="connsiteY3" fmla="*/ 0 h 2651760"/>
              <a:gd name="connsiteX0" fmla="*/ 2845 w 3020366"/>
              <a:gd name="connsiteY0" fmla="*/ 2651760 h 2651760"/>
              <a:gd name="connsiteX1" fmla="*/ 0 w 3020366"/>
              <a:gd name="connsiteY1" fmla="*/ 1212486 h 2651760"/>
              <a:gd name="connsiteX2" fmla="*/ 1198391 w 3020366"/>
              <a:gd name="connsiteY2" fmla="*/ 14227 h 2651760"/>
              <a:gd name="connsiteX3" fmla="*/ 3020366 w 3020366"/>
              <a:gd name="connsiteY3" fmla="*/ 0 h 2651760"/>
              <a:gd name="connsiteX0" fmla="*/ 2845 w 2883206"/>
              <a:gd name="connsiteY0" fmla="*/ 2651760 h 2651760"/>
              <a:gd name="connsiteX1" fmla="*/ 0 w 2883206"/>
              <a:gd name="connsiteY1" fmla="*/ 1212486 h 2651760"/>
              <a:gd name="connsiteX2" fmla="*/ 1198391 w 2883206"/>
              <a:gd name="connsiteY2" fmla="*/ 14227 h 2651760"/>
              <a:gd name="connsiteX3" fmla="*/ 2883206 w 2883206"/>
              <a:gd name="connsiteY3" fmla="*/ 0 h 2651760"/>
              <a:gd name="connsiteX0" fmla="*/ 2845 w 2796846"/>
              <a:gd name="connsiteY0" fmla="*/ 2651760 h 2651760"/>
              <a:gd name="connsiteX1" fmla="*/ 0 w 2796846"/>
              <a:gd name="connsiteY1" fmla="*/ 1212486 h 2651760"/>
              <a:gd name="connsiteX2" fmla="*/ 1198391 w 2796846"/>
              <a:gd name="connsiteY2" fmla="*/ 14227 h 2651760"/>
              <a:gd name="connsiteX3" fmla="*/ 2796846 w 2796846"/>
              <a:gd name="connsiteY3" fmla="*/ 0 h 2651760"/>
              <a:gd name="connsiteX0" fmla="*/ 2845 w 2735886"/>
              <a:gd name="connsiteY0" fmla="*/ 2656840 h 2656840"/>
              <a:gd name="connsiteX1" fmla="*/ 0 w 2735886"/>
              <a:gd name="connsiteY1" fmla="*/ 1217566 h 2656840"/>
              <a:gd name="connsiteX2" fmla="*/ 1198391 w 2735886"/>
              <a:gd name="connsiteY2" fmla="*/ 19307 h 2656840"/>
              <a:gd name="connsiteX3" fmla="*/ 2735886 w 2735886"/>
              <a:gd name="connsiteY3" fmla="*/ 0 h 2656840"/>
              <a:gd name="connsiteX0" fmla="*/ 2845 w 2674926"/>
              <a:gd name="connsiteY0" fmla="*/ 2651760 h 2651760"/>
              <a:gd name="connsiteX1" fmla="*/ 0 w 2674926"/>
              <a:gd name="connsiteY1" fmla="*/ 1212486 h 2651760"/>
              <a:gd name="connsiteX2" fmla="*/ 1198391 w 2674926"/>
              <a:gd name="connsiteY2" fmla="*/ 14227 h 2651760"/>
              <a:gd name="connsiteX3" fmla="*/ 2674926 w 2674926"/>
              <a:gd name="connsiteY3" fmla="*/ 0 h 2651760"/>
              <a:gd name="connsiteX0" fmla="*/ 2845 w 2674926"/>
              <a:gd name="connsiteY0" fmla="*/ 2651760 h 2651760"/>
              <a:gd name="connsiteX1" fmla="*/ 0 w 2674926"/>
              <a:gd name="connsiteY1" fmla="*/ 1212486 h 2651760"/>
              <a:gd name="connsiteX2" fmla="*/ 1198391 w 2674926"/>
              <a:gd name="connsiteY2" fmla="*/ 14227 h 2651760"/>
              <a:gd name="connsiteX3" fmla="*/ 2674926 w 2674926"/>
              <a:gd name="connsiteY3" fmla="*/ 0 h 2651760"/>
              <a:gd name="connsiteX0" fmla="*/ 2845 w 2644446"/>
              <a:gd name="connsiteY0" fmla="*/ 2651760 h 2651760"/>
              <a:gd name="connsiteX1" fmla="*/ 0 w 2644446"/>
              <a:gd name="connsiteY1" fmla="*/ 1212486 h 2651760"/>
              <a:gd name="connsiteX2" fmla="*/ 1198391 w 2644446"/>
              <a:gd name="connsiteY2" fmla="*/ 14227 h 2651760"/>
              <a:gd name="connsiteX3" fmla="*/ 2644446 w 2644446"/>
              <a:gd name="connsiteY3" fmla="*/ 0 h 2651760"/>
              <a:gd name="connsiteX0" fmla="*/ 2845 w 2608886"/>
              <a:gd name="connsiteY0" fmla="*/ 2651760 h 2651760"/>
              <a:gd name="connsiteX1" fmla="*/ 0 w 2608886"/>
              <a:gd name="connsiteY1" fmla="*/ 1212486 h 2651760"/>
              <a:gd name="connsiteX2" fmla="*/ 1198391 w 2608886"/>
              <a:gd name="connsiteY2" fmla="*/ 14227 h 2651760"/>
              <a:gd name="connsiteX3" fmla="*/ 2608886 w 2608886"/>
              <a:gd name="connsiteY3" fmla="*/ 0 h 2651760"/>
              <a:gd name="connsiteX0" fmla="*/ 2845 w 2598726"/>
              <a:gd name="connsiteY0" fmla="*/ 2646680 h 2646680"/>
              <a:gd name="connsiteX1" fmla="*/ 0 w 2598726"/>
              <a:gd name="connsiteY1" fmla="*/ 1207406 h 2646680"/>
              <a:gd name="connsiteX2" fmla="*/ 1198391 w 2598726"/>
              <a:gd name="connsiteY2" fmla="*/ 9147 h 2646680"/>
              <a:gd name="connsiteX3" fmla="*/ 2598726 w 2598726"/>
              <a:gd name="connsiteY3" fmla="*/ 0 h 2646680"/>
              <a:gd name="connsiteX0" fmla="*/ 2845 w 2558086"/>
              <a:gd name="connsiteY0" fmla="*/ 2641600 h 2641600"/>
              <a:gd name="connsiteX1" fmla="*/ 0 w 2558086"/>
              <a:gd name="connsiteY1" fmla="*/ 1202326 h 2641600"/>
              <a:gd name="connsiteX2" fmla="*/ 1198391 w 2558086"/>
              <a:gd name="connsiteY2" fmla="*/ 4067 h 2641600"/>
              <a:gd name="connsiteX3" fmla="*/ 2558086 w 2558086"/>
              <a:gd name="connsiteY3" fmla="*/ 0 h 2641600"/>
              <a:gd name="connsiteX0" fmla="*/ 2845 w 2556181"/>
              <a:gd name="connsiteY0" fmla="*/ 2641600 h 2641600"/>
              <a:gd name="connsiteX1" fmla="*/ 0 w 2556181"/>
              <a:gd name="connsiteY1" fmla="*/ 1202326 h 2641600"/>
              <a:gd name="connsiteX2" fmla="*/ 1198391 w 2556181"/>
              <a:gd name="connsiteY2" fmla="*/ 4067 h 2641600"/>
              <a:gd name="connsiteX3" fmla="*/ 2556181 w 2556181"/>
              <a:gd name="connsiteY3" fmla="*/ 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6181" h="2641600">
                <a:moveTo>
                  <a:pt x="2845" y="2641600"/>
                </a:moveTo>
                <a:cubicBezTo>
                  <a:pt x="1897" y="2112735"/>
                  <a:pt x="948" y="1731191"/>
                  <a:pt x="0" y="1202326"/>
                </a:cubicBezTo>
                <a:cubicBezTo>
                  <a:pt x="0" y="540519"/>
                  <a:pt x="536541" y="4067"/>
                  <a:pt x="1198391" y="4067"/>
                </a:cubicBezTo>
                <a:lnTo>
                  <a:pt x="2556181" y="0"/>
                </a:lnTo>
              </a:path>
            </a:pathLst>
          </a:custGeom>
          <a:noFill/>
          <a:ln w="1356897" cap="sq">
            <a:solidFill>
              <a:schemeClr val="accent4">
                <a:alpha val="89000"/>
              </a:schemeClr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121408"/>
            <a:ext cx="6510528" cy="3578352"/>
          </a:xfrm>
        </p:spPr>
        <p:txBody>
          <a:bodyPr/>
          <a:lstStyle>
            <a:lvl1pPr marL="0" indent="0">
              <a:buNone/>
              <a:defRPr sz="1800"/>
            </a:lvl1pPr>
            <a:lvl2pPr marL="283464">
              <a:defRPr sz="1800"/>
            </a:lvl2pPr>
            <a:lvl3pPr marL="566928">
              <a:defRPr sz="1600"/>
            </a:lvl3pPr>
            <a:lvl4pPr marL="758952">
              <a:defRPr sz="1400"/>
            </a:lvl4pPr>
            <a:lvl5pPr marL="1042416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3602100-4B1B-08F9-3FE3-A39515512D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45" name="Graphic 24">
            <a:extLst>
              <a:ext uri="{FF2B5EF4-FFF2-40B4-BE49-F238E27FC236}">
                <a16:creationId xmlns:a16="http://schemas.microsoft.com/office/drawing/2014/main" id="{3A387C14-96A1-A53F-B0C4-8C320C0E434B}"/>
              </a:ext>
            </a:extLst>
          </p:cNvPr>
          <p:cNvSpPr/>
          <p:nvPr/>
        </p:nvSpPr>
        <p:spPr>
          <a:xfrm>
            <a:off x="8928734" y="3558489"/>
            <a:ext cx="3162299" cy="3196641"/>
          </a:xfrm>
          <a:custGeom>
            <a:avLst/>
            <a:gdLst>
              <a:gd name="connsiteX0" fmla="*/ -3730 w 9166847"/>
              <a:gd name="connsiteY0" fmla="*/ 5764965 h 5765688"/>
              <a:gd name="connsiteX1" fmla="*/ -3730 w 9166847"/>
              <a:gd name="connsiteY1" fmla="*/ 1152444 h 5765688"/>
              <a:gd name="connsiteX2" fmla="*/ 1189314 w 9166847"/>
              <a:gd name="connsiteY2" fmla="*/ -724 h 5765688"/>
              <a:gd name="connsiteX3" fmla="*/ 9163118 w 9166847"/>
              <a:gd name="connsiteY3" fmla="*/ 36857 h 5765688"/>
              <a:gd name="connsiteX0" fmla="*/ 0 w 9166848"/>
              <a:gd name="connsiteY0" fmla="*/ 5765689 h 5765689"/>
              <a:gd name="connsiteX1" fmla="*/ 0 w 9166848"/>
              <a:gd name="connsiteY1" fmla="*/ 1153168 h 5765689"/>
              <a:gd name="connsiteX2" fmla="*/ 1193044 w 9166848"/>
              <a:gd name="connsiteY2" fmla="*/ 0 h 5765689"/>
              <a:gd name="connsiteX3" fmla="*/ 2736923 w 9166848"/>
              <a:gd name="connsiteY3" fmla="*/ 1574 h 5765689"/>
              <a:gd name="connsiteX4" fmla="*/ 9166848 w 9166848"/>
              <a:gd name="connsiteY4" fmla="*/ 37581 h 5765689"/>
              <a:gd name="connsiteX0" fmla="*/ 0 w 9166848"/>
              <a:gd name="connsiteY0" fmla="*/ 5765689 h 5765689"/>
              <a:gd name="connsiteX1" fmla="*/ 0 w 9166848"/>
              <a:gd name="connsiteY1" fmla="*/ 1153168 h 5765689"/>
              <a:gd name="connsiteX2" fmla="*/ 1193044 w 9166848"/>
              <a:gd name="connsiteY2" fmla="*/ 0 h 5765689"/>
              <a:gd name="connsiteX3" fmla="*/ 2736923 w 9166848"/>
              <a:gd name="connsiteY3" fmla="*/ 1574 h 5765689"/>
              <a:gd name="connsiteX4" fmla="*/ 3169739 w 9166848"/>
              <a:gd name="connsiteY4" fmla="*/ 7671 h 5765689"/>
              <a:gd name="connsiteX5" fmla="*/ 9166848 w 9166848"/>
              <a:gd name="connsiteY5" fmla="*/ 37581 h 5765689"/>
              <a:gd name="connsiteX0" fmla="*/ 0 w 3169739"/>
              <a:gd name="connsiteY0" fmla="*/ 5765689 h 5765689"/>
              <a:gd name="connsiteX1" fmla="*/ 0 w 3169739"/>
              <a:gd name="connsiteY1" fmla="*/ 1153168 h 5765689"/>
              <a:gd name="connsiteX2" fmla="*/ 1193044 w 3169739"/>
              <a:gd name="connsiteY2" fmla="*/ 0 h 5765689"/>
              <a:gd name="connsiteX3" fmla="*/ 2736923 w 3169739"/>
              <a:gd name="connsiteY3" fmla="*/ 1574 h 5765689"/>
              <a:gd name="connsiteX4" fmla="*/ 3169739 w 3169739"/>
              <a:gd name="connsiteY4" fmla="*/ 7671 h 5765689"/>
              <a:gd name="connsiteX0" fmla="*/ 0 w 3160214"/>
              <a:gd name="connsiteY0" fmla="*/ 5765689 h 5765689"/>
              <a:gd name="connsiteX1" fmla="*/ 0 w 3160214"/>
              <a:gd name="connsiteY1" fmla="*/ 1153168 h 5765689"/>
              <a:gd name="connsiteX2" fmla="*/ 1193044 w 3160214"/>
              <a:gd name="connsiteY2" fmla="*/ 0 h 5765689"/>
              <a:gd name="connsiteX3" fmla="*/ 2736923 w 3160214"/>
              <a:gd name="connsiteY3" fmla="*/ 1574 h 5765689"/>
              <a:gd name="connsiteX4" fmla="*/ 3160214 w 3160214"/>
              <a:gd name="connsiteY4" fmla="*/ 7671 h 5765689"/>
              <a:gd name="connsiteX0" fmla="*/ 2085 w 3162299"/>
              <a:gd name="connsiteY0" fmla="*/ 5765689 h 5765689"/>
              <a:gd name="connsiteX1" fmla="*/ 0 w 3162299"/>
              <a:gd name="connsiteY1" fmla="*/ 3173781 h 5765689"/>
              <a:gd name="connsiteX2" fmla="*/ 2085 w 3162299"/>
              <a:gd name="connsiteY2" fmla="*/ 1153168 h 5765689"/>
              <a:gd name="connsiteX3" fmla="*/ 1195129 w 3162299"/>
              <a:gd name="connsiteY3" fmla="*/ 0 h 5765689"/>
              <a:gd name="connsiteX4" fmla="*/ 2739008 w 3162299"/>
              <a:gd name="connsiteY4" fmla="*/ 1574 h 5765689"/>
              <a:gd name="connsiteX5" fmla="*/ 3162299 w 3162299"/>
              <a:gd name="connsiteY5" fmla="*/ 7671 h 5765689"/>
              <a:gd name="connsiteX0" fmla="*/ 0 w 3162299"/>
              <a:gd name="connsiteY0" fmla="*/ 3173781 h 3173781"/>
              <a:gd name="connsiteX1" fmla="*/ 2085 w 3162299"/>
              <a:gd name="connsiteY1" fmla="*/ 1153168 h 3173781"/>
              <a:gd name="connsiteX2" fmla="*/ 1195129 w 3162299"/>
              <a:gd name="connsiteY2" fmla="*/ 0 h 3173781"/>
              <a:gd name="connsiteX3" fmla="*/ 2739008 w 3162299"/>
              <a:gd name="connsiteY3" fmla="*/ 1574 h 3173781"/>
              <a:gd name="connsiteX4" fmla="*/ 3162299 w 3162299"/>
              <a:gd name="connsiteY4" fmla="*/ 7671 h 3173781"/>
              <a:gd name="connsiteX0" fmla="*/ 0 w 3162299"/>
              <a:gd name="connsiteY0" fmla="*/ 3196641 h 3196641"/>
              <a:gd name="connsiteX1" fmla="*/ 2085 w 3162299"/>
              <a:gd name="connsiteY1" fmla="*/ 1153168 h 3196641"/>
              <a:gd name="connsiteX2" fmla="*/ 1195129 w 3162299"/>
              <a:gd name="connsiteY2" fmla="*/ 0 h 3196641"/>
              <a:gd name="connsiteX3" fmla="*/ 2739008 w 3162299"/>
              <a:gd name="connsiteY3" fmla="*/ 1574 h 3196641"/>
              <a:gd name="connsiteX4" fmla="*/ 3162299 w 3162299"/>
              <a:gd name="connsiteY4" fmla="*/ 7671 h 3196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2299" h="3196641">
                <a:moveTo>
                  <a:pt x="0" y="3196641"/>
                </a:moveTo>
                <a:lnTo>
                  <a:pt x="2085" y="1153168"/>
                </a:lnTo>
                <a:cubicBezTo>
                  <a:pt x="2085" y="516291"/>
                  <a:pt x="536218" y="0"/>
                  <a:pt x="1195129" y="0"/>
                </a:cubicBezTo>
                <a:lnTo>
                  <a:pt x="2739008" y="1574"/>
                </a:lnTo>
                <a:lnTo>
                  <a:pt x="3162299" y="7671"/>
                </a:lnTo>
              </a:path>
            </a:pathLst>
          </a:custGeom>
          <a:noFill/>
          <a:ln w="225588" cap="sq">
            <a:solidFill>
              <a:srgbClr val="FDF9E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9E9B68F-058D-E637-2550-5DA70E3D0D41}"/>
              </a:ext>
            </a:extLst>
          </p:cNvPr>
          <p:cNvSpPr/>
          <p:nvPr userDrawn="1"/>
        </p:nvSpPr>
        <p:spPr>
          <a:xfrm>
            <a:off x="10310340" y="2011478"/>
            <a:ext cx="1628275" cy="1628275"/>
          </a:xfrm>
          <a:prstGeom prst="ellipse">
            <a:avLst/>
          </a:prstGeom>
          <a:solidFill>
            <a:schemeClr val="accent6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6188A037-6B9F-861E-36A7-10311D6127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972" r="31496"/>
          <a:stretch>
            <a:fillRect/>
          </a:stretch>
        </p:blipFill>
        <p:spPr>
          <a:xfrm>
            <a:off x="12700" y="6051321"/>
            <a:ext cx="12192000" cy="528377"/>
          </a:xfrm>
          <a:custGeom>
            <a:avLst/>
            <a:gdLst>
              <a:gd name="connsiteX0" fmla="*/ 0 w 6858000"/>
              <a:gd name="connsiteY0" fmla="*/ 400156 h 400156"/>
              <a:gd name="connsiteX1" fmla="*/ 0 w 6858000"/>
              <a:gd name="connsiteY1" fmla="*/ 0 h 400156"/>
              <a:gd name="connsiteX2" fmla="*/ 6858000 w 6858000"/>
              <a:gd name="connsiteY2" fmla="*/ 0 h 400156"/>
              <a:gd name="connsiteX3" fmla="*/ 6858000 w 6858000"/>
              <a:gd name="connsiteY3" fmla="*/ 400156 h 400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400156">
                <a:moveTo>
                  <a:pt x="0" y="400156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00156"/>
                </a:lnTo>
                <a:close/>
              </a:path>
            </a:pathLst>
          </a:cu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1C9183AD-9166-27E4-F8C4-4AAE1C7F0BB9}"/>
              </a:ext>
            </a:extLst>
          </p:cNvPr>
          <p:cNvSpPr/>
          <p:nvPr userDrawn="1"/>
        </p:nvSpPr>
        <p:spPr>
          <a:xfrm>
            <a:off x="9130046" y="6134101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FED6151-9FDE-FB42-89FC-0347B6A3276D}"/>
              </a:ext>
            </a:extLst>
          </p:cNvPr>
          <p:cNvSpPr/>
          <p:nvPr userDrawn="1"/>
        </p:nvSpPr>
        <p:spPr>
          <a:xfrm>
            <a:off x="8385329" y="6134101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ooter Placeholder 45">
            <a:extLst>
              <a:ext uri="{FF2B5EF4-FFF2-40B4-BE49-F238E27FC236}">
                <a16:creationId xmlns:a16="http://schemas.microsoft.com/office/drawing/2014/main" id="{41E6D8BC-2E14-B95F-1E2F-30FF6EE3AEB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id="{89B6F428-7A93-4AA9-C12A-2A93DFEAF0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116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raphic 43">
            <a:extLst>
              <a:ext uri="{FF2B5EF4-FFF2-40B4-BE49-F238E27FC236}">
                <a16:creationId xmlns:a16="http://schemas.microsoft.com/office/drawing/2014/main" id="{94240F9C-F2B6-6263-0817-7E0809D9DF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5327"/>
          <a:stretch>
            <a:fillRect/>
          </a:stretch>
        </p:blipFill>
        <p:spPr>
          <a:xfrm rot="16200000">
            <a:off x="8348893" y="2856018"/>
            <a:ext cx="6718341" cy="1006304"/>
          </a:xfrm>
          <a:custGeom>
            <a:avLst/>
            <a:gdLst>
              <a:gd name="connsiteX0" fmla="*/ 0 w 6718341"/>
              <a:gd name="connsiteY0" fmla="*/ 0 h 1006304"/>
              <a:gd name="connsiteX1" fmla="*/ 6718341 w 6718341"/>
              <a:gd name="connsiteY1" fmla="*/ 0 h 1006304"/>
              <a:gd name="connsiteX2" fmla="*/ 6718341 w 6718341"/>
              <a:gd name="connsiteY2" fmla="*/ 1006304 h 1006304"/>
              <a:gd name="connsiteX3" fmla="*/ 0 w 6718341"/>
              <a:gd name="connsiteY3" fmla="*/ 1006304 h 100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8341" h="1006304">
                <a:moveTo>
                  <a:pt x="0" y="0"/>
                </a:moveTo>
                <a:lnTo>
                  <a:pt x="6718341" y="0"/>
                </a:lnTo>
                <a:lnTo>
                  <a:pt x="6718341" y="1006304"/>
                </a:lnTo>
                <a:lnTo>
                  <a:pt x="0" y="1006304"/>
                </a:lnTo>
                <a:close/>
              </a:path>
            </a:pathLst>
          </a:cu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024F3BA7-5767-DA19-90B2-79087CCD234A}"/>
              </a:ext>
            </a:extLst>
          </p:cNvPr>
          <p:cNvSpPr/>
          <p:nvPr userDrawn="1"/>
        </p:nvSpPr>
        <p:spPr>
          <a:xfrm>
            <a:off x="11280648" y="107998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5941C3B-69D9-2131-DE98-77882C6B492E}"/>
              </a:ext>
            </a:extLst>
          </p:cNvPr>
          <p:cNvSpPr/>
          <p:nvPr userDrawn="1"/>
        </p:nvSpPr>
        <p:spPr>
          <a:xfrm>
            <a:off x="9885091" y="4608699"/>
            <a:ext cx="1628275" cy="1628275"/>
          </a:xfrm>
          <a:prstGeom prst="ellipse">
            <a:avLst/>
          </a:prstGeom>
          <a:solidFill>
            <a:schemeClr val="accent3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F2C371ED-FE8B-10E6-6B09-AB1AF954A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4820" t="41526" b="3152"/>
          <a:stretch/>
        </p:blipFill>
        <p:spPr>
          <a:xfrm>
            <a:off x="-63921" y="5642"/>
            <a:ext cx="3769859" cy="6852356"/>
          </a:xfrm>
          <a:custGeom>
            <a:avLst/>
            <a:gdLst>
              <a:gd name="connsiteX0" fmla="*/ 0 w 3769859"/>
              <a:gd name="connsiteY0" fmla="*/ 0 h 6852356"/>
              <a:gd name="connsiteX1" fmla="*/ 3769859 w 3769859"/>
              <a:gd name="connsiteY1" fmla="*/ 0 h 6852356"/>
              <a:gd name="connsiteX2" fmla="*/ 3769859 w 3769859"/>
              <a:gd name="connsiteY2" fmla="*/ 6852356 h 6852356"/>
              <a:gd name="connsiteX3" fmla="*/ 0 w 3769859"/>
              <a:gd name="connsiteY3" fmla="*/ 6852356 h 685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859" h="6852356">
                <a:moveTo>
                  <a:pt x="0" y="0"/>
                </a:moveTo>
                <a:lnTo>
                  <a:pt x="3769859" y="0"/>
                </a:lnTo>
                <a:lnTo>
                  <a:pt x="3769859" y="6852356"/>
                </a:lnTo>
                <a:lnTo>
                  <a:pt x="0" y="6852356"/>
                </a:lnTo>
                <a:close/>
              </a:path>
            </a:pathLst>
          </a:cu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E6DDC0DD-511A-395D-6DF6-B3EBA937EF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33" b="65821"/>
          <a:stretch>
            <a:fillRect/>
          </a:stretch>
        </p:blipFill>
        <p:spPr>
          <a:xfrm flipV="1">
            <a:off x="5869" y="1"/>
            <a:ext cx="5332115" cy="2343995"/>
          </a:xfrm>
          <a:custGeom>
            <a:avLst/>
            <a:gdLst>
              <a:gd name="connsiteX0" fmla="*/ 0 w 5332115"/>
              <a:gd name="connsiteY0" fmla="*/ 2343995 h 2343995"/>
              <a:gd name="connsiteX1" fmla="*/ 5332115 w 5332115"/>
              <a:gd name="connsiteY1" fmla="*/ 2343995 h 2343995"/>
              <a:gd name="connsiteX2" fmla="*/ 5332115 w 5332115"/>
              <a:gd name="connsiteY2" fmla="*/ 0 h 2343995"/>
              <a:gd name="connsiteX3" fmla="*/ 0 w 5332115"/>
              <a:gd name="connsiteY3" fmla="*/ 0 h 234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2115" h="2343995">
                <a:moveTo>
                  <a:pt x="0" y="2343995"/>
                </a:moveTo>
                <a:lnTo>
                  <a:pt x="5332115" y="2343995"/>
                </a:lnTo>
                <a:lnTo>
                  <a:pt x="5332115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A03A29F6-2DC7-B284-F21B-10BBEECC052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4165" t="77500"/>
          <a:stretch>
            <a:fillRect/>
          </a:stretch>
        </p:blipFill>
        <p:spPr>
          <a:xfrm>
            <a:off x="-16872" y="-29980"/>
            <a:ext cx="4459335" cy="1601124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5E42667F-7399-2294-D94B-CB84510A0E95}"/>
              </a:ext>
            </a:extLst>
          </p:cNvPr>
          <p:cNvSpPr/>
          <p:nvPr userDrawn="1"/>
        </p:nvSpPr>
        <p:spPr>
          <a:xfrm>
            <a:off x="3261092" y="189001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Graphic 25" hidden="1">
            <a:extLst>
              <a:ext uri="{FF2B5EF4-FFF2-40B4-BE49-F238E27FC236}">
                <a16:creationId xmlns:a16="http://schemas.microsoft.com/office/drawing/2014/main" id="{422E8005-83A8-3555-6EFB-842E78C629D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62"/>
          <a:stretch/>
        </p:blipFill>
        <p:spPr>
          <a:xfrm>
            <a:off x="-6187440" y="1779373"/>
            <a:ext cx="20888725" cy="4583992"/>
          </a:xfrm>
          <a:custGeom>
            <a:avLst/>
            <a:gdLst>
              <a:gd name="connsiteX0" fmla="*/ 6153662 w 20854947"/>
              <a:gd name="connsiteY0" fmla="*/ 0 h 4583992"/>
              <a:gd name="connsiteX1" fmla="*/ 20854947 w 20854947"/>
              <a:gd name="connsiteY1" fmla="*/ 0 h 4583992"/>
              <a:gd name="connsiteX2" fmla="*/ 20854947 w 20854947"/>
              <a:gd name="connsiteY2" fmla="*/ 2190264 h 4583992"/>
              <a:gd name="connsiteX3" fmla="*/ 18345663 w 20854947"/>
              <a:gd name="connsiteY3" fmla="*/ 2190264 h 4583992"/>
              <a:gd name="connsiteX4" fmla="*/ 18345663 w 20854947"/>
              <a:gd name="connsiteY4" fmla="*/ 4583992 h 4583992"/>
              <a:gd name="connsiteX5" fmla="*/ 0 w 20854947"/>
              <a:gd name="connsiteY5" fmla="*/ 4583992 h 4583992"/>
              <a:gd name="connsiteX6" fmla="*/ 0 w 20854947"/>
              <a:gd name="connsiteY6" fmla="*/ 4313374 h 4583992"/>
              <a:gd name="connsiteX7" fmla="*/ 6153662 w 20854947"/>
              <a:gd name="connsiteY7" fmla="*/ 4313374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4947" h="4583992">
                <a:moveTo>
                  <a:pt x="6153662" y="0"/>
                </a:moveTo>
                <a:lnTo>
                  <a:pt x="20854947" y="0"/>
                </a:lnTo>
                <a:lnTo>
                  <a:pt x="20854947" y="2190264"/>
                </a:lnTo>
                <a:lnTo>
                  <a:pt x="18345663" y="2190264"/>
                </a:lnTo>
                <a:lnTo>
                  <a:pt x="18345663" y="4583992"/>
                </a:lnTo>
                <a:lnTo>
                  <a:pt x="0" y="4583992"/>
                </a:lnTo>
                <a:lnTo>
                  <a:pt x="0" y="4313374"/>
                </a:lnTo>
                <a:lnTo>
                  <a:pt x="6153662" y="4313374"/>
                </a:lnTo>
                <a:close/>
              </a:path>
            </a:pathLst>
          </a:custGeom>
        </p:spPr>
      </p:pic>
      <p:sp>
        <p:nvSpPr>
          <p:cNvPr id="73" name="Title 1">
            <a:extLst>
              <a:ext uri="{FF2B5EF4-FFF2-40B4-BE49-F238E27FC236}">
                <a16:creationId xmlns:a16="http://schemas.microsoft.com/office/drawing/2014/main" id="{11BE7A0F-8563-C84F-54DB-CF04C6DA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5583" y="2214823"/>
            <a:ext cx="3769859" cy="1975104"/>
          </a:xfrm>
        </p:spPr>
        <p:txBody>
          <a:bodyPr anchor="b">
            <a:no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6231" y="4278235"/>
            <a:ext cx="3081528" cy="117043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27608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F45380E4-4280-4D6A-412C-BEC95C8CA7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E2DEC6B-E418-F7FA-5D06-66914BE64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CDBC6FA3-472C-62C4-429A-28029D228DD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F0B4C4FF-8EF1-767D-7C77-03D625E4B32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3964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A48C42A6-E4A3-57E4-DBFE-86C89D6D36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272D4-D364-93D2-A948-9DD478627E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DD4E5-F3CE-6199-31DD-1C03C409E0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291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FA20FC2-E959-7E20-4647-E505BD8BE4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56E61-4EF1-44C9-6CC9-6876765A7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172200" cy="40690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802A7-DF1B-DE1B-4EA4-055C59350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690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B2F4222-9F0A-A7FE-DFA4-39F2D1A27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9174264-0D17-CF28-8778-3DD02FD42C4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FFFA002-049D-7794-5114-044DA2B571D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9120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54A2A46-C45B-ED08-EE41-CEC7D35473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A4EA03-DC7A-CC5C-0E56-20FDFBD152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72593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30CC9-5F1C-933D-A4C9-7DCE2F039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304BF9-EDC8-7868-84C1-6CCB690381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E0970-0DB3-2D10-BEAE-54A52070A1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C668391-E0E0-74A5-F96F-B67ECAE8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172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image" Target="../media/image3.svg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F68551-F3C8-EBA0-DC1D-7BC44EE21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C7C34-622F-B1B8-2837-0F3D81AC8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EEB33-F85A-4215-066B-DF48C55408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2D7F2E39-D779-4320-B2B5-D58ED4E97F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75410D-F07C-6DC6-538F-1F43A5C1059C}"/>
              </a:ext>
            </a:extLst>
          </p:cNvPr>
          <p:cNvSpPr txBox="1"/>
          <p:nvPr userDrawn="1"/>
        </p:nvSpPr>
        <p:spPr>
          <a:xfrm>
            <a:off x="838200" y="6400412"/>
            <a:ext cx="5257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  <a:ea typeface="Source Sans Pro Black" panose="020B0803030403020204" pitchFamily="34" charset="0"/>
              </a:rPr>
              <a:t>Fatherhood TIES </a:t>
            </a:r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  <a:ea typeface="Source Sans Pro" panose="020B0503030403020204" pitchFamily="34" charset="0"/>
              </a:rPr>
              <a:t>| </a:t>
            </a:r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712735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6" r:id="rId3"/>
    <p:sldLayoutId id="2147483672" r:id="rId4"/>
    <p:sldLayoutId id="2147483675" r:id="rId5"/>
    <p:sldLayoutId id="2147483677" r:id="rId6"/>
    <p:sldLayoutId id="2147483673" r:id="rId7"/>
    <p:sldLayoutId id="2147483674" r:id="rId8"/>
    <p:sldLayoutId id="2147483679" r:id="rId9"/>
    <p:sldLayoutId id="2147483681" r:id="rId10"/>
    <p:sldLayoutId id="2147483682" r:id="rId11"/>
    <p:sldLayoutId id="2147483680" r:id="rId12"/>
    <p:sldLayoutId id="2147483678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E197C-8454-08AA-A652-357480D98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0FAC-6DFA-F32C-E62D-5C32C06A02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2271" y="62344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B62FF-DCC3-B0E5-E9C3-736A70823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1903" y="809244"/>
            <a:ext cx="941832" cy="621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>
                <a:solidFill>
                  <a:schemeClr val="bg2"/>
                </a:solidFill>
              </a:defRPr>
            </a:lvl1pPr>
          </a:lstStyle>
          <a:p>
            <a:fld id="{CC43B8D3-9A08-F84C-9DD4-44948BA52D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EFFBFB-5A27-2D81-3931-C98447651EF4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95E283-E2C6-EE8C-5FC9-96FD9B2DC537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BEB7FA7-6E9C-81BB-8E55-A22BFF734E24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Graphic 28">
            <a:extLst>
              <a:ext uri="{FF2B5EF4-FFF2-40B4-BE49-F238E27FC236}">
                <a16:creationId xmlns:a16="http://schemas.microsoft.com/office/drawing/2014/main" id="{77E78B78-C9C0-6811-5C24-BA7F4E612036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F9C8F7F-2A36-A3D8-7C9C-CFDFFF47B82A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59602F-1B68-185F-6DA7-FDDA1F06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480" y="731520"/>
            <a:ext cx="8762246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64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1" r:id="rId4"/>
    <p:sldLayoutId id="2147483658" r:id="rId5"/>
    <p:sldLayoutId id="2147483663" r:id="rId6"/>
    <p:sldLayoutId id="2147483664" r:id="rId7"/>
    <p:sldLayoutId id="2147483659" r:id="rId8"/>
    <p:sldLayoutId id="2147483660" r:id="rId9"/>
    <p:sldLayoutId id="2147483661" r:id="rId10"/>
    <p:sldLayoutId id="2147483652" r:id="rId11"/>
    <p:sldLayoutId id="2147483667" r:id="rId12"/>
    <p:sldLayoutId id="2147483653" r:id="rId13"/>
    <p:sldLayoutId id="2147483668" r:id="rId14"/>
    <p:sldLayoutId id="2147483665" r:id="rId15"/>
    <p:sldLayoutId id="2147483666" r:id="rId16"/>
    <p:sldLayoutId id="2147483654" r:id="rId17"/>
    <p:sldLayoutId id="2147483655" r:id="rId18"/>
    <p:sldLayoutId id="2147483656" r:id="rId19"/>
    <p:sldLayoutId id="2147483657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66928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51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50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49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66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Dara.Lewis@MDRC.or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1.png"/><Relationship Id="rId21" Type="http://schemas.openxmlformats.org/officeDocument/2006/relationships/image" Target="../media/image86.png"/><Relationship Id="rId42" Type="http://schemas.openxmlformats.org/officeDocument/2006/relationships/image" Target="../media/image107.png"/><Relationship Id="rId47" Type="http://schemas.openxmlformats.org/officeDocument/2006/relationships/image" Target="../media/image112.png"/><Relationship Id="rId63" Type="http://schemas.openxmlformats.org/officeDocument/2006/relationships/image" Target="../media/image127.png"/><Relationship Id="rId68" Type="http://schemas.openxmlformats.org/officeDocument/2006/relationships/image" Target="../media/image132.png"/><Relationship Id="rId2" Type="http://schemas.openxmlformats.org/officeDocument/2006/relationships/image" Target="../media/image67.png"/><Relationship Id="rId16" Type="http://schemas.openxmlformats.org/officeDocument/2006/relationships/image" Target="../media/image81.png"/><Relationship Id="rId29" Type="http://schemas.openxmlformats.org/officeDocument/2006/relationships/image" Target="../media/image94.png"/><Relationship Id="rId11" Type="http://schemas.openxmlformats.org/officeDocument/2006/relationships/image" Target="../media/image76.png"/><Relationship Id="rId24" Type="http://schemas.openxmlformats.org/officeDocument/2006/relationships/image" Target="../media/image89.png"/><Relationship Id="rId32" Type="http://schemas.openxmlformats.org/officeDocument/2006/relationships/image" Target="../media/image97.png"/><Relationship Id="rId37" Type="http://schemas.openxmlformats.org/officeDocument/2006/relationships/image" Target="../media/image102.png"/><Relationship Id="rId40" Type="http://schemas.openxmlformats.org/officeDocument/2006/relationships/image" Target="../media/image105.png"/><Relationship Id="rId45" Type="http://schemas.openxmlformats.org/officeDocument/2006/relationships/image" Target="../media/image110.png"/><Relationship Id="rId53" Type="http://schemas.openxmlformats.org/officeDocument/2006/relationships/image" Target="../media/image117.png"/><Relationship Id="rId58" Type="http://schemas.openxmlformats.org/officeDocument/2006/relationships/image" Target="../media/image122.png"/><Relationship Id="rId66" Type="http://schemas.openxmlformats.org/officeDocument/2006/relationships/image" Target="../media/image130.png"/><Relationship Id="rId74" Type="http://schemas.openxmlformats.org/officeDocument/2006/relationships/image" Target="../media/image138.png"/><Relationship Id="rId5" Type="http://schemas.openxmlformats.org/officeDocument/2006/relationships/image" Target="../media/image70.png"/><Relationship Id="rId61" Type="http://schemas.openxmlformats.org/officeDocument/2006/relationships/image" Target="../media/image125.png"/><Relationship Id="rId19" Type="http://schemas.openxmlformats.org/officeDocument/2006/relationships/image" Target="../media/image84.png"/><Relationship Id="rId14" Type="http://schemas.openxmlformats.org/officeDocument/2006/relationships/image" Target="../media/image79.png"/><Relationship Id="rId22" Type="http://schemas.openxmlformats.org/officeDocument/2006/relationships/image" Target="../media/image87.png"/><Relationship Id="rId27" Type="http://schemas.openxmlformats.org/officeDocument/2006/relationships/image" Target="../media/image92.png"/><Relationship Id="rId30" Type="http://schemas.openxmlformats.org/officeDocument/2006/relationships/image" Target="../media/image95.png"/><Relationship Id="rId35" Type="http://schemas.openxmlformats.org/officeDocument/2006/relationships/image" Target="../media/image100.png"/><Relationship Id="rId43" Type="http://schemas.openxmlformats.org/officeDocument/2006/relationships/image" Target="../media/image108.png"/><Relationship Id="rId48" Type="http://schemas.openxmlformats.org/officeDocument/2006/relationships/image" Target="../media/image113.png"/><Relationship Id="rId56" Type="http://schemas.openxmlformats.org/officeDocument/2006/relationships/image" Target="../media/image120.png"/><Relationship Id="rId64" Type="http://schemas.openxmlformats.org/officeDocument/2006/relationships/image" Target="../media/image128.png"/><Relationship Id="rId69" Type="http://schemas.openxmlformats.org/officeDocument/2006/relationships/image" Target="../media/image133.png"/><Relationship Id="rId8" Type="http://schemas.openxmlformats.org/officeDocument/2006/relationships/image" Target="../media/image73.png"/><Relationship Id="rId51" Type="http://schemas.openxmlformats.org/officeDocument/2006/relationships/image" Target="../media/image115.png"/><Relationship Id="rId72" Type="http://schemas.openxmlformats.org/officeDocument/2006/relationships/image" Target="../media/image136.png"/><Relationship Id="rId3" Type="http://schemas.openxmlformats.org/officeDocument/2006/relationships/image" Target="../media/image68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5" Type="http://schemas.openxmlformats.org/officeDocument/2006/relationships/image" Target="../media/image90.png"/><Relationship Id="rId33" Type="http://schemas.openxmlformats.org/officeDocument/2006/relationships/image" Target="../media/image98.png"/><Relationship Id="rId38" Type="http://schemas.openxmlformats.org/officeDocument/2006/relationships/image" Target="../media/image103.png"/><Relationship Id="rId46" Type="http://schemas.openxmlformats.org/officeDocument/2006/relationships/image" Target="../media/image111.png"/><Relationship Id="rId59" Type="http://schemas.openxmlformats.org/officeDocument/2006/relationships/image" Target="../media/image123.png"/><Relationship Id="rId67" Type="http://schemas.openxmlformats.org/officeDocument/2006/relationships/image" Target="../media/image131.png"/><Relationship Id="rId20" Type="http://schemas.openxmlformats.org/officeDocument/2006/relationships/image" Target="../media/image85.png"/><Relationship Id="rId41" Type="http://schemas.openxmlformats.org/officeDocument/2006/relationships/image" Target="../media/image106.png"/><Relationship Id="rId54" Type="http://schemas.openxmlformats.org/officeDocument/2006/relationships/image" Target="../media/image118.png"/><Relationship Id="rId62" Type="http://schemas.openxmlformats.org/officeDocument/2006/relationships/image" Target="../media/image126.png"/><Relationship Id="rId70" Type="http://schemas.openxmlformats.org/officeDocument/2006/relationships/image" Target="../media/image134.png"/><Relationship Id="rId75" Type="http://schemas.openxmlformats.org/officeDocument/2006/relationships/image" Target="../media/image13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1.png"/><Relationship Id="rId15" Type="http://schemas.openxmlformats.org/officeDocument/2006/relationships/image" Target="../media/image80.png"/><Relationship Id="rId23" Type="http://schemas.openxmlformats.org/officeDocument/2006/relationships/image" Target="../media/image88.png"/><Relationship Id="rId28" Type="http://schemas.openxmlformats.org/officeDocument/2006/relationships/image" Target="../media/image93.png"/><Relationship Id="rId36" Type="http://schemas.openxmlformats.org/officeDocument/2006/relationships/image" Target="../media/image101.png"/><Relationship Id="rId49" Type="http://schemas.openxmlformats.org/officeDocument/2006/relationships/image" Target="../media/image52.png"/><Relationship Id="rId57" Type="http://schemas.openxmlformats.org/officeDocument/2006/relationships/image" Target="../media/image121.png"/><Relationship Id="rId10" Type="http://schemas.openxmlformats.org/officeDocument/2006/relationships/image" Target="../media/image75.png"/><Relationship Id="rId31" Type="http://schemas.openxmlformats.org/officeDocument/2006/relationships/image" Target="../media/image96.png"/><Relationship Id="rId44" Type="http://schemas.openxmlformats.org/officeDocument/2006/relationships/image" Target="../media/image109.png"/><Relationship Id="rId52" Type="http://schemas.openxmlformats.org/officeDocument/2006/relationships/image" Target="../media/image116.png"/><Relationship Id="rId60" Type="http://schemas.openxmlformats.org/officeDocument/2006/relationships/image" Target="../media/image124.png"/><Relationship Id="rId65" Type="http://schemas.openxmlformats.org/officeDocument/2006/relationships/image" Target="../media/image129.png"/><Relationship Id="rId73" Type="http://schemas.openxmlformats.org/officeDocument/2006/relationships/image" Target="../media/image137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39" Type="http://schemas.openxmlformats.org/officeDocument/2006/relationships/image" Target="../media/image104.png"/><Relationship Id="rId34" Type="http://schemas.openxmlformats.org/officeDocument/2006/relationships/image" Target="../media/image99.png"/><Relationship Id="rId50" Type="http://schemas.openxmlformats.org/officeDocument/2006/relationships/image" Target="../media/image114.png"/><Relationship Id="rId55" Type="http://schemas.openxmlformats.org/officeDocument/2006/relationships/image" Target="../media/image119.png"/><Relationship Id="rId76" Type="http://schemas.openxmlformats.org/officeDocument/2006/relationships/image" Target="../media/image140.png"/><Relationship Id="rId7" Type="http://schemas.openxmlformats.org/officeDocument/2006/relationships/image" Target="../media/image72.png"/><Relationship Id="rId71" Type="http://schemas.openxmlformats.org/officeDocument/2006/relationships/image" Target="../media/image1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714597A-A319-3E97-36E7-F014D7E1B5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" t="17134" r="112" b="26519"/>
          <a:stretch/>
        </p:blipFill>
        <p:spPr>
          <a:xfrm>
            <a:off x="0" y="1097280"/>
            <a:ext cx="12192000" cy="45956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D5E0AB1-A8A4-10D9-3AF0-EA7D1200C4B8}"/>
              </a:ext>
            </a:extLst>
          </p:cNvPr>
          <p:cNvSpPr/>
          <p:nvPr/>
        </p:nvSpPr>
        <p:spPr>
          <a:xfrm>
            <a:off x="0" y="1097280"/>
            <a:ext cx="12192000" cy="4595624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806457A-A377-4EC1-B185-B90C2A708601}"/>
              </a:ext>
            </a:extLst>
          </p:cNvPr>
          <p:cNvSpPr txBox="1">
            <a:spLocks/>
          </p:cNvSpPr>
          <p:nvPr/>
        </p:nvSpPr>
        <p:spPr>
          <a:xfrm>
            <a:off x="544951" y="1758577"/>
            <a:ext cx="4899253" cy="41660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latin typeface="Arial Black" panose="020B0A04020102020204" pitchFamily="34" charset="0"/>
                <a:ea typeface="Source Sans Pro" panose="020B0503030403020204" pitchFamily="34" charset="0"/>
              </a:rPr>
              <a:t>Date</a:t>
            </a:r>
          </a:p>
          <a:p>
            <a:endParaRPr lang="en-US" sz="1800">
              <a:latin typeface="Arial Black" panose="020B0A04020102020204" pitchFamily="34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2EF85CD-E7AA-9BA9-D617-748C0EB9D0FB}"/>
              </a:ext>
            </a:extLst>
          </p:cNvPr>
          <p:cNvSpPr txBox="1">
            <a:spLocks/>
          </p:cNvSpPr>
          <p:nvPr/>
        </p:nvSpPr>
        <p:spPr>
          <a:xfrm>
            <a:off x="545078" y="2186987"/>
            <a:ext cx="4389157" cy="182901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>
                <a:solidFill>
                  <a:schemeClr val="bg1"/>
                </a:solidFill>
                <a:latin typeface="Arial Black"/>
              </a:rPr>
              <a:t>Fatherhood TIES</a:t>
            </a:r>
            <a:endParaRPr lang="en-US" sz="360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sz="3600">
                <a:solidFill>
                  <a:schemeClr val="bg1"/>
                </a:solidFill>
                <a:latin typeface="Arial Black"/>
              </a:rPr>
              <a:t>Photovoice</a:t>
            </a:r>
          </a:p>
          <a:p>
            <a:pPr marL="0" indent="0">
              <a:buNone/>
            </a:pPr>
            <a:r>
              <a:rPr lang="en-US" sz="3600">
                <a:solidFill>
                  <a:schemeClr val="bg1"/>
                </a:solidFill>
                <a:latin typeface="Arial Black"/>
              </a:rPr>
              <a:t>Training</a:t>
            </a:r>
            <a:endParaRPr lang="en-US" sz="36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36A84342-BA31-B64C-6C9C-3E8C77C61C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467" y="5851854"/>
            <a:ext cx="1574347" cy="792552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A6C30B5-FD32-9904-7846-3EB9B2789F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076" y="5854543"/>
            <a:ext cx="787177" cy="787175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9EA2604C-3DFC-D949-5CF4-A317044091A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666" y="5991350"/>
            <a:ext cx="1307247" cy="51356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B13336D-0869-9DD2-C7BC-EA1C5F4A3C71}"/>
              </a:ext>
            </a:extLst>
          </p:cNvPr>
          <p:cNvGrpSpPr/>
          <p:nvPr/>
        </p:nvGrpSpPr>
        <p:grpSpPr>
          <a:xfrm>
            <a:off x="712835" y="3970978"/>
            <a:ext cx="2147205" cy="364526"/>
            <a:chOff x="1363917" y="7264922"/>
            <a:chExt cx="4293322" cy="72886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63E2FC-93F6-7082-919C-13D24BD7B8ED}"/>
                </a:ext>
              </a:extLst>
            </p:cNvPr>
            <p:cNvSpPr/>
            <p:nvPr/>
          </p:nvSpPr>
          <p:spPr>
            <a:xfrm>
              <a:off x="1364171" y="7300001"/>
              <a:ext cx="4293068" cy="69378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Arial" panose="020B0604020202020204" pitchFamily="34" charset="0"/>
              </a:endParaRPr>
            </a:p>
          </p:txBody>
        </p:sp>
        <p:sp>
          <p:nvSpPr>
            <p:cNvPr id="19" name="Text Placeholder 11">
              <a:extLst>
                <a:ext uri="{FF2B5EF4-FFF2-40B4-BE49-F238E27FC236}">
                  <a16:creationId xmlns:a16="http://schemas.microsoft.com/office/drawing/2014/main" id="{45BA1A81-431D-29E4-48B1-9E222FF8A565}"/>
                </a:ext>
              </a:extLst>
            </p:cNvPr>
            <p:cNvSpPr txBox="1">
              <a:spLocks/>
            </p:cNvSpPr>
            <p:nvPr/>
          </p:nvSpPr>
          <p:spPr>
            <a:xfrm>
              <a:off x="1363917" y="7264922"/>
              <a:ext cx="4293196" cy="693789"/>
            </a:xfrm>
            <a:prstGeom prst="rect">
              <a:avLst/>
            </a:prstGeom>
            <a:ln>
              <a:noFill/>
            </a:ln>
          </p:spPr>
          <p:txBody>
            <a:bodyPr vert="horz" lIns="182843" tIns="91422" rIns="182843" bIns="91422" rtlCol="0" anchor="ctr">
              <a:noAutofit/>
            </a:bodyPr>
            <a:lstStyle>
              <a:lvl1pPr marL="0" indent="0" algn="l" defTabSz="1828434" rtl="0" eaLnBrk="1" latinLnBrk="0" hangingPunct="1">
                <a:lnSpc>
                  <a:spcPct val="90000"/>
                </a:lnSpc>
                <a:spcBef>
                  <a:spcPts val="2000"/>
                </a:spcBef>
                <a:buFont typeface="Arial" panose="020B0604020202020204" pitchFamily="34" charset="0"/>
                <a:buNone/>
                <a:defRPr lang="en-US" sz="4800" kern="1200" dirty="0">
                  <a:solidFill>
                    <a:schemeClr val="tx1">
                      <a:lumMod val="50000"/>
                    </a:schemeClr>
                  </a:solidFill>
                  <a:effectLst/>
                  <a:latin typeface="+mj-lt"/>
                  <a:ea typeface="Source Sans Pro Black" panose="020B0803030403020204" pitchFamily="34" charset="0"/>
                  <a:cs typeface="+mn-cs"/>
                </a:defRPr>
              </a:lvl1pPr>
              <a:lvl2pPr marL="914217" indent="0" algn="l" defTabSz="182843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en-US" sz="40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Lato Light"/>
                </a:defRPr>
              </a:lvl2pPr>
              <a:lvl3pPr marL="1828434" indent="0" algn="l" defTabSz="182843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en-US" sz="36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Lato Light"/>
                </a:defRPr>
              </a:lvl3pPr>
              <a:lvl4pPr marL="2742651" indent="0" algn="l" defTabSz="182843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en-US" sz="3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Lato Light"/>
                </a:defRPr>
              </a:lvl4pPr>
              <a:lvl5pPr marL="3656868" indent="0" algn="l" defTabSz="182843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en-US" sz="3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Lato Light"/>
                </a:defRPr>
              </a:lvl5pPr>
              <a:lvl6pPr marL="5028194" indent="-457109" algn="l" defTabSz="182843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942411" indent="-457109" algn="l" defTabSz="182843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856628" indent="-457109" algn="l" defTabSz="182843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770846" indent="-457109" algn="l" defTabSz="182843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0"/>
                </a:spcBef>
              </a:pPr>
              <a:r>
                <a:rPr lang="en-US" sz="1500" b="1">
                  <a:solidFill>
                    <a:schemeClr val="bg1"/>
                  </a:solidFill>
                  <a:latin typeface="Arial" panose="020B0604020202020204" pitchFamily="34" charset="0"/>
                  <a:ea typeface="Source Sans Pro" panose="020B0503030403020204" pitchFamily="34" charset="0"/>
                </a:rPr>
                <a:t>Sub-title</a:t>
              </a:r>
              <a:endParaRPr lang="en-US" sz="1500" b="1">
                <a:latin typeface="Arial" panose="020B0604020202020204" pitchFamily="34" charset="0"/>
              </a:endParaRPr>
            </a:p>
          </p:txBody>
        </p:sp>
      </p:grp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E48B0086-8EED-EDD0-88E6-36620428E2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148" y="157718"/>
            <a:ext cx="1753892" cy="77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51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D6DF6-5B25-79AF-09F2-0008B7DD2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49DED-F98B-AA29-6402-0A09C4EFE0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Welcome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B79EAB77-EA1B-845C-B39D-F4147B3C0E4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AF7CB-A8CE-582C-C1DB-E6D72AC69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Fatherhood TIES Study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AD6ED5E-6255-A10D-1B61-1C38A65A01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/>
              <a:t>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C403DC-3521-3A53-9255-0D192EBD4F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Your Role in the Study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725D92A4-EE14-BE47-EFF6-F0FD3F4AE6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/>
              <a:t>6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1F6EA68-2AA8-DF86-685C-EC38431277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Using Photos for Research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7FFFF704-D039-7DC7-A34E-489FEE26CD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/>
              <a:t>11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2545FBC-2F5C-8772-F385-63E10355830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Wrap-Up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B834A08F-B9C1-B3EF-25F5-A69D401C8BC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974397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BA60034-9E02-4BFF-D46B-98C157D63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Welcome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900E35B6-58C6-ABFD-1333-AA1B7702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dirty="0" smtClean="0"/>
              <a:pPr/>
              <a:t>3</a:t>
            </a:fld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A91497-60EB-6CC6-BE1A-11323E8A9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Why did you decide to join participate in the Fatherhood TIES Photovoice study?</a:t>
            </a:r>
          </a:p>
        </p:txBody>
      </p:sp>
    </p:spTree>
    <p:extLst>
      <p:ext uri="{BB962C8B-B14F-4D97-AF65-F5344CB8AC3E}">
        <p14:creationId xmlns:p14="http://schemas.microsoft.com/office/powerpoint/2010/main" val="402729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92EA598-03B4-B2E5-9280-8AAF34E056DE}"/>
              </a:ext>
            </a:extLst>
          </p:cNvPr>
          <p:cNvSpPr/>
          <p:nvPr/>
        </p:nvSpPr>
        <p:spPr>
          <a:xfrm>
            <a:off x="0" y="993427"/>
            <a:ext cx="12192000" cy="5013434"/>
          </a:xfrm>
          <a:prstGeom prst="rect">
            <a:avLst/>
          </a:prstGeom>
          <a:solidFill>
            <a:srgbClr val="0085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9FB96F2-229E-8F46-4B9A-817C3BC5C492}"/>
              </a:ext>
            </a:extLst>
          </p:cNvPr>
          <p:cNvSpPr/>
          <p:nvPr/>
        </p:nvSpPr>
        <p:spPr>
          <a:xfrm>
            <a:off x="2975374" y="91440"/>
            <a:ext cx="6675120" cy="6675120"/>
          </a:xfrm>
          <a:prstGeom prst="ellipse">
            <a:avLst/>
          </a:prstGeom>
          <a:noFill/>
          <a:ln w="3175">
            <a:solidFill>
              <a:srgbClr val="998B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1565CB9-FD98-B7BB-78B4-54BB4CE4FF9B}"/>
              </a:ext>
            </a:extLst>
          </p:cNvPr>
          <p:cNvSpPr/>
          <p:nvPr/>
        </p:nvSpPr>
        <p:spPr>
          <a:xfrm>
            <a:off x="5190682" y="851138"/>
            <a:ext cx="5155723" cy="5155723"/>
          </a:xfrm>
          <a:prstGeom prst="ellipse">
            <a:avLst/>
          </a:prstGeom>
          <a:noFill/>
          <a:ln w="3175">
            <a:solidFill>
              <a:srgbClr val="998B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1FF710-A47C-4EC3-EC5B-7FA6BEDFD0FD}"/>
              </a:ext>
            </a:extLst>
          </p:cNvPr>
          <p:cNvSpPr/>
          <p:nvPr/>
        </p:nvSpPr>
        <p:spPr>
          <a:xfrm>
            <a:off x="2818856" y="1370523"/>
            <a:ext cx="3692284" cy="3692284"/>
          </a:xfrm>
          <a:prstGeom prst="ellipse">
            <a:avLst/>
          </a:prstGeom>
          <a:noFill/>
          <a:ln w="3175">
            <a:solidFill>
              <a:srgbClr val="998B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32E6225-9306-2617-59FE-E6D3DE093C01}"/>
              </a:ext>
            </a:extLst>
          </p:cNvPr>
          <p:cNvSpPr/>
          <p:nvPr/>
        </p:nvSpPr>
        <p:spPr>
          <a:xfrm>
            <a:off x="1014095" y="1346139"/>
            <a:ext cx="3692284" cy="3692284"/>
          </a:xfrm>
          <a:prstGeom prst="ellipse">
            <a:avLst/>
          </a:prstGeom>
          <a:noFill/>
          <a:ln w="3175">
            <a:solidFill>
              <a:srgbClr val="998B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8995F3-A640-2C7A-2414-98E3E1E2607F}"/>
              </a:ext>
            </a:extLst>
          </p:cNvPr>
          <p:cNvSpPr txBox="1">
            <a:spLocks/>
          </p:cNvSpPr>
          <p:nvPr/>
        </p:nvSpPr>
        <p:spPr>
          <a:xfrm>
            <a:off x="1132602" y="4230233"/>
            <a:ext cx="10045303" cy="120967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u="sng">
                <a:solidFill>
                  <a:schemeClr val="bg1"/>
                </a:solidFill>
                <a:latin typeface="+mj-lt"/>
              </a:rPr>
              <a:t>T</a:t>
            </a:r>
            <a:r>
              <a:rPr lang="en-US" sz="3200">
                <a:solidFill>
                  <a:schemeClr val="bg1"/>
                </a:solidFill>
                <a:latin typeface="+mj-lt"/>
              </a:rPr>
              <a:t>esting </a:t>
            </a:r>
            <a:r>
              <a:rPr lang="en-US" sz="3200" u="sng">
                <a:solidFill>
                  <a:schemeClr val="bg1"/>
                </a:solidFill>
                <a:latin typeface="+mj-lt"/>
              </a:rPr>
              <a:t>I</a:t>
            </a:r>
            <a:r>
              <a:rPr lang="en-US" sz="3200">
                <a:solidFill>
                  <a:schemeClr val="bg1"/>
                </a:solidFill>
                <a:latin typeface="+mj-lt"/>
              </a:rPr>
              <a:t>dentified </a:t>
            </a:r>
            <a:r>
              <a:rPr lang="en-US" sz="3200" u="sng">
                <a:solidFill>
                  <a:schemeClr val="bg1"/>
                </a:solidFill>
                <a:latin typeface="+mj-lt"/>
              </a:rPr>
              <a:t>E</a:t>
            </a:r>
            <a:r>
              <a:rPr lang="en-US" sz="3200">
                <a:solidFill>
                  <a:schemeClr val="bg1"/>
                </a:solidFill>
                <a:latin typeface="+mj-lt"/>
              </a:rPr>
              <a:t>lements for </a:t>
            </a:r>
            <a:r>
              <a:rPr lang="en-US" sz="3200" u="sng">
                <a:solidFill>
                  <a:schemeClr val="bg1"/>
                </a:solidFill>
                <a:latin typeface="+mj-lt"/>
              </a:rPr>
              <a:t>S</a:t>
            </a:r>
            <a:r>
              <a:rPr lang="en-US" sz="3200">
                <a:solidFill>
                  <a:schemeClr val="bg1"/>
                </a:solidFill>
                <a:latin typeface="+mj-lt"/>
              </a:rPr>
              <a:t>uccess in Fatherhood Programs</a:t>
            </a:r>
          </a:p>
          <a:p>
            <a:pPr marL="0" indent="0" algn="ctr">
              <a:buNone/>
            </a:pPr>
            <a:endParaRPr 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E0320773-A25A-F493-A0C2-E2CF1015EBF0}"/>
              </a:ext>
            </a:extLst>
          </p:cNvPr>
          <p:cNvSpPr txBox="1">
            <a:spLocks/>
          </p:cNvSpPr>
          <p:nvPr/>
        </p:nvSpPr>
        <p:spPr>
          <a:xfrm>
            <a:off x="2674077" y="1963377"/>
            <a:ext cx="6843844" cy="18897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solidFill>
                  <a:schemeClr val="bg1"/>
                </a:solidFill>
                <a:latin typeface="Arial Black"/>
              </a:rPr>
              <a:t>Fatherhood T.I.E.S. Study</a:t>
            </a:r>
            <a:endParaRPr lang="en-US" sz="6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11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273B55-718D-BF87-FD7B-0788B65F6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283210" indent="-283210"/>
            <a:r>
              <a:rPr lang="en-US" sz="3000" dirty="0"/>
              <a:t>The study focuses on testing “program elements” of fatherhood programs – how and where they are most effective at improving the lives of fathers and their children.  </a:t>
            </a:r>
          </a:p>
          <a:p>
            <a:pPr marL="0" indent="0">
              <a:buNone/>
            </a:pPr>
            <a:endParaRPr lang="en-US" dirty="0"/>
          </a:p>
          <a:p>
            <a:pPr marL="283210" indent="-283210"/>
            <a:r>
              <a:rPr lang="en-US" dirty="0"/>
              <a:t>TIES hopes to improve:</a:t>
            </a:r>
          </a:p>
          <a:p>
            <a:pPr marL="566420" lvl="1" indent="-283210"/>
            <a:r>
              <a:rPr lang="en-US" dirty="0"/>
              <a:t>Father well-being</a:t>
            </a:r>
          </a:p>
          <a:p>
            <a:pPr marL="566420" lvl="1" indent="-283210"/>
            <a:r>
              <a:rPr lang="en-US" dirty="0"/>
              <a:t>Father-child relationships</a:t>
            </a:r>
          </a:p>
          <a:p>
            <a:pPr marL="566420" lvl="1" indent="-283210"/>
            <a:r>
              <a:rPr lang="en-US" dirty="0"/>
              <a:t>Co-parenting relationships</a:t>
            </a:r>
          </a:p>
          <a:p>
            <a:pPr marL="566420" lvl="1" indent="-283210"/>
            <a:r>
              <a:rPr lang="en-US" dirty="0"/>
              <a:t>Economic stability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2EF1DE-337F-5192-8762-CB5AF953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A8BD3563-74C4-0E4D-FE4C-A2AA33C32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Arial Black"/>
              </a:rPr>
              <a:t>Overview of the Fatherhood TIES Study</a:t>
            </a:r>
          </a:p>
        </p:txBody>
      </p:sp>
    </p:spTree>
    <p:extLst>
      <p:ext uri="{BB962C8B-B14F-4D97-AF65-F5344CB8AC3E}">
        <p14:creationId xmlns:p14="http://schemas.microsoft.com/office/powerpoint/2010/main" val="1710248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63590-2603-EA8A-F5F1-BB2D8E777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3210" indent="-283210"/>
            <a:r>
              <a:rPr lang="en-US" dirty="0">
                <a:latin typeface="Arial"/>
                <a:cs typeface="Arial"/>
              </a:rPr>
              <a:t>Explore how the program elements of fatherhood program affects fathers' lives</a:t>
            </a:r>
          </a:p>
          <a:p>
            <a:pPr marL="283210" indent="-283210"/>
            <a:endParaRPr lang="en-US" dirty="0">
              <a:latin typeface="Arial"/>
              <a:cs typeface="Arial"/>
            </a:endParaRPr>
          </a:p>
          <a:p>
            <a:pPr marL="283210" indent="-283210"/>
            <a:r>
              <a:rPr lang="en-US" dirty="0">
                <a:latin typeface="Arial"/>
                <a:cs typeface="Arial"/>
              </a:rPr>
              <a:t>Empower fathers to:</a:t>
            </a:r>
            <a:endParaRPr lang="en-US" dirty="0"/>
          </a:p>
          <a:p>
            <a:pPr marL="566420" lvl="1" indent="-283210"/>
            <a:r>
              <a:rPr lang="en-US" dirty="0">
                <a:latin typeface="Arial"/>
                <a:cs typeface="Arial"/>
              </a:rPr>
              <a:t>Document and share your experiences</a:t>
            </a:r>
          </a:p>
          <a:p>
            <a:pPr marL="566420" lvl="1" indent="-283210"/>
            <a:r>
              <a:rPr lang="en-US" dirty="0">
                <a:latin typeface="Arial"/>
                <a:cs typeface="Arial"/>
              </a:rPr>
              <a:t>Identify concerns with systems and how they affect your lives</a:t>
            </a:r>
          </a:p>
          <a:p>
            <a:pPr marL="566420" lvl="1" indent="-283210"/>
            <a:r>
              <a:rPr lang="en-US" dirty="0">
                <a:latin typeface="Arial"/>
                <a:cs typeface="Arial"/>
              </a:rPr>
              <a:t>Bring your voice to the attention of decision makers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3D3B91-825F-EA45-5727-7DC40B873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66FC2F-D669-FFB8-6104-951EBCC6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 of the Photovoice Study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B17ADFC-E89A-3161-A09F-9C52594FB5C5}"/>
              </a:ext>
            </a:extLst>
          </p:cNvPr>
          <p:cNvSpPr txBox="1">
            <a:spLocks/>
          </p:cNvSpPr>
          <p:nvPr/>
        </p:nvSpPr>
        <p:spPr>
          <a:xfrm>
            <a:off x="903612" y="4774523"/>
            <a:ext cx="8131823" cy="11189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3464" indent="-283464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2600">
              <a:solidFill>
                <a:srgbClr val="000000"/>
              </a:solidFill>
              <a:cs typeface="Arial"/>
            </a:endParaRPr>
          </a:p>
          <a:p>
            <a:pPr marL="0" indent="0">
              <a:buNone/>
            </a:pPr>
            <a:r>
              <a:rPr lang="en-US" sz="3000" b="1" dirty="0">
                <a:solidFill>
                  <a:schemeClr val="accent6"/>
                </a:solidFill>
              </a:rPr>
              <a:t>What are your hopes for this project?</a:t>
            </a:r>
            <a:endParaRPr lang="en-US" b="1" dirty="0">
              <a:solidFill>
                <a:schemeClr val="accent6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4663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46FC9-B1BD-C071-5918-25A31825B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80" y="944367"/>
            <a:ext cx="10515600" cy="1002193"/>
          </a:xfrm>
        </p:spPr>
        <p:txBody>
          <a:bodyPr anchor="ctr">
            <a:normAutofit/>
          </a:bodyPr>
          <a:lstStyle/>
          <a:p>
            <a:r>
              <a:rPr lang="en-US" sz="3200">
                <a:latin typeface="Arial Black"/>
              </a:rPr>
              <a:t>Photovoice Activities 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2B391B5-E71F-511E-716F-AAEEF17DD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43B8D3-9A08-F84C-9DD4-44948BA52D4B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26D58C-6F4D-A33C-B493-5E659B4A31D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90993991"/>
              </p:ext>
            </p:extLst>
          </p:nvPr>
        </p:nvGraphicFramePr>
        <p:xfrm>
          <a:off x="1424539" y="2071688"/>
          <a:ext cx="8283575" cy="3986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98336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881F-CA86-A4F1-802F-E64731BD28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Your Role in the Study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C8A3F-FA8D-342D-78E4-AD7457E0B09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559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46C7FB9-1D67-4C73-7AAC-B157D99BC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245028"/>
            <a:ext cx="10515600" cy="1002193"/>
          </a:xfrm>
        </p:spPr>
        <p:txBody>
          <a:bodyPr/>
          <a:lstStyle/>
          <a:p>
            <a:r>
              <a:rPr lang="en-US"/>
              <a:t>Researcher-Participant Role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598057D-2D19-A4CF-932F-982868460A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949806"/>
              </p:ext>
            </p:extLst>
          </p:nvPr>
        </p:nvGraphicFramePr>
        <p:xfrm>
          <a:off x="1815806" y="103653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Graphic 5" descr="Camera with solid fill">
            <a:extLst>
              <a:ext uri="{FF2B5EF4-FFF2-40B4-BE49-F238E27FC236}">
                <a16:creationId xmlns:a16="http://schemas.microsoft.com/office/drawing/2014/main" id="{12D0382E-B80C-1B1A-F2C5-88B8B56DEA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95479" y="1833120"/>
            <a:ext cx="914400" cy="914400"/>
          </a:xfrm>
          <a:prstGeom prst="rect">
            <a:avLst/>
          </a:prstGeom>
        </p:spPr>
      </p:pic>
      <p:pic>
        <p:nvPicPr>
          <p:cNvPr id="8" name="Graphic 7" descr="User with solid fill">
            <a:extLst>
              <a:ext uri="{FF2B5EF4-FFF2-40B4-BE49-F238E27FC236}">
                <a16:creationId xmlns:a16="http://schemas.microsoft.com/office/drawing/2014/main" id="{43E8FA8E-258A-CA82-F88B-D461D51151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222502" y="18331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72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7350F5-267A-1781-EEF6-389CC043C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Researchers are held responsible for maintaining ethical standards when conducting research.</a:t>
            </a:r>
          </a:p>
          <a:p>
            <a:r>
              <a:rPr lang="en-US"/>
              <a:t>Maintaining ethical principles is important for protecting the dignity, rights, safety, and well-being of research participants.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87CFFB-28E4-65D3-3DDF-AF1E3AE3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E39-D779-4320-B2B5-D58ED4E97F2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E942A02-8248-7FE2-DB0C-6E58F79CD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Researcher</a:t>
            </a:r>
            <a:r>
              <a:rPr lang="en-US"/>
              <a:t>- Participant Role</a:t>
            </a:r>
          </a:p>
        </p:txBody>
      </p:sp>
    </p:spTree>
    <p:extLst>
      <p:ext uri="{BB962C8B-B14F-4D97-AF65-F5344CB8AC3E}">
        <p14:creationId xmlns:p14="http://schemas.microsoft.com/office/powerpoint/2010/main" val="794059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95B11-C76E-DD57-C5B1-8658DCE8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4B88C3-22C9-7AFF-33C5-C94BB8BA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Ethical Principles for Human Subjects Research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E85F37-25DE-7AFA-16CC-1A46E02CC36E}"/>
              </a:ext>
            </a:extLst>
          </p:cNvPr>
          <p:cNvSpPr txBox="1"/>
          <p:nvPr/>
        </p:nvSpPr>
        <p:spPr>
          <a:xfrm>
            <a:off x="838200" y="1707713"/>
            <a:ext cx="841465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What is Human Subjects Research?</a:t>
            </a:r>
          </a:p>
        </p:txBody>
      </p:sp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B3295163-783C-665A-B55A-432E3E7B2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69151"/>
            <a:ext cx="1815882" cy="18158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6F0F21-A4BB-1357-4C5A-95D478895874}"/>
              </a:ext>
            </a:extLst>
          </p:cNvPr>
          <p:cNvSpPr txBox="1"/>
          <p:nvPr/>
        </p:nvSpPr>
        <p:spPr>
          <a:xfrm>
            <a:off x="2791325" y="2758512"/>
            <a:ext cx="72861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“Living individuals about whom an investigator conducting research obtains: data through intervention or interaction with the individual, or identifiable private information. </a:t>
            </a:r>
          </a:p>
          <a:p>
            <a:endParaRPr lang="en-US" sz="2000"/>
          </a:p>
          <a:p>
            <a:r>
              <a:rPr lang="en-US" sz="2000"/>
              <a:t>In other words… Human subjects are the people participating in studies like TIES</a:t>
            </a:r>
          </a:p>
          <a:p>
            <a:endParaRPr lang="en-US" sz="2000"/>
          </a:p>
          <a:p>
            <a:r>
              <a:rPr lang="en-US" sz="2000"/>
              <a:t>Federal regulations govern the treatment of human subjects. </a:t>
            </a:r>
          </a:p>
        </p:txBody>
      </p:sp>
    </p:spTree>
    <p:extLst>
      <p:ext uri="{BB962C8B-B14F-4D97-AF65-F5344CB8AC3E}">
        <p14:creationId xmlns:p14="http://schemas.microsoft.com/office/powerpoint/2010/main" val="3592943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E7DB7CA-F98F-DA72-5034-4333A03B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Belmont Principles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95B11-C76E-DD57-C5B1-8658DCE8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4B88C3-22C9-7AFF-33C5-C94BB8BA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Ethical Principles for Human Subjects Research</a:t>
            </a:r>
          </a:p>
        </p:txBody>
      </p:sp>
      <p:graphicFrame>
        <p:nvGraphicFramePr>
          <p:cNvPr id="8" name="Content Placeholder 1">
            <a:extLst>
              <a:ext uri="{FF2B5EF4-FFF2-40B4-BE49-F238E27FC236}">
                <a16:creationId xmlns:a16="http://schemas.microsoft.com/office/drawing/2014/main" id="{AE4CA0A5-9A32-990E-EC4A-F9B5ADC47F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3618097"/>
              </p:ext>
            </p:extLst>
          </p:nvPr>
        </p:nvGraphicFramePr>
        <p:xfrm>
          <a:off x="1990725" y="2570635"/>
          <a:ext cx="7520667" cy="3785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471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881F-CA86-A4F1-802F-E64731BD28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Using Photovoice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A3687D-2FB0-F381-7B43-CF08435AC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5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4C19F-B8A2-E57A-212D-52C5C4AF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dirty="0" smtClean="0"/>
              <a:pPr/>
              <a:t>14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DA18BF-E066-49AD-EC19-D0F545582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09" y="485574"/>
            <a:ext cx="10515600" cy="1002193"/>
          </a:xfrm>
        </p:spPr>
        <p:txBody>
          <a:bodyPr/>
          <a:lstStyle/>
          <a:p>
            <a:r>
              <a:rPr lang="en-US" sz="2800"/>
              <a:t>Using Photos to Tell a Story</a:t>
            </a:r>
          </a:p>
        </p:txBody>
      </p:sp>
      <p:pic>
        <p:nvPicPr>
          <p:cNvPr id="9" name="Picture 8" descr="A silhouette of a person and a child holding hands&#10;&#10;Description automatically generated">
            <a:extLst>
              <a:ext uri="{FF2B5EF4-FFF2-40B4-BE49-F238E27FC236}">
                <a16:creationId xmlns:a16="http://schemas.microsoft.com/office/drawing/2014/main" id="{8D94A4C9-44F7-AFCB-F9FD-3B62EBEAE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709" y="1807369"/>
            <a:ext cx="3807068" cy="4558259"/>
          </a:xfrm>
          <a:prstGeom prst="rect">
            <a:avLst/>
          </a:prstGeom>
        </p:spPr>
      </p:pic>
      <p:pic>
        <p:nvPicPr>
          <p:cNvPr id="11" name="Picture 10" descr="A person holding a book&#10;&#10;Description automatically generated">
            <a:extLst>
              <a:ext uri="{FF2B5EF4-FFF2-40B4-BE49-F238E27FC236}">
                <a16:creationId xmlns:a16="http://schemas.microsoft.com/office/drawing/2014/main" id="{F5788195-D5F4-E1D5-99B7-B303A6FC5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0726" y="1810061"/>
            <a:ext cx="3156225" cy="4558747"/>
          </a:xfrm>
          <a:prstGeom prst="rect">
            <a:avLst/>
          </a:prstGeom>
        </p:spPr>
      </p:pic>
      <p:pic>
        <p:nvPicPr>
          <p:cNvPr id="12" name="Picture 11" descr="A blurry image of a baby crib&#10;&#10;Description automatically generated">
            <a:extLst>
              <a:ext uri="{FF2B5EF4-FFF2-40B4-BE49-F238E27FC236}">
                <a16:creationId xmlns:a16="http://schemas.microsoft.com/office/drawing/2014/main" id="{624BAC0F-7408-7A62-AD13-B22204F539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7339" y="1803551"/>
            <a:ext cx="3421269" cy="2280340"/>
          </a:xfrm>
          <a:prstGeom prst="rect">
            <a:avLst/>
          </a:prstGeom>
        </p:spPr>
      </p:pic>
      <p:pic>
        <p:nvPicPr>
          <p:cNvPr id="13" name="Picture 12" descr="A wall with pictures of people on it&#10;&#10;Description automatically generated">
            <a:extLst>
              <a:ext uri="{FF2B5EF4-FFF2-40B4-BE49-F238E27FC236}">
                <a16:creationId xmlns:a16="http://schemas.microsoft.com/office/drawing/2014/main" id="{23D889E4-4501-E530-5EC5-0C76A85783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303" y="4092086"/>
            <a:ext cx="3470115" cy="228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68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Your Dirty Office Mug Is Grosser Than You Think | MyRecipes">
            <a:extLst>
              <a:ext uri="{FF2B5EF4-FFF2-40B4-BE49-F238E27FC236}">
                <a16:creationId xmlns:a16="http://schemas.microsoft.com/office/drawing/2014/main" id="{8EBD4A26-EB53-6E23-3471-6DF67CC40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960438"/>
            <a:ext cx="3746500" cy="22240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Blank Messy Bed At Night Stock Photo - Download Image Now - Bed -  Furniture, No People, Empty - iStock">
            <a:extLst>
              <a:ext uri="{FF2B5EF4-FFF2-40B4-BE49-F238E27FC236}">
                <a16:creationId xmlns:a16="http://schemas.microsoft.com/office/drawing/2014/main" id="{AE12C239-E0FA-CF25-C454-C7B3567A7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188" y="960438"/>
            <a:ext cx="3371850" cy="22240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5C7232C-EC5E-150E-E1A4-EE73E7720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3244850"/>
            <a:ext cx="3549650" cy="26463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Melatonin: What It Is, Why Take It, and Is It Safe? - SOVA Night Guard">
            <a:extLst>
              <a:ext uri="{FF2B5EF4-FFF2-40B4-BE49-F238E27FC236}">
                <a16:creationId xmlns:a16="http://schemas.microsoft.com/office/drawing/2014/main" id="{F0DF4C29-F8A2-CE2D-5EEB-F507FE719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338" y="3244850"/>
            <a:ext cx="3567113" cy="26463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4C19F-B8A2-E57A-212D-52C5C4AF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79020" y="6356350"/>
            <a:ext cx="167477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CC43B8D3-9A08-F84C-9DD4-44948BA52D4B}" type="slidenum">
              <a:rPr lang="en-US" sz="1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pPr algn="r">
                <a:spcAft>
                  <a:spcPts val="600"/>
                </a:spcAft>
              </a:pPr>
              <a:t>15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DA18BF-E066-49AD-EC19-D0F545582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998BAB"/>
          </a:solidFill>
          <a:ln w="174625" cmpd="thinThick">
            <a:solidFill>
              <a:srgbClr val="998BAB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Using Photos to Tell a Story</a:t>
            </a:r>
          </a:p>
        </p:txBody>
      </p:sp>
    </p:spTree>
    <p:extLst>
      <p:ext uri="{BB962C8B-B14F-4D97-AF65-F5344CB8AC3E}">
        <p14:creationId xmlns:p14="http://schemas.microsoft.com/office/powerpoint/2010/main" val="379561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197369B-448A-A73D-F7AC-39EB29F17C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3378" y="-87549"/>
            <a:ext cx="5848350" cy="6858000"/>
          </a:xfrm>
        </p:spPr>
        <p:txBody>
          <a:bodyPr/>
          <a:lstStyle/>
          <a:p>
            <a:pPr marL="0" indent="0">
              <a:buNone/>
            </a:pP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AA88F1D-944E-0DF5-41A9-3B9E75BA2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7FFC0-FF3A-D733-A34E-E9E04F770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D950BD-00ED-537F-EAD3-1802DFAAD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264" y="429324"/>
            <a:ext cx="4488180" cy="1002193"/>
          </a:xfrm>
        </p:spPr>
        <p:txBody>
          <a:bodyPr/>
          <a:lstStyle/>
          <a:p>
            <a:r>
              <a:rPr lang="en-US"/>
              <a:t>Color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063BB6F-99F4-FD4D-8DB7-3C692E8F3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64" y="1860841"/>
            <a:ext cx="5619386" cy="4495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F7CD03-3CE0-53C7-84A2-0B23BFA2F590}"/>
              </a:ext>
            </a:extLst>
          </p:cNvPr>
          <p:cNvSpPr txBox="1"/>
          <p:nvPr/>
        </p:nvSpPr>
        <p:spPr>
          <a:xfrm>
            <a:off x="6726191" y="1023890"/>
            <a:ext cx="5193935" cy="52629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i="0" dirty="0">
                <a:solidFill>
                  <a:srgbClr val="000000"/>
                </a:solidFill>
                <a:effectLst/>
                <a:latin typeface="Lato"/>
                <a:ea typeface="Lato"/>
                <a:cs typeface="Lato"/>
              </a:rPr>
              <a:t>“</a:t>
            </a:r>
            <a:r>
              <a:rPr lang="en-US" sz="2400" i="0" dirty="0">
                <a:solidFill>
                  <a:srgbClr val="000000"/>
                </a:solidFill>
                <a:effectLst/>
                <a:latin typeface="Lato"/>
                <a:ea typeface="Lato"/>
                <a:cs typeface="Lato"/>
              </a:rPr>
              <a:t>I’m looking forward to moving, to going back where I was living before. I’ve got this yellow coat which 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</a:rPr>
              <a:t>I</a:t>
            </a:r>
            <a:r>
              <a:rPr lang="en-US" sz="2400" i="0" dirty="0">
                <a:solidFill>
                  <a:srgbClr val="000000"/>
                </a:solidFill>
                <a:effectLst/>
                <a:latin typeface="Lato"/>
                <a:ea typeface="Lato"/>
                <a:cs typeface="Lato"/>
              </a:rPr>
              <a:t>’ve not worn since 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</a:rPr>
              <a:t>I</a:t>
            </a:r>
            <a:r>
              <a:rPr lang="en-US" sz="2400" i="0" dirty="0">
                <a:solidFill>
                  <a:srgbClr val="000000"/>
                </a:solidFill>
                <a:effectLst/>
                <a:latin typeface="Lato"/>
                <a:ea typeface="Lato"/>
                <a:cs typeface="Lato"/>
              </a:rPr>
              <a:t> got here, and it makes me think of being in a different place where they don’t have full time nursing, so you get a little bit more freedom. The reason I moved here is because 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</a:rPr>
              <a:t>I</a:t>
            </a:r>
            <a:r>
              <a:rPr lang="en-US" sz="2400" i="0" dirty="0">
                <a:solidFill>
                  <a:srgbClr val="000000"/>
                </a:solidFill>
                <a:effectLst/>
                <a:latin typeface="Lato"/>
                <a:ea typeface="Lato"/>
                <a:cs typeface="Lato"/>
              </a:rPr>
              <a:t> became quite unwell, but I feel like 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</a:rPr>
              <a:t>I</a:t>
            </a:r>
            <a:r>
              <a:rPr lang="en-US" sz="2400" i="0" dirty="0">
                <a:solidFill>
                  <a:srgbClr val="000000"/>
                </a:solidFill>
                <a:effectLst/>
                <a:latin typeface="Lato"/>
                <a:ea typeface="Lato"/>
                <a:cs typeface="Lato"/>
              </a:rPr>
              <a:t>’m recovering a bit more. The coat is hanging on an easel. I like painting - sometimes it works for me and sometimes it doesn’t.”</a:t>
            </a:r>
            <a:endParaRPr lang="en-US" sz="2400"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413783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8D94D61-550B-CF02-4AEC-B06113140B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23878" y="33257"/>
            <a:ext cx="5620471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632726F-CD1A-1A01-EF3F-EC8196A8D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CAB0F-EB0C-9A88-1836-527C4159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FA45AD-D201-4642-1DF9-82D845EB6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4" y="556179"/>
            <a:ext cx="4488180" cy="1002193"/>
          </a:xfrm>
        </p:spPr>
        <p:txBody>
          <a:bodyPr/>
          <a:lstStyle/>
          <a:p>
            <a:r>
              <a:rPr lang="en-US"/>
              <a:t>Rule of Thirds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99B3DC1-7916-562A-035E-7C7F67186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01" y="1758704"/>
            <a:ext cx="5819775" cy="4364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C6BCD8-C22F-1069-ADE3-F393086D27F5}"/>
              </a:ext>
            </a:extLst>
          </p:cNvPr>
          <p:cNvSpPr txBox="1"/>
          <p:nvPr/>
        </p:nvSpPr>
        <p:spPr>
          <a:xfrm>
            <a:off x="7027544" y="1984929"/>
            <a:ext cx="4410075" cy="26776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0" i="0" dirty="0">
                <a:solidFill>
                  <a:srgbClr val="000000"/>
                </a:solidFill>
                <a:effectLst/>
                <a:latin typeface="Lato"/>
                <a:ea typeface="Lato"/>
                <a:cs typeface="Lato"/>
              </a:rPr>
              <a:t>“Life at Paje Beach. I took this photo because I find the environment beautiful. I enjoy taking walks by the beach and looking at the scenery. It is calm with a very gentle breeze.”</a:t>
            </a:r>
            <a:endParaRPr lang="en-US" sz="2400" dirty="0">
              <a:latin typeface="Lato"/>
              <a:ea typeface="Lato"/>
              <a:cs typeface="Lato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BAA44B-05BD-C33B-D35D-F609DC7A4EA8}"/>
              </a:ext>
            </a:extLst>
          </p:cNvPr>
          <p:cNvSpPr/>
          <p:nvPr/>
        </p:nvSpPr>
        <p:spPr>
          <a:xfrm>
            <a:off x="453388" y="1747530"/>
            <a:ext cx="1945006" cy="4364831"/>
          </a:xfrm>
          <a:prstGeom prst="rect">
            <a:avLst/>
          </a:prstGeom>
          <a:noFill/>
          <a:ln>
            <a:solidFill>
              <a:srgbClr val="231F2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42D983-BAF5-B5D5-F8EC-49191165377E}"/>
              </a:ext>
            </a:extLst>
          </p:cNvPr>
          <p:cNvSpPr/>
          <p:nvPr/>
        </p:nvSpPr>
        <p:spPr>
          <a:xfrm>
            <a:off x="2416774" y="1747044"/>
            <a:ext cx="1945006" cy="4364831"/>
          </a:xfrm>
          <a:prstGeom prst="rect">
            <a:avLst/>
          </a:prstGeom>
          <a:noFill/>
          <a:ln>
            <a:solidFill>
              <a:srgbClr val="231F2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37DBB0-F50D-91B1-AA7C-7A74115EAF1A}"/>
              </a:ext>
            </a:extLst>
          </p:cNvPr>
          <p:cNvSpPr/>
          <p:nvPr/>
        </p:nvSpPr>
        <p:spPr>
          <a:xfrm>
            <a:off x="4360493" y="1747530"/>
            <a:ext cx="1913957" cy="4384773"/>
          </a:xfrm>
          <a:prstGeom prst="rect">
            <a:avLst/>
          </a:prstGeom>
          <a:noFill/>
          <a:ln>
            <a:solidFill>
              <a:srgbClr val="231F2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1ACAC1-B89D-B847-4106-4E4AFA2281B9}"/>
              </a:ext>
            </a:extLst>
          </p:cNvPr>
          <p:cNvSpPr/>
          <p:nvPr/>
        </p:nvSpPr>
        <p:spPr>
          <a:xfrm>
            <a:off x="453388" y="3078804"/>
            <a:ext cx="5819775" cy="1533526"/>
          </a:xfrm>
          <a:prstGeom prst="rect">
            <a:avLst/>
          </a:prstGeom>
          <a:noFill/>
          <a:ln>
            <a:solidFill>
              <a:srgbClr val="231F2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73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5333032-C18A-5F3A-67A9-742D25E12A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3650" y="0"/>
            <a:ext cx="584835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70F933-7254-A9E7-62DC-86481774F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C6807-3D07-7FC1-627D-3746B72D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8AFB25D-6174-E1D1-F8D7-E01CE42FC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688" y="530926"/>
            <a:ext cx="4488180" cy="1002193"/>
          </a:xfrm>
        </p:spPr>
        <p:txBody>
          <a:bodyPr/>
          <a:lstStyle/>
          <a:p>
            <a:r>
              <a:rPr lang="en-US"/>
              <a:t>Perspective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2423AE0-78E1-C7D0-A817-BA98FE465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88" y="1861805"/>
            <a:ext cx="5918962" cy="473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E2A3C7-C28E-EEC0-206C-44AF07081F36}"/>
              </a:ext>
            </a:extLst>
          </p:cNvPr>
          <p:cNvSpPr txBox="1"/>
          <p:nvPr/>
        </p:nvSpPr>
        <p:spPr>
          <a:xfrm>
            <a:off x="7277118" y="2201831"/>
            <a:ext cx="4381188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>
                <a:latin typeface="Lato"/>
                <a:ea typeface="Lato"/>
                <a:cs typeface="Lato"/>
              </a:rPr>
              <a:t>“The steps I’m taking towards the light.</a:t>
            </a:r>
          </a:p>
          <a:p>
            <a:r>
              <a:rPr lang="en-US" sz="2800" dirty="0">
                <a:latin typeface="Lato"/>
                <a:ea typeface="Lato"/>
                <a:cs typeface="Lato"/>
              </a:rPr>
              <a:t>The light for me will be moving into my own home in September.”</a:t>
            </a:r>
          </a:p>
        </p:txBody>
      </p:sp>
    </p:spTree>
    <p:extLst>
      <p:ext uri="{BB962C8B-B14F-4D97-AF65-F5344CB8AC3E}">
        <p14:creationId xmlns:p14="http://schemas.microsoft.com/office/powerpoint/2010/main" val="1345475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C6807-3D07-7FC1-627D-3746B72D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8AFB25D-6174-E1D1-F8D7-E01CE42FC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Arial Black"/>
              </a:rPr>
              <a:t>The research question:</a:t>
            </a:r>
            <a:endParaRPr lang="en-US" sz="3200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5333032-C18A-5F3A-67A9-742D25E12A29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6343650" y="0"/>
            <a:ext cx="5848350" cy="6858000"/>
          </a:xfrm>
        </p:spPr>
        <p:txBody>
          <a:bodyPr/>
          <a:lstStyle/>
          <a:p>
            <a:pPr marL="0" indent="0">
              <a:buNone/>
            </a:pPr>
            <a:endParaRPr lang="en-US" b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E2A3C7-C28E-EEC0-206C-44AF07081F36}"/>
              </a:ext>
            </a:extLst>
          </p:cNvPr>
          <p:cNvSpPr txBox="1"/>
          <p:nvPr/>
        </p:nvSpPr>
        <p:spPr>
          <a:xfrm>
            <a:off x="843839" y="2064420"/>
            <a:ext cx="10627090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>
                <a:latin typeface="Lato"/>
                <a:ea typeface="Lato"/>
                <a:cs typeface="Lato"/>
              </a:rPr>
              <a:t>How has the parent coaching you received affected your:</a:t>
            </a:r>
          </a:p>
          <a:p>
            <a:endParaRPr lang="en-US" sz="3200" b="1" dirty="0">
              <a:latin typeface="Lato"/>
              <a:ea typeface="Lato"/>
              <a:cs typeface="Lato"/>
            </a:endParaRPr>
          </a:p>
          <a:p>
            <a:pPr marL="285750" indent="-285750">
              <a:buFont typeface="Arial"/>
              <a:buChar char="•"/>
            </a:pPr>
            <a:r>
              <a:rPr lang="en-US" sz="3200" b="1" dirty="0">
                <a:latin typeface="Lato"/>
                <a:ea typeface="Lato"/>
                <a:cs typeface="Lato"/>
              </a:rPr>
              <a:t>Parenting goal, skills, or habits</a:t>
            </a:r>
          </a:p>
          <a:p>
            <a:pPr marL="285750" indent="-285750">
              <a:buFont typeface="Arial"/>
              <a:buChar char="•"/>
            </a:pPr>
            <a:r>
              <a:rPr lang="en-US" sz="3200" b="1" dirty="0">
                <a:latin typeface="Lato"/>
                <a:ea typeface="Lato"/>
                <a:cs typeface="Lato"/>
              </a:rPr>
              <a:t>Relationship with your child/children</a:t>
            </a:r>
            <a:endParaRPr lang="en-US" sz="3200" b="1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3200" b="1" dirty="0">
                <a:latin typeface="Lato"/>
                <a:ea typeface="Lato"/>
                <a:cs typeface="Lato"/>
              </a:rPr>
              <a:t>Relationship with co-parent</a:t>
            </a:r>
          </a:p>
          <a:p>
            <a:pPr marL="285750" indent="-285750">
              <a:buFont typeface="Arial"/>
              <a:buChar char="•"/>
            </a:pPr>
            <a:r>
              <a:rPr lang="en-US" sz="3200" b="1" dirty="0">
                <a:latin typeface="Lato"/>
                <a:ea typeface="Lato"/>
                <a:cs typeface="Lato"/>
              </a:rPr>
              <a:t>Personal mental health and well-being</a:t>
            </a:r>
          </a:p>
          <a:p>
            <a:endParaRPr lang="en-US" sz="2400" dirty="0">
              <a:latin typeface="Lato"/>
              <a:ea typeface="Lato"/>
              <a:cs typeface="Lato"/>
            </a:endParaRPr>
          </a:p>
          <a:p>
            <a:endParaRPr lang="en-US" dirty="0"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548977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5E157D09-1E5F-9084-07C0-E186B2834F2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6343650" y="841105"/>
            <a:ext cx="5848350" cy="5175789"/>
          </a:xfrm>
          <a:noFill/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3A9D032-24C1-B64B-41EF-7CEF5B8CC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725" y="2943641"/>
            <a:ext cx="4488180" cy="310577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AutoNum type="arabicPeriod"/>
            </a:pPr>
            <a:r>
              <a:rPr lang="en-US" sz="3000" b="1" dirty="0">
                <a:latin typeface="Arial"/>
                <a:cs typeface="Arial"/>
              </a:rPr>
              <a:t>Think about the research question</a:t>
            </a:r>
          </a:p>
          <a:p>
            <a:pPr marL="457200" indent="-457200">
              <a:buAutoNum type="arabicPeriod"/>
            </a:pPr>
            <a:r>
              <a:rPr lang="en-US" sz="3000" b="1" dirty="0">
                <a:latin typeface="Arial"/>
                <a:cs typeface="Arial"/>
              </a:rPr>
              <a:t>Come up with a personal answer</a:t>
            </a:r>
            <a:endParaRPr lang="en-US" sz="3000" b="1">
              <a:cs typeface="Arial"/>
            </a:endParaRPr>
          </a:p>
          <a:p>
            <a:pPr marL="457200" indent="-457200">
              <a:buAutoNum type="arabicPeriod"/>
            </a:pPr>
            <a:r>
              <a:rPr lang="en-US" sz="3000" b="1" dirty="0">
                <a:latin typeface="Arial"/>
                <a:cs typeface="Arial"/>
              </a:rPr>
              <a:t>Visualize</a:t>
            </a:r>
          </a:p>
          <a:p>
            <a:pPr marL="457200" indent="-457200">
              <a:buAutoNum type="arabicPeriod"/>
            </a:pPr>
            <a:r>
              <a:rPr lang="en-US" sz="3000" b="1" dirty="0">
                <a:latin typeface="Arial"/>
                <a:cs typeface="Arial"/>
              </a:rPr>
              <a:t>Take the picture</a:t>
            </a:r>
            <a:endParaRPr lang="en-US" sz="3000" b="1">
              <a:cs typeface="Arial"/>
            </a:endParaRPr>
          </a:p>
          <a:p>
            <a:pPr marL="457200" indent="-457200">
              <a:buAutoNum type="arabicPeriod"/>
            </a:pPr>
            <a:endParaRPr lang="en-US" b="1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78A0A-D677-7465-9588-ADC337F66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416" y="6356350"/>
            <a:ext cx="42316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D7F2E39-D779-4320-B2B5-D58ED4E97F2F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22E8F7FB-071C-E3FA-7F8B-62C440995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725" y="982052"/>
            <a:ext cx="4488180" cy="1002193"/>
          </a:xfrm>
        </p:spPr>
        <p:txBody>
          <a:bodyPr/>
          <a:lstStyle/>
          <a:p>
            <a:r>
              <a:rPr lang="en-US" dirty="0">
                <a:latin typeface="Arial Black"/>
              </a:rPr>
              <a:t>Getting from the research question to your picture idea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195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CAB0F-EB0C-9A88-1836-527C4159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FA45AD-D201-4642-1DF9-82D845EB6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4" y="556179"/>
            <a:ext cx="4488180" cy="1002193"/>
          </a:xfrm>
        </p:spPr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6BCD8-C22F-1069-ADE3-F393086D27F5}"/>
              </a:ext>
            </a:extLst>
          </p:cNvPr>
          <p:cNvSpPr txBox="1"/>
          <p:nvPr/>
        </p:nvSpPr>
        <p:spPr>
          <a:xfrm>
            <a:off x="7027544" y="1984929"/>
            <a:ext cx="4410075" cy="35394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</a:rPr>
              <a:t>“.</a:t>
            </a:r>
            <a:r>
              <a:rPr lang="en-US" sz="2800" dirty="0">
                <a:solidFill>
                  <a:srgbClr val="000000"/>
                </a:solidFill>
                <a:latin typeface="Lato"/>
                <a:ea typeface="Lato"/>
                <a:cs typeface="Lato"/>
              </a:rPr>
              <a:t>..I had to quit (cigarettes) to save money to get a life insurance policy for my daughter- you can only have one and which one is more important- it's my relationship with me children"</a:t>
            </a:r>
            <a:endParaRPr lang="en-US" sz="2800">
              <a:latin typeface="Lato"/>
              <a:ea typeface="Lato"/>
              <a:cs typeface="Lato"/>
            </a:endParaRPr>
          </a:p>
        </p:txBody>
      </p:sp>
      <p:pic>
        <p:nvPicPr>
          <p:cNvPr id="18" name="Picture Placeholder 17" descr="Quit Victoria | The truth about rollies? Warning: it ain't pretty">
            <a:extLst>
              <a:ext uri="{FF2B5EF4-FFF2-40B4-BE49-F238E27FC236}">
                <a16:creationId xmlns:a16="http://schemas.microsoft.com/office/drawing/2014/main" id="{A2C0DC50-E4C7-B84B-BDDC-B83BCD9F3A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1618" r="21618"/>
          <a:stretch/>
        </p:blipFill>
        <p:spPr>
          <a:xfrm>
            <a:off x="497486" y="2069711"/>
            <a:ext cx="5486088" cy="3655464"/>
          </a:xfrm>
        </p:spPr>
      </p:pic>
    </p:spTree>
    <p:extLst>
      <p:ext uri="{BB962C8B-B14F-4D97-AF65-F5344CB8AC3E}">
        <p14:creationId xmlns:p14="http://schemas.microsoft.com/office/powerpoint/2010/main" val="2529103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A1F6F3-7972-E88F-5C26-1A88B005C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000"/>
              </a:spcAft>
            </a:pPr>
            <a:r>
              <a:rPr lang="en-US" dirty="0">
                <a:latin typeface="Arial"/>
                <a:cs typeface="Arial"/>
              </a:rPr>
              <a:t>For the next 3 weeks, you will take at least one photo each week in response to the study research question</a:t>
            </a:r>
            <a:endParaRPr lang="en-US">
              <a:latin typeface="Arial"/>
              <a:cs typeface="Arial"/>
            </a:endParaRPr>
          </a:p>
          <a:p>
            <a:pPr>
              <a:spcAft>
                <a:spcPts val="1000"/>
              </a:spcAft>
            </a:pPr>
            <a:r>
              <a:rPr lang="en-US" dirty="0">
                <a:latin typeface="Arial"/>
                <a:cs typeface="Arial"/>
              </a:rPr>
              <a:t>Click on the link to a web page sent to you via email or cell phone and upload your picture(s) along with a caption. </a:t>
            </a:r>
            <a:endParaRPr lang="en-US" dirty="0">
              <a:cs typeface="Arial" panose="020B0604020202020204" pitchFamily="34" charset="0"/>
            </a:endParaRPr>
          </a:p>
          <a:p>
            <a:pPr>
              <a:spcAft>
                <a:spcPts val="1000"/>
              </a:spcAft>
            </a:pPr>
            <a:r>
              <a:rPr lang="en-US" dirty="0">
                <a:latin typeface="Arial"/>
                <a:cs typeface="Arial"/>
              </a:rPr>
              <a:t>Let the study team if you have any questions or problems uploading your photos 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7582A-5E47-D3E8-3E22-CC15EEF38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F38DFB-298F-9308-C778-1BAD5CFD1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Submit Photos</a:t>
            </a:r>
          </a:p>
        </p:txBody>
      </p:sp>
    </p:spTree>
    <p:extLst>
      <p:ext uri="{BB962C8B-B14F-4D97-AF65-F5344CB8AC3E}">
        <p14:creationId xmlns:p14="http://schemas.microsoft.com/office/powerpoint/2010/main" val="15902415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14CE0C5-AC0C-88AC-6867-DF6EA571C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5600"/>
              <a:t>Photo Release Forms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A8FA1A-BF6B-A4F8-E6B4-5DC2B371F4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Slide Number Placeholder 17" hidden="1">
            <a:extLst>
              <a:ext uri="{FF2B5EF4-FFF2-40B4-BE49-F238E27FC236}">
                <a16:creationId xmlns:a16="http://schemas.microsoft.com/office/drawing/2014/main" id="{C5E508EA-27EF-CD6A-B98A-47AB0FBB1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CC43B8D3-9A08-F84C-9DD4-44948BA52D4B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704A77-BC47-7502-42B7-22F52FEE5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You </a:t>
            </a:r>
          </a:p>
          <a:p>
            <a:r>
              <a:rPr lang="en-US" dirty="0"/>
              <a:t>For Your Children</a:t>
            </a:r>
          </a:p>
          <a:p>
            <a:r>
              <a:rPr lang="en-US" dirty="0"/>
              <a:t>For Others</a:t>
            </a:r>
          </a:p>
        </p:txBody>
      </p:sp>
    </p:spTree>
    <p:extLst>
      <p:ext uri="{BB962C8B-B14F-4D97-AF65-F5344CB8AC3E}">
        <p14:creationId xmlns:p14="http://schemas.microsoft.com/office/powerpoint/2010/main" val="315857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019C8FDA-6404-F188-D702-F6E466BD3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264F79-95B4-7ADF-2A8F-BEF6FEFDA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80" y="437371"/>
            <a:ext cx="10515600" cy="1002193"/>
          </a:xfrm>
        </p:spPr>
        <p:txBody>
          <a:bodyPr/>
          <a:lstStyle/>
          <a:p>
            <a:r>
              <a:rPr lang="en-US"/>
              <a:t>Photo Permission Stoplight</a:t>
            </a:r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24F9E029-E2AA-4AEE-CBD9-B877A45F3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5964" y="4630783"/>
            <a:ext cx="249911" cy="1025237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2CBC452F-9442-1F44-1714-97FC05921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3164" y="4652554"/>
            <a:ext cx="249911" cy="1025237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5EAFC9D8-0A09-369C-50C0-B28497EF4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0364" y="4636655"/>
            <a:ext cx="249911" cy="1025237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87C9854-EEC0-B02E-63C7-F97CBC6597E6}"/>
              </a:ext>
            </a:extLst>
          </p:cNvPr>
          <p:cNvGrpSpPr/>
          <p:nvPr/>
        </p:nvGrpSpPr>
        <p:grpSpPr>
          <a:xfrm>
            <a:off x="1917964" y="1817255"/>
            <a:ext cx="1776606" cy="2835299"/>
            <a:chOff x="1903412" y="1676400"/>
            <a:chExt cx="1776606" cy="2835299"/>
          </a:xfrm>
        </p:grpSpPr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FA8430E5-1DB1-787F-BE14-0A3FD512A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9650" y="1690031"/>
              <a:ext cx="1114733" cy="2809552"/>
            </a:xfrm>
            <a:custGeom>
              <a:avLst/>
              <a:gdLst/>
              <a:ahLst/>
              <a:cxnLst>
                <a:cxn ang="0">
                  <a:pos x="79" y="0"/>
                </a:cxn>
                <a:cxn ang="0">
                  <a:pos x="657" y="0"/>
                </a:cxn>
                <a:cxn ang="0">
                  <a:pos x="675" y="2"/>
                </a:cxn>
                <a:cxn ang="0">
                  <a:pos x="691" y="8"/>
                </a:cxn>
                <a:cxn ang="0">
                  <a:pos x="706" y="17"/>
                </a:cxn>
                <a:cxn ang="0">
                  <a:pos x="718" y="29"/>
                </a:cxn>
                <a:cxn ang="0">
                  <a:pos x="728" y="44"/>
                </a:cxn>
                <a:cxn ang="0">
                  <a:pos x="733" y="60"/>
                </a:cxn>
                <a:cxn ang="0">
                  <a:pos x="736" y="79"/>
                </a:cxn>
                <a:cxn ang="0">
                  <a:pos x="736" y="1776"/>
                </a:cxn>
                <a:cxn ang="0">
                  <a:pos x="733" y="1794"/>
                </a:cxn>
                <a:cxn ang="0">
                  <a:pos x="728" y="1811"/>
                </a:cxn>
                <a:cxn ang="0">
                  <a:pos x="718" y="1825"/>
                </a:cxn>
                <a:cxn ang="0">
                  <a:pos x="706" y="1838"/>
                </a:cxn>
                <a:cxn ang="0">
                  <a:pos x="691" y="1847"/>
                </a:cxn>
                <a:cxn ang="0">
                  <a:pos x="675" y="1853"/>
                </a:cxn>
                <a:cxn ang="0">
                  <a:pos x="657" y="1855"/>
                </a:cxn>
                <a:cxn ang="0">
                  <a:pos x="79" y="1855"/>
                </a:cxn>
                <a:cxn ang="0">
                  <a:pos x="61" y="1853"/>
                </a:cxn>
                <a:cxn ang="0">
                  <a:pos x="44" y="1847"/>
                </a:cxn>
                <a:cxn ang="0">
                  <a:pos x="30" y="1838"/>
                </a:cxn>
                <a:cxn ang="0">
                  <a:pos x="17" y="1825"/>
                </a:cxn>
                <a:cxn ang="0">
                  <a:pos x="8" y="1811"/>
                </a:cxn>
                <a:cxn ang="0">
                  <a:pos x="2" y="1794"/>
                </a:cxn>
                <a:cxn ang="0">
                  <a:pos x="0" y="1776"/>
                </a:cxn>
                <a:cxn ang="0">
                  <a:pos x="0" y="79"/>
                </a:cxn>
                <a:cxn ang="0">
                  <a:pos x="2" y="60"/>
                </a:cxn>
                <a:cxn ang="0">
                  <a:pos x="8" y="44"/>
                </a:cxn>
                <a:cxn ang="0">
                  <a:pos x="17" y="29"/>
                </a:cxn>
                <a:cxn ang="0">
                  <a:pos x="30" y="17"/>
                </a:cxn>
                <a:cxn ang="0">
                  <a:pos x="44" y="8"/>
                </a:cxn>
                <a:cxn ang="0">
                  <a:pos x="61" y="2"/>
                </a:cxn>
                <a:cxn ang="0">
                  <a:pos x="79" y="0"/>
                </a:cxn>
              </a:cxnLst>
              <a:rect l="0" t="0" r="r" b="b"/>
              <a:pathLst>
                <a:path w="736" h="1855">
                  <a:moveTo>
                    <a:pt x="79" y="0"/>
                  </a:moveTo>
                  <a:lnTo>
                    <a:pt x="657" y="0"/>
                  </a:lnTo>
                  <a:lnTo>
                    <a:pt x="675" y="2"/>
                  </a:lnTo>
                  <a:lnTo>
                    <a:pt x="691" y="8"/>
                  </a:lnTo>
                  <a:lnTo>
                    <a:pt x="706" y="17"/>
                  </a:lnTo>
                  <a:lnTo>
                    <a:pt x="718" y="29"/>
                  </a:lnTo>
                  <a:lnTo>
                    <a:pt x="728" y="44"/>
                  </a:lnTo>
                  <a:lnTo>
                    <a:pt x="733" y="60"/>
                  </a:lnTo>
                  <a:lnTo>
                    <a:pt x="736" y="79"/>
                  </a:lnTo>
                  <a:lnTo>
                    <a:pt x="736" y="1776"/>
                  </a:lnTo>
                  <a:lnTo>
                    <a:pt x="733" y="1794"/>
                  </a:lnTo>
                  <a:lnTo>
                    <a:pt x="728" y="1811"/>
                  </a:lnTo>
                  <a:lnTo>
                    <a:pt x="718" y="1825"/>
                  </a:lnTo>
                  <a:lnTo>
                    <a:pt x="706" y="1838"/>
                  </a:lnTo>
                  <a:lnTo>
                    <a:pt x="691" y="1847"/>
                  </a:lnTo>
                  <a:lnTo>
                    <a:pt x="675" y="1853"/>
                  </a:lnTo>
                  <a:lnTo>
                    <a:pt x="657" y="1855"/>
                  </a:lnTo>
                  <a:lnTo>
                    <a:pt x="79" y="1855"/>
                  </a:lnTo>
                  <a:lnTo>
                    <a:pt x="61" y="1853"/>
                  </a:lnTo>
                  <a:lnTo>
                    <a:pt x="44" y="1847"/>
                  </a:lnTo>
                  <a:lnTo>
                    <a:pt x="30" y="1838"/>
                  </a:lnTo>
                  <a:lnTo>
                    <a:pt x="17" y="1825"/>
                  </a:lnTo>
                  <a:lnTo>
                    <a:pt x="8" y="1811"/>
                  </a:lnTo>
                  <a:lnTo>
                    <a:pt x="2" y="1794"/>
                  </a:lnTo>
                  <a:lnTo>
                    <a:pt x="0" y="1776"/>
                  </a:lnTo>
                  <a:lnTo>
                    <a:pt x="0" y="79"/>
                  </a:lnTo>
                  <a:lnTo>
                    <a:pt x="2" y="60"/>
                  </a:lnTo>
                  <a:lnTo>
                    <a:pt x="8" y="44"/>
                  </a:lnTo>
                  <a:lnTo>
                    <a:pt x="17" y="29"/>
                  </a:lnTo>
                  <a:lnTo>
                    <a:pt x="30" y="17"/>
                  </a:lnTo>
                  <a:lnTo>
                    <a:pt x="44" y="8"/>
                  </a:lnTo>
                  <a:lnTo>
                    <a:pt x="61" y="2"/>
                  </a:lnTo>
                  <a:lnTo>
                    <a:pt x="7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4ABC589E-3919-55CA-31EA-8BC0F4E4A0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6018" y="1676400"/>
              <a:ext cx="1140482" cy="2835299"/>
            </a:xfrm>
            <a:custGeom>
              <a:avLst/>
              <a:gdLst/>
              <a:ahLst/>
              <a:cxnLst>
                <a:cxn ang="0">
                  <a:pos x="72" y="19"/>
                </a:cxn>
                <a:cxn ang="0">
                  <a:pos x="44" y="33"/>
                </a:cxn>
                <a:cxn ang="0">
                  <a:pos x="25" y="56"/>
                </a:cxn>
                <a:cxn ang="0">
                  <a:pos x="18" y="88"/>
                </a:cxn>
                <a:cxn ang="0">
                  <a:pos x="20" y="1801"/>
                </a:cxn>
                <a:cxn ang="0">
                  <a:pos x="33" y="1829"/>
                </a:cxn>
                <a:cxn ang="0">
                  <a:pos x="57" y="1848"/>
                </a:cxn>
                <a:cxn ang="0">
                  <a:pos x="88" y="1855"/>
                </a:cxn>
                <a:cxn ang="0">
                  <a:pos x="682" y="1853"/>
                </a:cxn>
                <a:cxn ang="0">
                  <a:pos x="709" y="1840"/>
                </a:cxn>
                <a:cxn ang="0">
                  <a:pos x="729" y="1816"/>
                </a:cxn>
                <a:cxn ang="0">
                  <a:pos x="735" y="1785"/>
                </a:cxn>
                <a:cxn ang="0">
                  <a:pos x="734" y="72"/>
                </a:cxn>
                <a:cxn ang="0">
                  <a:pos x="720" y="44"/>
                </a:cxn>
                <a:cxn ang="0">
                  <a:pos x="697" y="25"/>
                </a:cxn>
                <a:cxn ang="0">
                  <a:pos x="666" y="18"/>
                </a:cxn>
                <a:cxn ang="0">
                  <a:pos x="88" y="0"/>
                </a:cxn>
                <a:cxn ang="0">
                  <a:pos x="686" y="3"/>
                </a:cxn>
                <a:cxn ang="0">
                  <a:pos x="720" y="19"/>
                </a:cxn>
                <a:cxn ang="0">
                  <a:pos x="744" y="49"/>
                </a:cxn>
                <a:cxn ang="0">
                  <a:pos x="753" y="88"/>
                </a:cxn>
                <a:cxn ang="0">
                  <a:pos x="751" y="1805"/>
                </a:cxn>
                <a:cxn ang="0">
                  <a:pos x="734" y="1840"/>
                </a:cxn>
                <a:cxn ang="0">
                  <a:pos x="704" y="1863"/>
                </a:cxn>
                <a:cxn ang="0">
                  <a:pos x="666" y="1872"/>
                </a:cxn>
                <a:cxn ang="0">
                  <a:pos x="68" y="1870"/>
                </a:cxn>
                <a:cxn ang="0">
                  <a:pos x="33" y="1853"/>
                </a:cxn>
                <a:cxn ang="0">
                  <a:pos x="10" y="1824"/>
                </a:cxn>
                <a:cxn ang="0">
                  <a:pos x="0" y="1785"/>
                </a:cxn>
                <a:cxn ang="0">
                  <a:pos x="3" y="67"/>
                </a:cxn>
                <a:cxn ang="0">
                  <a:pos x="20" y="33"/>
                </a:cxn>
                <a:cxn ang="0">
                  <a:pos x="50" y="9"/>
                </a:cxn>
                <a:cxn ang="0">
                  <a:pos x="88" y="0"/>
                </a:cxn>
              </a:cxnLst>
              <a:rect l="0" t="0" r="r" b="b"/>
              <a:pathLst>
                <a:path w="753" h="1872">
                  <a:moveTo>
                    <a:pt x="88" y="18"/>
                  </a:moveTo>
                  <a:lnTo>
                    <a:pt x="72" y="19"/>
                  </a:lnTo>
                  <a:lnTo>
                    <a:pt x="57" y="25"/>
                  </a:lnTo>
                  <a:lnTo>
                    <a:pt x="44" y="33"/>
                  </a:lnTo>
                  <a:lnTo>
                    <a:pt x="33" y="44"/>
                  </a:lnTo>
                  <a:lnTo>
                    <a:pt x="25" y="56"/>
                  </a:lnTo>
                  <a:lnTo>
                    <a:pt x="20" y="72"/>
                  </a:lnTo>
                  <a:lnTo>
                    <a:pt x="18" y="88"/>
                  </a:lnTo>
                  <a:lnTo>
                    <a:pt x="18" y="1785"/>
                  </a:lnTo>
                  <a:lnTo>
                    <a:pt x="20" y="1801"/>
                  </a:lnTo>
                  <a:lnTo>
                    <a:pt x="25" y="1816"/>
                  </a:lnTo>
                  <a:lnTo>
                    <a:pt x="33" y="1829"/>
                  </a:lnTo>
                  <a:lnTo>
                    <a:pt x="44" y="1840"/>
                  </a:lnTo>
                  <a:lnTo>
                    <a:pt x="57" y="1848"/>
                  </a:lnTo>
                  <a:lnTo>
                    <a:pt x="72" y="1853"/>
                  </a:lnTo>
                  <a:lnTo>
                    <a:pt x="88" y="1855"/>
                  </a:lnTo>
                  <a:lnTo>
                    <a:pt x="666" y="1855"/>
                  </a:lnTo>
                  <a:lnTo>
                    <a:pt x="682" y="1853"/>
                  </a:lnTo>
                  <a:lnTo>
                    <a:pt x="697" y="1848"/>
                  </a:lnTo>
                  <a:lnTo>
                    <a:pt x="709" y="1840"/>
                  </a:lnTo>
                  <a:lnTo>
                    <a:pt x="720" y="1829"/>
                  </a:lnTo>
                  <a:lnTo>
                    <a:pt x="729" y="1816"/>
                  </a:lnTo>
                  <a:lnTo>
                    <a:pt x="734" y="1801"/>
                  </a:lnTo>
                  <a:lnTo>
                    <a:pt x="735" y="1785"/>
                  </a:lnTo>
                  <a:lnTo>
                    <a:pt x="735" y="88"/>
                  </a:lnTo>
                  <a:lnTo>
                    <a:pt x="734" y="72"/>
                  </a:lnTo>
                  <a:lnTo>
                    <a:pt x="729" y="56"/>
                  </a:lnTo>
                  <a:lnTo>
                    <a:pt x="720" y="44"/>
                  </a:lnTo>
                  <a:lnTo>
                    <a:pt x="709" y="33"/>
                  </a:lnTo>
                  <a:lnTo>
                    <a:pt x="697" y="25"/>
                  </a:lnTo>
                  <a:lnTo>
                    <a:pt x="682" y="19"/>
                  </a:lnTo>
                  <a:lnTo>
                    <a:pt x="666" y="18"/>
                  </a:lnTo>
                  <a:lnTo>
                    <a:pt x="88" y="18"/>
                  </a:lnTo>
                  <a:close/>
                  <a:moveTo>
                    <a:pt x="88" y="0"/>
                  </a:moveTo>
                  <a:lnTo>
                    <a:pt x="666" y="0"/>
                  </a:lnTo>
                  <a:lnTo>
                    <a:pt x="686" y="3"/>
                  </a:lnTo>
                  <a:lnTo>
                    <a:pt x="704" y="9"/>
                  </a:lnTo>
                  <a:lnTo>
                    <a:pt x="720" y="19"/>
                  </a:lnTo>
                  <a:lnTo>
                    <a:pt x="734" y="33"/>
                  </a:lnTo>
                  <a:lnTo>
                    <a:pt x="744" y="49"/>
                  </a:lnTo>
                  <a:lnTo>
                    <a:pt x="751" y="67"/>
                  </a:lnTo>
                  <a:lnTo>
                    <a:pt x="753" y="88"/>
                  </a:lnTo>
                  <a:lnTo>
                    <a:pt x="753" y="1785"/>
                  </a:lnTo>
                  <a:lnTo>
                    <a:pt x="751" y="1805"/>
                  </a:lnTo>
                  <a:lnTo>
                    <a:pt x="744" y="1824"/>
                  </a:lnTo>
                  <a:lnTo>
                    <a:pt x="734" y="1840"/>
                  </a:lnTo>
                  <a:lnTo>
                    <a:pt x="720" y="1853"/>
                  </a:lnTo>
                  <a:lnTo>
                    <a:pt x="704" y="1863"/>
                  </a:lnTo>
                  <a:lnTo>
                    <a:pt x="686" y="1870"/>
                  </a:lnTo>
                  <a:lnTo>
                    <a:pt x="666" y="1872"/>
                  </a:lnTo>
                  <a:lnTo>
                    <a:pt x="88" y="1872"/>
                  </a:lnTo>
                  <a:lnTo>
                    <a:pt x="68" y="1870"/>
                  </a:lnTo>
                  <a:lnTo>
                    <a:pt x="50" y="1863"/>
                  </a:lnTo>
                  <a:lnTo>
                    <a:pt x="33" y="1853"/>
                  </a:lnTo>
                  <a:lnTo>
                    <a:pt x="20" y="1840"/>
                  </a:lnTo>
                  <a:lnTo>
                    <a:pt x="10" y="1824"/>
                  </a:lnTo>
                  <a:lnTo>
                    <a:pt x="3" y="1805"/>
                  </a:lnTo>
                  <a:lnTo>
                    <a:pt x="0" y="1785"/>
                  </a:lnTo>
                  <a:lnTo>
                    <a:pt x="0" y="88"/>
                  </a:lnTo>
                  <a:lnTo>
                    <a:pt x="3" y="67"/>
                  </a:lnTo>
                  <a:lnTo>
                    <a:pt x="10" y="49"/>
                  </a:lnTo>
                  <a:lnTo>
                    <a:pt x="20" y="33"/>
                  </a:lnTo>
                  <a:lnTo>
                    <a:pt x="33" y="19"/>
                  </a:lnTo>
                  <a:lnTo>
                    <a:pt x="50" y="9"/>
                  </a:lnTo>
                  <a:lnTo>
                    <a:pt x="68" y="3"/>
                  </a:lnTo>
                  <a:lnTo>
                    <a:pt x="8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5D87C71C-3F1C-DDBF-A1B3-EBC068CFF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2" y="1853606"/>
              <a:ext cx="322607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1"/>
                </a:cxn>
                <a:cxn ang="0">
                  <a:pos x="163" y="501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1">
                  <a:moveTo>
                    <a:pt x="0" y="0"/>
                  </a:moveTo>
                  <a:lnTo>
                    <a:pt x="213" y="0"/>
                  </a:lnTo>
                  <a:lnTo>
                    <a:pt x="213" y="501"/>
                  </a:lnTo>
                  <a:lnTo>
                    <a:pt x="163" y="501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C2A2DF11-5C8E-B3FB-E46F-C54BBBBB2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2" y="2724491"/>
              <a:ext cx="322607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1"/>
                </a:cxn>
                <a:cxn ang="0">
                  <a:pos x="163" y="501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1">
                  <a:moveTo>
                    <a:pt x="0" y="0"/>
                  </a:moveTo>
                  <a:lnTo>
                    <a:pt x="213" y="0"/>
                  </a:lnTo>
                  <a:lnTo>
                    <a:pt x="213" y="501"/>
                  </a:lnTo>
                  <a:lnTo>
                    <a:pt x="163" y="501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0FE22276-8C75-64CA-23ED-9719A6F34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2" y="3554483"/>
              <a:ext cx="322607" cy="7572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0"/>
                </a:cxn>
                <a:cxn ang="0">
                  <a:pos x="163" y="500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0">
                  <a:moveTo>
                    <a:pt x="0" y="0"/>
                  </a:moveTo>
                  <a:lnTo>
                    <a:pt x="213" y="0"/>
                  </a:lnTo>
                  <a:lnTo>
                    <a:pt x="213" y="500"/>
                  </a:lnTo>
                  <a:lnTo>
                    <a:pt x="163" y="500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4C3B8065-BFCC-7F49-5074-659C1ADDD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926" y="1853606"/>
              <a:ext cx="321092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1"/>
                </a:cxn>
                <a:cxn ang="0">
                  <a:pos x="0" y="501"/>
                </a:cxn>
                <a:cxn ang="0">
                  <a:pos x="0" y="0"/>
                </a:cxn>
              </a:cxnLst>
              <a:rect l="0" t="0" r="r" b="b"/>
              <a:pathLst>
                <a:path w="212" h="501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1"/>
                  </a:lnTo>
                  <a:lnTo>
                    <a:pt x="0" y="50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106B0F11-3A56-C93E-DEB0-561EFC5FA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926" y="2724491"/>
              <a:ext cx="321092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1"/>
                </a:cxn>
                <a:cxn ang="0">
                  <a:pos x="0" y="501"/>
                </a:cxn>
                <a:cxn ang="0">
                  <a:pos x="0" y="0"/>
                </a:cxn>
              </a:cxnLst>
              <a:rect l="0" t="0" r="r" b="b"/>
              <a:pathLst>
                <a:path w="212" h="501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1"/>
                  </a:lnTo>
                  <a:lnTo>
                    <a:pt x="0" y="50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F4DBF9C7-02B0-E193-D1E5-FDD0C3C02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926" y="3554483"/>
              <a:ext cx="321092" cy="7572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0"/>
                </a:cxn>
                <a:cxn ang="0">
                  <a:pos x="0" y="500"/>
                </a:cxn>
                <a:cxn ang="0">
                  <a:pos x="0" y="0"/>
                </a:cxn>
              </a:cxnLst>
              <a:rect l="0" t="0" r="r" b="b"/>
              <a:pathLst>
                <a:path w="212" h="500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0"/>
                  </a:lnTo>
                  <a:lnTo>
                    <a:pt x="0" y="50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A9335A5-662D-2104-0B99-675E589D74C0}"/>
                </a:ext>
              </a:extLst>
            </p:cNvPr>
            <p:cNvGrpSpPr/>
            <p:nvPr/>
          </p:nvGrpSpPr>
          <p:grpSpPr>
            <a:xfrm>
              <a:off x="2442604" y="1894500"/>
              <a:ext cx="708825" cy="707311"/>
              <a:chOff x="5722938" y="1676401"/>
              <a:chExt cx="742950" cy="741363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46" name="Freeform 17">
                <a:extLst>
                  <a:ext uri="{FF2B5EF4-FFF2-40B4-BE49-F238E27FC236}">
                    <a16:creationId xmlns:a16="http://schemas.microsoft.com/office/drawing/2014/main" id="{B7DF1161-2DC6-8628-47A8-BF22D7A017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38" y="1676401"/>
                <a:ext cx="742950" cy="741363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2"/>
                  </a:cxn>
                  <a:cxn ang="0">
                    <a:pos x="296" y="8"/>
                  </a:cxn>
                  <a:cxn ang="0">
                    <a:pos x="325" y="18"/>
                  </a:cxn>
                  <a:cxn ang="0">
                    <a:pos x="352" y="32"/>
                  </a:cxn>
                  <a:cxn ang="0">
                    <a:pos x="377" y="48"/>
                  </a:cxn>
                  <a:cxn ang="0">
                    <a:pos x="400" y="68"/>
                  </a:cxn>
                  <a:cxn ang="0">
                    <a:pos x="420" y="90"/>
                  </a:cxn>
                  <a:cxn ang="0">
                    <a:pos x="436" y="115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1"/>
                  </a:cxn>
                  <a:cxn ang="0">
                    <a:pos x="468" y="233"/>
                  </a:cxn>
                  <a:cxn ang="0">
                    <a:pos x="466" y="265"/>
                  </a:cxn>
                  <a:cxn ang="0">
                    <a:pos x="460" y="295"/>
                  </a:cxn>
                  <a:cxn ang="0">
                    <a:pos x="450" y="324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9"/>
                  </a:cxn>
                  <a:cxn ang="0">
                    <a:pos x="377" y="418"/>
                  </a:cxn>
                  <a:cxn ang="0">
                    <a:pos x="352" y="435"/>
                  </a:cxn>
                  <a:cxn ang="0">
                    <a:pos x="325" y="449"/>
                  </a:cxn>
                  <a:cxn ang="0">
                    <a:pos x="296" y="459"/>
                  </a:cxn>
                  <a:cxn ang="0">
                    <a:pos x="266" y="465"/>
                  </a:cxn>
                  <a:cxn ang="0">
                    <a:pos x="234" y="467"/>
                  </a:cxn>
                  <a:cxn ang="0">
                    <a:pos x="202" y="465"/>
                  </a:cxn>
                  <a:cxn ang="0">
                    <a:pos x="171" y="459"/>
                  </a:cxn>
                  <a:cxn ang="0">
                    <a:pos x="142" y="449"/>
                  </a:cxn>
                  <a:cxn ang="0">
                    <a:pos x="116" y="435"/>
                  </a:cxn>
                  <a:cxn ang="0">
                    <a:pos x="91" y="418"/>
                  </a:cxn>
                  <a:cxn ang="0">
                    <a:pos x="68" y="399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4"/>
                  </a:cxn>
                  <a:cxn ang="0">
                    <a:pos x="8" y="295"/>
                  </a:cxn>
                  <a:cxn ang="0">
                    <a:pos x="2" y="265"/>
                  </a:cxn>
                  <a:cxn ang="0">
                    <a:pos x="0" y="233"/>
                  </a:cxn>
                  <a:cxn ang="0">
                    <a:pos x="2" y="201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5"/>
                  </a:cxn>
                  <a:cxn ang="0">
                    <a:pos x="49" y="90"/>
                  </a:cxn>
                  <a:cxn ang="0">
                    <a:pos x="68" y="68"/>
                  </a:cxn>
                  <a:cxn ang="0">
                    <a:pos x="91" y="48"/>
                  </a:cxn>
                  <a:cxn ang="0">
                    <a:pos x="116" y="32"/>
                  </a:cxn>
                  <a:cxn ang="0">
                    <a:pos x="142" y="18"/>
                  </a:cxn>
                  <a:cxn ang="0">
                    <a:pos x="171" y="8"/>
                  </a:cxn>
                  <a:cxn ang="0">
                    <a:pos x="202" y="2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7">
                    <a:moveTo>
                      <a:pt x="234" y="0"/>
                    </a:moveTo>
                    <a:lnTo>
                      <a:pt x="266" y="2"/>
                    </a:lnTo>
                    <a:lnTo>
                      <a:pt x="296" y="8"/>
                    </a:lnTo>
                    <a:lnTo>
                      <a:pt x="325" y="18"/>
                    </a:lnTo>
                    <a:lnTo>
                      <a:pt x="352" y="32"/>
                    </a:lnTo>
                    <a:lnTo>
                      <a:pt x="377" y="48"/>
                    </a:lnTo>
                    <a:lnTo>
                      <a:pt x="400" y="68"/>
                    </a:lnTo>
                    <a:lnTo>
                      <a:pt x="420" y="90"/>
                    </a:lnTo>
                    <a:lnTo>
                      <a:pt x="436" y="115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1"/>
                    </a:lnTo>
                    <a:lnTo>
                      <a:pt x="468" y="233"/>
                    </a:lnTo>
                    <a:lnTo>
                      <a:pt x="466" y="265"/>
                    </a:lnTo>
                    <a:lnTo>
                      <a:pt x="460" y="295"/>
                    </a:lnTo>
                    <a:lnTo>
                      <a:pt x="450" y="324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9"/>
                    </a:lnTo>
                    <a:lnTo>
                      <a:pt x="377" y="418"/>
                    </a:lnTo>
                    <a:lnTo>
                      <a:pt x="352" y="435"/>
                    </a:lnTo>
                    <a:lnTo>
                      <a:pt x="325" y="449"/>
                    </a:lnTo>
                    <a:lnTo>
                      <a:pt x="296" y="459"/>
                    </a:lnTo>
                    <a:lnTo>
                      <a:pt x="266" y="465"/>
                    </a:lnTo>
                    <a:lnTo>
                      <a:pt x="234" y="467"/>
                    </a:lnTo>
                    <a:lnTo>
                      <a:pt x="202" y="465"/>
                    </a:lnTo>
                    <a:lnTo>
                      <a:pt x="171" y="459"/>
                    </a:lnTo>
                    <a:lnTo>
                      <a:pt x="142" y="449"/>
                    </a:lnTo>
                    <a:lnTo>
                      <a:pt x="116" y="435"/>
                    </a:lnTo>
                    <a:lnTo>
                      <a:pt x="91" y="418"/>
                    </a:lnTo>
                    <a:lnTo>
                      <a:pt x="68" y="399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4"/>
                    </a:lnTo>
                    <a:lnTo>
                      <a:pt x="8" y="295"/>
                    </a:lnTo>
                    <a:lnTo>
                      <a:pt x="2" y="265"/>
                    </a:lnTo>
                    <a:lnTo>
                      <a:pt x="0" y="233"/>
                    </a:lnTo>
                    <a:lnTo>
                      <a:pt x="2" y="201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5"/>
                    </a:lnTo>
                    <a:lnTo>
                      <a:pt x="49" y="90"/>
                    </a:lnTo>
                    <a:lnTo>
                      <a:pt x="68" y="68"/>
                    </a:lnTo>
                    <a:lnTo>
                      <a:pt x="91" y="48"/>
                    </a:lnTo>
                    <a:lnTo>
                      <a:pt x="116" y="32"/>
                    </a:lnTo>
                    <a:lnTo>
                      <a:pt x="142" y="18"/>
                    </a:lnTo>
                    <a:lnTo>
                      <a:pt x="171" y="8"/>
                    </a:lnTo>
                    <a:lnTo>
                      <a:pt x="202" y="2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18">
                <a:extLst>
                  <a:ext uri="{FF2B5EF4-FFF2-40B4-BE49-F238E27FC236}">
                    <a16:creationId xmlns:a16="http://schemas.microsoft.com/office/drawing/2014/main" id="{5946AA3F-AD5B-8531-3053-F3F780A705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2032001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1"/>
                  </a:cxn>
                  <a:cxn ang="0">
                    <a:pos x="23" y="89"/>
                  </a:cxn>
                  <a:cxn ang="0">
                    <a:pos x="38" y="115"/>
                  </a:cxn>
                  <a:cxn ang="0">
                    <a:pos x="56" y="138"/>
                  </a:cxn>
                  <a:cxn ang="0">
                    <a:pos x="78" y="159"/>
                  </a:cxn>
                  <a:cxn ang="0">
                    <a:pos x="102" y="176"/>
                  </a:cxn>
                  <a:cxn ang="0">
                    <a:pos x="128" y="190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90"/>
                  </a:cxn>
                  <a:cxn ang="0">
                    <a:pos x="335" y="176"/>
                  </a:cxn>
                  <a:cxn ang="0">
                    <a:pos x="360" y="159"/>
                  </a:cxn>
                  <a:cxn ang="0">
                    <a:pos x="381" y="138"/>
                  </a:cxn>
                  <a:cxn ang="0">
                    <a:pos x="399" y="115"/>
                  </a:cxn>
                  <a:cxn ang="0">
                    <a:pos x="414" y="89"/>
                  </a:cxn>
                  <a:cxn ang="0">
                    <a:pos x="426" y="61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6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2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8"/>
                  </a:cxn>
                  <a:cxn ang="0">
                    <a:pos x="251" y="225"/>
                  </a:cxn>
                  <a:cxn ang="0">
                    <a:pos x="219" y="227"/>
                  </a:cxn>
                  <a:cxn ang="0">
                    <a:pos x="186" y="225"/>
                  </a:cxn>
                  <a:cxn ang="0">
                    <a:pos x="155" y="218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2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1"/>
                    </a:lnTo>
                    <a:lnTo>
                      <a:pt x="23" y="89"/>
                    </a:lnTo>
                    <a:lnTo>
                      <a:pt x="38" y="115"/>
                    </a:lnTo>
                    <a:lnTo>
                      <a:pt x="56" y="138"/>
                    </a:lnTo>
                    <a:lnTo>
                      <a:pt x="78" y="159"/>
                    </a:lnTo>
                    <a:lnTo>
                      <a:pt x="102" y="176"/>
                    </a:lnTo>
                    <a:lnTo>
                      <a:pt x="128" y="190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90"/>
                    </a:lnTo>
                    <a:lnTo>
                      <a:pt x="335" y="176"/>
                    </a:lnTo>
                    <a:lnTo>
                      <a:pt x="360" y="159"/>
                    </a:lnTo>
                    <a:lnTo>
                      <a:pt x="381" y="138"/>
                    </a:lnTo>
                    <a:lnTo>
                      <a:pt x="399" y="115"/>
                    </a:lnTo>
                    <a:lnTo>
                      <a:pt x="414" y="89"/>
                    </a:lnTo>
                    <a:lnTo>
                      <a:pt x="426" y="61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6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2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8"/>
                    </a:lnTo>
                    <a:lnTo>
                      <a:pt x="251" y="225"/>
                    </a:lnTo>
                    <a:lnTo>
                      <a:pt x="219" y="227"/>
                    </a:lnTo>
                    <a:lnTo>
                      <a:pt x="186" y="225"/>
                    </a:lnTo>
                    <a:lnTo>
                      <a:pt x="155" y="218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2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EC0C0351-48F8-6A6E-C38A-F4082CC094AE}"/>
                  </a:ext>
                </a:extLst>
              </p:cNvPr>
              <p:cNvSpPr/>
              <p:nvPr/>
            </p:nvSpPr>
            <p:spPr>
              <a:xfrm>
                <a:off x="5773858" y="1719807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9E9A10D-6F79-620A-5574-24102AE8BBB8}"/>
                </a:ext>
              </a:extLst>
            </p:cNvPr>
            <p:cNvGrpSpPr/>
            <p:nvPr/>
          </p:nvGrpSpPr>
          <p:grpSpPr>
            <a:xfrm>
              <a:off x="2442604" y="2756297"/>
              <a:ext cx="708825" cy="707311"/>
              <a:chOff x="5722938" y="2579688"/>
              <a:chExt cx="742950" cy="741363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41" name="Freeform 13">
                <a:extLst>
                  <a:ext uri="{FF2B5EF4-FFF2-40B4-BE49-F238E27FC236}">
                    <a16:creationId xmlns:a16="http://schemas.microsoft.com/office/drawing/2014/main" id="{E2397DBC-806C-C1EB-A7B5-AC713A9FDA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38" y="2579688"/>
                <a:ext cx="742950" cy="741363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2"/>
                  </a:cxn>
                  <a:cxn ang="0">
                    <a:pos x="296" y="8"/>
                  </a:cxn>
                  <a:cxn ang="0">
                    <a:pos x="325" y="18"/>
                  </a:cxn>
                  <a:cxn ang="0">
                    <a:pos x="352" y="32"/>
                  </a:cxn>
                  <a:cxn ang="0">
                    <a:pos x="377" y="48"/>
                  </a:cxn>
                  <a:cxn ang="0">
                    <a:pos x="400" y="68"/>
                  </a:cxn>
                  <a:cxn ang="0">
                    <a:pos x="420" y="90"/>
                  </a:cxn>
                  <a:cxn ang="0">
                    <a:pos x="436" y="115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1"/>
                  </a:cxn>
                  <a:cxn ang="0">
                    <a:pos x="468" y="233"/>
                  </a:cxn>
                  <a:cxn ang="0">
                    <a:pos x="466" y="265"/>
                  </a:cxn>
                  <a:cxn ang="0">
                    <a:pos x="460" y="295"/>
                  </a:cxn>
                  <a:cxn ang="0">
                    <a:pos x="450" y="324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8"/>
                  </a:cxn>
                  <a:cxn ang="0">
                    <a:pos x="377" y="418"/>
                  </a:cxn>
                  <a:cxn ang="0">
                    <a:pos x="352" y="435"/>
                  </a:cxn>
                  <a:cxn ang="0">
                    <a:pos x="325" y="448"/>
                  </a:cxn>
                  <a:cxn ang="0">
                    <a:pos x="296" y="458"/>
                  </a:cxn>
                  <a:cxn ang="0">
                    <a:pos x="266" y="464"/>
                  </a:cxn>
                  <a:cxn ang="0">
                    <a:pos x="234" y="467"/>
                  </a:cxn>
                  <a:cxn ang="0">
                    <a:pos x="202" y="464"/>
                  </a:cxn>
                  <a:cxn ang="0">
                    <a:pos x="171" y="458"/>
                  </a:cxn>
                  <a:cxn ang="0">
                    <a:pos x="142" y="448"/>
                  </a:cxn>
                  <a:cxn ang="0">
                    <a:pos x="116" y="435"/>
                  </a:cxn>
                  <a:cxn ang="0">
                    <a:pos x="91" y="418"/>
                  </a:cxn>
                  <a:cxn ang="0">
                    <a:pos x="68" y="398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4"/>
                  </a:cxn>
                  <a:cxn ang="0">
                    <a:pos x="8" y="295"/>
                  </a:cxn>
                  <a:cxn ang="0">
                    <a:pos x="2" y="265"/>
                  </a:cxn>
                  <a:cxn ang="0">
                    <a:pos x="0" y="233"/>
                  </a:cxn>
                  <a:cxn ang="0">
                    <a:pos x="2" y="201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5"/>
                  </a:cxn>
                  <a:cxn ang="0">
                    <a:pos x="49" y="90"/>
                  </a:cxn>
                  <a:cxn ang="0">
                    <a:pos x="68" y="68"/>
                  </a:cxn>
                  <a:cxn ang="0">
                    <a:pos x="91" y="48"/>
                  </a:cxn>
                  <a:cxn ang="0">
                    <a:pos x="116" y="32"/>
                  </a:cxn>
                  <a:cxn ang="0">
                    <a:pos x="142" y="18"/>
                  </a:cxn>
                  <a:cxn ang="0">
                    <a:pos x="171" y="8"/>
                  </a:cxn>
                  <a:cxn ang="0">
                    <a:pos x="202" y="2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7">
                    <a:moveTo>
                      <a:pt x="234" y="0"/>
                    </a:moveTo>
                    <a:lnTo>
                      <a:pt x="266" y="2"/>
                    </a:lnTo>
                    <a:lnTo>
                      <a:pt x="296" y="8"/>
                    </a:lnTo>
                    <a:lnTo>
                      <a:pt x="325" y="18"/>
                    </a:lnTo>
                    <a:lnTo>
                      <a:pt x="352" y="32"/>
                    </a:lnTo>
                    <a:lnTo>
                      <a:pt x="377" y="48"/>
                    </a:lnTo>
                    <a:lnTo>
                      <a:pt x="400" y="68"/>
                    </a:lnTo>
                    <a:lnTo>
                      <a:pt x="420" y="90"/>
                    </a:lnTo>
                    <a:lnTo>
                      <a:pt x="436" y="115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1"/>
                    </a:lnTo>
                    <a:lnTo>
                      <a:pt x="468" y="233"/>
                    </a:lnTo>
                    <a:lnTo>
                      <a:pt x="466" y="265"/>
                    </a:lnTo>
                    <a:lnTo>
                      <a:pt x="460" y="295"/>
                    </a:lnTo>
                    <a:lnTo>
                      <a:pt x="450" y="324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8"/>
                    </a:lnTo>
                    <a:lnTo>
                      <a:pt x="377" y="418"/>
                    </a:lnTo>
                    <a:lnTo>
                      <a:pt x="352" y="435"/>
                    </a:lnTo>
                    <a:lnTo>
                      <a:pt x="325" y="448"/>
                    </a:lnTo>
                    <a:lnTo>
                      <a:pt x="296" y="458"/>
                    </a:lnTo>
                    <a:lnTo>
                      <a:pt x="266" y="464"/>
                    </a:lnTo>
                    <a:lnTo>
                      <a:pt x="234" y="467"/>
                    </a:lnTo>
                    <a:lnTo>
                      <a:pt x="202" y="464"/>
                    </a:lnTo>
                    <a:lnTo>
                      <a:pt x="171" y="458"/>
                    </a:lnTo>
                    <a:lnTo>
                      <a:pt x="142" y="448"/>
                    </a:lnTo>
                    <a:lnTo>
                      <a:pt x="116" y="435"/>
                    </a:lnTo>
                    <a:lnTo>
                      <a:pt x="91" y="418"/>
                    </a:lnTo>
                    <a:lnTo>
                      <a:pt x="68" y="398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4"/>
                    </a:lnTo>
                    <a:lnTo>
                      <a:pt x="8" y="295"/>
                    </a:lnTo>
                    <a:lnTo>
                      <a:pt x="2" y="265"/>
                    </a:lnTo>
                    <a:lnTo>
                      <a:pt x="0" y="233"/>
                    </a:lnTo>
                    <a:lnTo>
                      <a:pt x="2" y="201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5"/>
                    </a:lnTo>
                    <a:lnTo>
                      <a:pt x="49" y="90"/>
                    </a:lnTo>
                    <a:lnTo>
                      <a:pt x="68" y="68"/>
                    </a:lnTo>
                    <a:lnTo>
                      <a:pt x="91" y="48"/>
                    </a:lnTo>
                    <a:lnTo>
                      <a:pt x="116" y="32"/>
                    </a:lnTo>
                    <a:lnTo>
                      <a:pt x="142" y="18"/>
                    </a:lnTo>
                    <a:lnTo>
                      <a:pt x="171" y="8"/>
                    </a:lnTo>
                    <a:lnTo>
                      <a:pt x="202" y="2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4">
                <a:extLst>
                  <a:ext uri="{FF2B5EF4-FFF2-40B4-BE49-F238E27FC236}">
                    <a16:creationId xmlns:a16="http://schemas.microsoft.com/office/drawing/2014/main" id="{2D196D51-2C8A-3B7E-FFE4-8650EC10E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2935288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0"/>
                  </a:cxn>
                  <a:cxn ang="0">
                    <a:pos x="23" y="89"/>
                  </a:cxn>
                  <a:cxn ang="0">
                    <a:pos x="38" y="114"/>
                  </a:cxn>
                  <a:cxn ang="0">
                    <a:pos x="56" y="137"/>
                  </a:cxn>
                  <a:cxn ang="0">
                    <a:pos x="78" y="158"/>
                  </a:cxn>
                  <a:cxn ang="0">
                    <a:pos x="102" y="176"/>
                  </a:cxn>
                  <a:cxn ang="0">
                    <a:pos x="128" y="190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90"/>
                  </a:cxn>
                  <a:cxn ang="0">
                    <a:pos x="335" y="176"/>
                  </a:cxn>
                  <a:cxn ang="0">
                    <a:pos x="360" y="158"/>
                  </a:cxn>
                  <a:cxn ang="0">
                    <a:pos x="381" y="137"/>
                  </a:cxn>
                  <a:cxn ang="0">
                    <a:pos x="399" y="114"/>
                  </a:cxn>
                  <a:cxn ang="0">
                    <a:pos x="414" y="89"/>
                  </a:cxn>
                  <a:cxn ang="0">
                    <a:pos x="426" y="60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5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2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8"/>
                  </a:cxn>
                  <a:cxn ang="0">
                    <a:pos x="251" y="224"/>
                  </a:cxn>
                  <a:cxn ang="0">
                    <a:pos x="219" y="227"/>
                  </a:cxn>
                  <a:cxn ang="0">
                    <a:pos x="186" y="224"/>
                  </a:cxn>
                  <a:cxn ang="0">
                    <a:pos x="155" y="218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2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0"/>
                    </a:lnTo>
                    <a:lnTo>
                      <a:pt x="23" y="89"/>
                    </a:lnTo>
                    <a:lnTo>
                      <a:pt x="38" y="114"/>
                    </a:lnTo>
                    <a:lnTo>
                      <a:pt x="56" y="137"/>
                    </a:lnTo>
                    <a:lnTo>
                      <a:pt x="78" y="158"/>
                    </a:lnTo>
                    <a:lnTo>
                      <a:pt x="102" y="176"/>
                    </a:lnTo>
                    <a:lnTo>
                      <a:pt x="128" y="190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90"/>
                    </a:lnTo>
                    <a:lnTo>
                      <a:pt x="335" y="176"/>
                    </a:lnTo>
                    <a:lnTo>
                      <a:pt x="360" y="158"/>
                    </a:lnTo>
                    <a:lnTo>
                      <a:pt x="381" y="137"/>
                    </a:lnTo>
                    <a:lnTo>
                      <a:pt x="399" y="114"/>
                    </a:lnTo>
                    <a:lnTo>
                      <a:pt x="414" y="89"/>
                    </a:lnTo>
                    <a:lnTo>
                      <a:pt x="426" y="60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5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2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8"/>
                    </a:lnTo>
                    <a:lnTo>
                      <a:pt x="251" y="224"/>
                    </a:lnTo>
                    <a:lnTo>
                      <a:pt x="219" y="227"/>
                    </a:lnTo>
                    <a:lnTo>
                      <a:pt x="186" y="224"/>
                    </a:lnTo>
                    <a:lnTo>
                      <a:pt x="155" y="218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2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5CA48264-E28A-B382-7863-849EC06F72A3}"/>
                  </a:ext>
                </a:extLst>
              </p:cNvPr>
              <p:cNvSpPr/>
              <p:nvPr/>
            </p:nvSpPr>
            <p:spPr>
              <a:xfrm>
                <a:off x="5773858" y="2623190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3526A15-EB47-0900-9CA3-9EF915EACB87}"/>
                </a:ext>
              </a:extLst>
            </p:cNvPr>
            <p:cNvGrpSpPr/>
            <p:nvPr/>
          </p:nvGrpSpPr>
          <p:grpSpPr>
            <a:xfrm>
              <a:off x="2442604" y="3616580"/>
              <a:ext cx="708825" cy="708825"/>
              <a:chOff x="5722938" y="3481388"/>
              <a:chExt cx="742950" cy="742950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38" name="Freeform 9">
                <a:extLst>
                  <a:ext uri="{FF2B5EF4-FFF2-40B4-BE49-F238E27FC236}">
                    <a16:creationId xmlns:a16="http://schemas.microsoft.com/office/drawing/2014/main" id="{F547D708-7924-52C6-CE08-6CD6CA7C16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38" y="3481388"/>
                <a:ext cx="742950" cy="74295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3"/>
                  </a:cxn>
                  <a:cxn ang="0">
                    <a:pos x="296" y="9"/>
                  </a:cxn>
                  <a:cxn ang="0">
                    <a:pos x="325" y="19"/>
                  </a:cxn>
                  <a:cxn ang="0">
                    <a:pos x="352" y="32"/>
                  </a:cxn>
                  <a:cxn ang="0">
                    <a:pos x="377" y="49"/>
                  </a:cxn>
                  <a:cxn ang="0">
                    <a:pos x="400" y="69"/>
                  </a:cxn>
                  <a:cxn ang="0">
                    <a:pos x="420" y="91"/>
                  </a:cxn>
                  <a:cxn ang="0">
                    <a:pos x="436" y="116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2"/>
                  </a:cxn>
                  <a:cxn ang="0">
                    <a:pos x="468" y="234"/>
                  </a:cxn>
                  <a:cxn ang="0">
                    <a:pos x="466" y="266"/>
                  </a:cxn>
                  <a:cxn ang="0">
                    <a:pos x="460" y="296"/>
                  </a:cxn>
                  <a:cxn ang="0">
                    <a:pos x="450" y="325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9"/>
                  </a:cxn>
                  <a:cxn ang="0">
                    <a:pos x="377" y="419"/>
                  </a:cxn>
                  <a:cxn ang="0">
                    <a:pos x="352" y="436"/>
                  </a:cxn>
                  <a:cxn ang="0">
                    <a:pos x="325" y="449"/>
                  </a:cxn>
                  <a:cxn ang="0">
                    <a:pos x="296" y="459"/>
                  </a:cxn>
                  <a:cxn ang="0">
                    <a:pos x="266" y="465"/>
                  </a:cxn>
                  <a:cxn ang="0">
                    <a:pos x="234" y="468"/>
                  </a:cxn>
                  <a:cxn ang="0">
                    <a:pos x="202" y="465"/>
                  </a:cxn>
                  <a:cxn ang="0">
                    <a:pos x="171" y="459"/>
                  </a:cxn>
                  <a:cxn ang="0">
                    <a:pos x="142" y="449"/>
                  </a:cxn>
                  <a:cxn ang="0">
                    <a:pos x="116" y="436"/>
                  </a:cxn>
                  <a:cxn ang="0">
                    <a:pos x="91" y="419"/>
                  </a:cxn>
                  <a:cxn ang="0">
                    <a:pos x="68" y="399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5"/>
                  </a:cxn>
                  <a:cxn ang="0">
                    <a:pos x="8" y="296"/>
                  </a:cxn>
                  <a:cxn ang="0">
                    <a:pos x="2" y="266"/>
                  </a:cxn>
                  <a:cxn ang="0">
                    <a:pos x="0" y="234"/>
                  </a:cxn>
                  <a:cxn ang="0">
                    <a:pos x="2" y="202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6"/>
                  </a:cxn>
                  <a:cxn ang="0">
                    <a:pos x="49" y="91"/>
                  </a:cxn>
                  <a:cxn ang="0">
                    <a:pos x="68" y="69"/>
                  </a:cxn>
                  <a:cxn ang="0">
                    <a:pos x="91" y="49"/>
                  </a:cxn>
                  <a:cxn ang="0">
                    <a:pos x="116" y="32"/>
                  </a:cxn>
                  <a:cxn ang="0">
                    <a:pos x="142" y="19"/>
                  </a:cxn>
                  <a:cxn ang="0">
                    <a:pos x="171" y="9"/>
                  </a:cxn>
                  <a:cxn ang="0">
                    <a:pos x="202" y="3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8">
                    <a:moveTo>
                      <a:pt x="234" y="0"/>
                    </a:moveTo>
                    <a:lnTo>
                      <a:pt x="266" y="3"/>
                    </a:lnTo>
                    <a:lnTo>
                      <a:pt x="296" y="9"/>
                    </a:lnTo>
                    <a:lnTo>
                      <a:pt x="325" y="19"/>
                    </a:lnTo>
                    <a:lnTo>
                      <a:pt x="352" y="32"/>
                    </a:lnTo>
                    <a:lnTo>
                      <a:pt x="377" y="49"/>
                    </a:lnTo>
                    <a:lnTo>
                      <a:pt x="400" y="69"/>
                    </a:lnTo>
                    <a:lnTo>
                      <a:pt x="420" y="91"/>
                    </a:lnTo>
                    <a:lnTo>
                      <a:pt x="436" y="116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2"/>
                    </a:lnTo>
                    <a:lnTo>
                      <a:pt x="468" y="234"/>
                    </a:lnTo>
                    <a:lnTo>
                      <a:pt x="466" y="266"/>
                    </a:lnTo>
                    <a:lnTo>
                      <a:pt x="460" y="296"/>
                    </a:lnTo>
                    <a:lnTo>
                      <a:pt x="450" y="325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9"/>
                    </a:lnTo>
                    <a:lnTo>
                      <a:pt x="377" y="419"/>
                    </a:lnTo>
                    <a:lnTo>
                      <a:pt x="352" y="436"/>
                    </a:lnTo>
                    <a:lnTo>
                      <a:pt x="325" y="449"/>
                    </a:lnTo>
                    <a:lnTo>
                      <a:pt x="296" y="459"/>
                    </a:lnTo>
                    <a:lnTo>
                      <a:pt x="266" y="465"/>
                    </a:lnTo>
                    <a:lnTo>
                      <a:pt x="234" y="468"/>
                    </a:lnTo>
                    <a:lnTo>
                      <a:pt x="202" y="465"/>
                    </a:lnTo>
                    <a:lnTo>
                      <a:pt x="171" y="459"/>
                    </a:lnTo>
                    <a:lnTo>
                      <a:pt x="142" y="449"/>
                    </a:lnTo>
                    <a:lnTo>
                      <a:pt x="116" y="436"/>
                    </a:lnTo>
                    <a:lnTo>
                      <a:pt x="91" y="419"/>
                    </a:lnTo>
                    <a:lnTo>
                      <a:pt x="68" y="399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5"/>
                    </a:lnTo>
                    <a:lnTo>
                      <a:pt x="8" y="296"/>
                    </a:lnTo>
                    <a:lnTo>
                      <a:pt x="2" y="266"/>
                    </a:lnTo>
                    <a:lnTo>
                      <a:pt x="0" y="234"/>
                    </a:lnTo>
                    <a:lnTo>
                      <a:pt x="2" y="202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6"/>
                    </a:lnTo>
                    <a:lnTo>
                      <a:pt x="49" y="91"/>
                    </a:lnTo>
                    <a:lnTo>
                      <a:pt x="68" y="69"/>
                    </a:lnTo>
                    <a:lnTo>
                      <a:pt x="91" y="49"/>
                    </a:lnTo>
                    <a:lnTo>
                      <a:pt x="116" y="32"/>
                    </a:lnTo>
                    <a:lnTo>
                      <a:pt x="142" y="19"/>
                    </a:lnTo>
                    <a:lnTo>
                      <a:pt x="171" y="9"/>
                    </a:lnTo>
                    <a:lnTo>
                      <a:pt x="202" y="3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2">
                <a:extLst>
                  <a:ext uri="{FF2B5EF4-FFF2-40B4-BE49-F238E27FC236}">
                    <a16:creationId xmlns:a16="http://schemas.microsoft.com/office/drawing/2014/main" id="{E5169230-77B1-D319-831F-DCD2FE863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3838576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0"/>
                  </a:cxn>
                  <a:cxn ang="0">
                    <a:pos x="23" y="88"/>
                  </a:cxn>
                  <a:cxn ang="0">
                    <a:pos x="38" y="114"/>
                  </a:cxn>
                  <a:cxn ang="0">
                    <a:pos x="56" y="137"/>
                  </a:cxn>
                  <a:cxn ang="0">
                    <a:pos x="78" y="157"/>
                  </a:cxn>
                  <a:cxn ang="0">
                    <a:pos x="102" y="176"/>
                  </a:cxn>
                  <a:cxn ang="0">
                    <a:pos x="128" y="189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89"/>
                  </a:cxn>
                  <a:cxn ang="0">
                    <a:pos x="335" y="176"/>
                  </a:cxn>
                  <a:cxn ang="0">
                    <a:pos x="360" y="157"/>
                  </a:cxn>
                  <a:cxn ang="0">
                    <a:pos x="381" y="137"/>
                  </a:cxn>
                  <a:cxn ang="0">
                    <a:pos x="399" y="114"/>
                  </a:cxn>
                  <a:cxn ang="0">
                    <a:pos x="414" y="88"/>
                  </a:cxn>
                  <a:cxn ang="0">
                    <a:pos x="426" y="60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5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1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7"/>
                  </a:cxn>
                  <a:cxn ang="0">
                    <a:pos x="251" y="224"/>
                  </a:cxn>
                  <a:cxn ang="0">
                    <a:pos x="219" y="227"/>
                  </a:cxn>
                  <a:cxn ang="0">
                    <a:pos x="186" y="224"/>
                  </a:cxn>
                  <a:cxn ang="0">
                    <a:pos x="155" y="217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1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0"/>
                    </a:lnTo>
                    <a:lnTo>
                      <a:pt x="23" y="88"/>
                    </a:lnTo>
                    <a:lnTo>
                      <a:pt x="38" y="114"/>
                    </a:lnTo>
                    <a:lnTo>
                      <a:pt x="56" y="137"/>
                    </a:lnTo>
                    <a:lnTo>
                      <a:pt x="78" y="157"/>
                    </a:lnTo>
                    <a:lnTo>
                      <a:pt x="102" y="176"/>
                    </a:lnTo>
                    <a:lnTo>
                      <a:pt x="128" y="189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89"/>
                    </a:lnTo>
                    <a:lnTo>
                      <a:pt x="335" y="176"/>
                    </a:lnTo>
                    <a:lnTo>
                      <a:pt x="360" y="157"/>
                    </a:lnTo>
                    <a:lnTo>
                      <a:pt x="381" y="137"/>
                    </a:lnTo>
                    <a:lnTo>
                      <a:pt x="399" y="114"/>
                    </a:lnTo>
                    <a:lnTo>
                      <a:pt x="414" y="88"/>
                    </a:lnTo>
                    <a:lnTo>
                      <a:pt x="426" y="60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5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1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7"/>
                    </a:lnTo>
                    <a:lnTo>
                      <a:pt x="251" y="224"/>
                    </a:lnTo>
                    <a:lnTo>
                      <a:pt x="219" y="227"/>
                    </a:lnTo>
                    <a:lnTo>
                      <a:pt x="186" y="224"/>
                    </a:lnTo>
                    <a:lnTo>
                      <a:pt x="155" y="217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1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36403DF9-CE7D-3300-4CFA-F6414929CB55}"/>
                  </a:ext>
                </a:extLst>
              </p:cNvPr>
              <p:cNvSpPr/>
              <p:nvPr/>
            </p:nvSpPr>
            <p:spPr>
              <a:xfrm>
                <a:off x="5773858" y="3537590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428A442C-B863-1CD6-9394-D8886EF37201}"/>
              </a:ext>
            </a:extLst>
          </p:cNvPr>
          <p:cNvSpPr/>
          <p:nvPr/>
        </p:nvSpPr>
        <p:spPr>
          <a:xfrm>
            <a:off x="1320367" y="4865255"/>
            <a:ext cx="2971800" cy="18034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182880" bIns="45720" rtlCol="0" anchor="ctr"/>
          <a:lstStyle/>
          <a:p>
            <a:r>
              <a:rPr lang="en-US" sz="1800" b="1" kern="0">
                <a:solidFill>
                  <a:prstClr val="white"/>
                </a:solidFill>
                <a:latin typeface="Arial"/>
                <a:cs typeface="Arial"/>
              </a:rPr>
              <a:t>Do not </a:t>
            </a:r>
            <a:r>
              <a:rPr lang="en-US" sz="1800" kern="0">
                <a:solidFill>
                  <a:prstClr val="white"/>
                </a:solidFill>
                <a:latin typeface="Arial"/>
                <a:cs typeface="Arial"/>
              </a:rPr>
              <a:t>submit photos of:</a:t>
            </a:r>
          </a:p>
          <a:p>
            <a:pPr marL="285750" indent="-285750">
              <a:buFontTx/>
              <a:buChar char="-"/>
            </a:pPr>
            <a:r>
              <a:rPr lang="en-US" kern="0">
                <a:solidFill>
                  <a:prstClr val="white"/>
                </a:solidFill>
                <a:latin typeface="Arial"/>
                <a:cs typeface="Arial"/>
              </a:rPr>
              <a:t>Illegal activities</a:t>
            </a:r>
          </a:p>
          <a:p>
            <a:pPr marL="285750" indent="-285750">
              <a:buFontTx/>
              <a:buChar char="-"/>
            </a:pPr>
            <a:r>
              <a:rPr lang="en-US" sz="1800" kern="0">
                <a:solidFill>
                  <a:prstClr val="white"/>
                </a:solidFill>
                <a:latin typeface="Arial"/>
                <a:cs typeface="Arial"/>
              </a:rPr>
              <a:t>Identifiable people who don’t want their photo used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76CCCFB-D07C-8F45-ABA1-4B68D44D86C7}"/>
              </a:ext>
            </a:extLst>
          </p:cNvPr>
          <p:cNvGrpSpPr/>
          <p:nvPr/>
        </p:nvGrpSpPr>
        <p:grpSpPr>
          <a:xfrm>
            <a:off x="5270764" y="1817255"/>
            <a:ext cx="1776606" cy="2835299"/>
            <a:chOff x="1903412" y="1676400"/>
            <a:chExt cx="1776606" cy="2835299"/>
          </a:xfrm>
        </p:grpSpPr>
        <p:sp>
          <p:nvSpPr>
            <p:cNvPr id="51" name="Freeform 7">
              <a:extLst>
                <a:ext uri="{FF2B5EF4-FFF2-40B4-BE49-F238E27FC236}">
                  <a16:creationId xmlns:a16="http://schemas.microsoft.com/office/drawing/2014/main" id="{FBA37E9F-8181-5B42-FB2D-B84C8BBCA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9650" y="1690031"/>
              <a:ext cx="1114733" cy="2809552"/>
            </a:xfrm>
            <a:custGeom>
              <a:avLst/>
              <a:gdLst/>
              <a:ahLst/>
              <a:cxnLst>
                <a:cxn ang="0">
                  <a:pos x="79" y="0"/>
                </a:cxn>
                <a:cxn ang="0">
                  <a:pos x="657" y="0"/>
                </a:cxn>
                <a:cxn ang="0">
                  <a:pos x="675" y="2"/>
                </a:cxn>
                <a:cxn ang="0">
                  <a:pos x="691" y="8"/>
                </a:cxn>
                <a:cxn ang="0">
                  <a:pos x="706" y="17"/>
                </a:cxn>
                <a:cxn ang="0">
                  <a:pos x="718" y="29"/>
                </a:cxn>
                <a:cxn ang="0">
                  <a:pos x="728" y="44"/>
                </a:cxn>
                <a:cxn ang="0">
                  <a:pos x="733" y="60"/>
                </a:cxn>
                <a:cxn ang="0">
                  <a:pos x="736" y="79"/>
                </a:cxn>
                <a:cxn ang="0">
                  <a:pos x="736" y="1776"/>
                </a:cxn>
                <a:cxn ang="0">
                  <a:pos x="733" y="1794"/>
                </a:cxn>
                <a:cxn ang="0">
                  <a:pos x="728" y="1811"/>
                </a:cxn>
                <a:cxn ang="0">
                  <a:pos x="718" y="1825"/>
                </a:cxn>
                <a:cxn ang="0">
                  <a:pos x="706" y="1838"/>
                </a:cxn>
                <a:cxn ang="0">
                  <a:pos x="691" y="1847"/>
                </a:cxn>
                <a:cxn ang="0">
                  <a:pos x="675" y="1853"/>
                </a:cxn>
                <a:cxn ang="0">
                  <a:pos x="657" y="1855"/>
                </a:cxn>
                <a:cxn ang="0">
                  <a:pos x="79" y="1855"/>
                </a:cxn>
                <a:cxn ang="0">
                  <a:pos x="61" y="1853"/>
                </a:cxn>
                <a:cxn ang="0">
                  <a:pos x="44" y="1847"/>
                </a:cxn>
                <a:cxn ang="0">
                  <a:pos x="30" y="1838"/>
                </a:cxn>
                <a:cxn ang="0">
                  <a:pos x="17" y="1825"/>
                </a:cxn>
                <a:cxn ang="0">
                  <a:pos x="8" y="1811"/>
                </a:cxn>
                <a:cxn ang="0">
                  <a:pos x="2" y="1794"/>
                </a:cxn>
                <a:cxn ang="0">
                  <a:pos x="0" y="1776"/>
                </a:cxn>
                <a:cxn ang="0">
                  <a:pos x="0" y="79"/>
                </a:cxn>
                <a:cxn ang="0">
                  <a:pos x="2" y="60"/>
                </a:cxn>
                <a:cxn ang="0">
                  <a:pos x="8" y="44"/>
                </a:cxn>
                <a:cxn ang="0">
                  <a:pos x="17" y="29"/>
                </a:cxn>
                <a:cxn ang="0">
                  <a:pos x="30" y="17"/>
                </a:cxn>
                <a:cxn ang="0">
                  <a:pos x="44" y="8"/>
                </a:cxn>
                <a:cxn ang="0">
                  <a:pos x="61" y="2"/>
                </a:cxn>
                <a:cxn ang="0">
                  <a:pos x="79" y="0"/>
                </a:cxn>
              </a:cxnLst>
              <a:rect l="0" t="0" r="r" b="b"/>
              <a:pathLst>
                <a:path w="736" h="1855">
                  <a:moveTo>
                    <a:pt x="79" y="0"/>
                  </a:moveTo>
                  <a:lnTo>
                    <a:pt x="657" y="0"/>
                  </a:lnTo>
                  <a:lnTo>
                    <a:pt x="675" y="2"/>
                  </a:lnTo>
                  <a:lnTo>
                    <a:pt x="691" y="8"/>
                  </a:lnTo>
                  <a:lnTo>
                    <a:pt x="706" y="17"/>
                  </a:lnTo>
                  <a:lnTo>
                    <a:pt x="718" y="29"/>
                  </a:lnTo>
                  <a:lnTo>
                    <a:pt x="728" y="44"/>
                  </a:lnTo>
                  <a:lnTo>
                    <a:pt x="733" y="60"/>
                  </a:lnTo>
                  <a:lnTo>
                    <a:pt x="736" y="79"/>
                  </a:lnTo>
                  <a:lnTo>
                    <a:pt x="736" y="1776"/>
                  </a:lnTo>
                  <a:lnTo>
                    <a:pt x="733" y="1794"/>
                  </a:lnTo>
                  <a:lnTo>
                    <a:pt x="728" y="1811"/>
                  </a:lnTo>
                  <a:lnTo>
                    <a:pt x="718" y="1825"/>
                  </a:lnTo>
                  <a:lnTo>
                    <a:pt x="706" y="1838"/>
                  </a:lnTo>
                  <a:lnTo>
                    <a:pt x="691" y="1847"/>
                  </a:lnTo>
                  <a:lnTo>
                    <a:pt x="675" y="1853"/>
                  </a:lnTo>
                  <a:lnTo>
                    <a:pt x="657" y="1855"/>
                  </a:lnTo>
                  <a:lnTo>
                    <a:pt x="79" y="1855"/>
                  </a:lnTo>
                  <a:lnTo>
                    <a:pt x="61" y="1853"/>
                  </a:lnTo>
                  <a:lnTo>
                    <a:pt x="44" y="1847"/>
                  </a:lnTo>
                  <a:lnTo>
                    <a:pt x="30" y="1838"/>
                  </a:lnTo>
                  <a:lnTo>
                    <a:pt x="17" y="1825"/>
                  </a:lnTo>
                  <a:lnTo>
                    <a:pt x="8" y="1811"/>
                  </a:lnTo>
                  <a:lnTo>
                    <a:pt x="2" y="1794"/>
                  </a:lnTo>
                  <a:lnTo>
                    <a:pt x="0" y="1776"/>
                  </a:lnTo>
                  <a:lnTo>
                    <a:pt x="0" y="79"/>
                  </a:lnTo>
                  <a:lnTo>
                    <a:pt x="2" y="60"/>
                  </a:lnTo>
                  <a:lnTo>
                    <a:pt x="8" y="44"/>
                  </a:lnTo>
                  <a:lnTo>
                    <a:pt x="17" y="29"/>
                  </a:lnTo>
                  <a:lnTo>
                    <a:pt x="30" y="17"/>
                  </a:lnTo>
                  <a:lnTo>
                    <a:pt x="44" y="8"/>
                  </a:lnTo>
                  <a:lnTo>
                    <a:pt x="61" y="2"/>
                  </a:lnTo>
                  <a:lnTo>
                    <a:pt x="7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00A02AAE-8CA6-6DAB-1EF4-EEED982642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6018" y="1676400"/>
              <a:ext cx="1140482" cy="2835299"/>
            </a:xfrm>
            <a:custGeom>
              <a:avLst/>
              <a:gdLst/>
              <a:ahLst/>
              <a:cxnLst>
                <a:cxn ang="0">
                  <a:pos x="72" y="19"/>
                </a:cxn>
                <a:cxn ang="0">
                  <a:pos x="44" y="33"/>
                </a:cxn>
                <a:cxn ang="0">
                  <a:pos x="25" y="56"/>
                </a:cxn>
                <a:cxn ang="0">
                  <a:pos x="18" y="88"/>
                </a:cxn>
                <a:cxn ang="0">
                  <a:pos x="20" y="1801"/>
                </a:cxn>
                <a:cxn ang="0">
                  <a:pos x="33" y="1829"/>
                </a:cxn>
                <a:cxn ang="0">
                  <a:pos x="57" y="1848"/>
                </a:cxn>
                <a:cxn ang="0">
                  <a:pos x="88" y="1855"/>
                </a:cxn>
                <a:cxn ang="0">
                  <a:pos x="682" y="1853"/>
                </a:cxn>
                <a:cxn ang="0">
                  <a:pos x="709" y="1840"/>
                </a:cxn>
                <a:cxn ang="0">
                  <a:pos x="729" y="1816"/>
                </a:cxn>
                <a:cxn ang="0">
                  <a:pos x="735" y="1785"/>
                </a:cxn>
                <a:cxn ang="0">
                  <a:pos x="734" y="72"/>
                </a:cxn>
                <a:cxn ang="0">
                  <a:pos x="720" y="44"/>
                </a:cxn>
                <a:cxn ang="0">
                  <a:pos x="697" y="25"/>
                </a:cxn>
                <a:cxn ang="0">
                  <a:pos x="666" y="18"/>
                </a:cxn>
                <a:cxn ang="0">
                  <a:pos x="88" y="0"/>
                </a:cxn>
                <a:cxn ang="0">
                  <a:pos x="686" y="3"/>
                </a:cxn>
                <a:cxn ang="0">
                  <a:pos x="720" y="19"/>
                </a:cxn>
                <a:cxn ang="0">
                  <a:pos x="744" y="49"/>
                </a:cxn>
                <a:cxn ang="0">
                  <a:pos x="753" y="88"/>
                </a:cxn>
                <a:cxn ang="0">
                  <a:pos x="751" y="1805"/>
                </a:cxn>
                <a:cxn ang="0">
                  <a:pos x="734" y="1840"/>
                </a:cxn>
                <a:cxn ang="0">
                  <a:pos x="704" y="1863"/>
                </a:cxn>
                <a:cxn ang="0">
                  <a:pos x="666" y="1872"/>
                </a:cxn>
                <a:cxn ang="0">
                  <a:pos x="68" y="1870"/>
                </a:cxn>
                <a:cxn ang="0">
                  <a:pos x="33" y="1853"/>
                </a:cxn>
                <a:cxn ang="0">
                  <a:pos x="10" y="1824"/>
                </a:cxn>
                <a:cxn ang="0">
                  <a:pos x="0" y="1785"/>
                </a:cxn>
                <a:cxn ang="0">
                  <a:pos x="3" y="67"/>
                </a:cxn>
                <a:cxn ang="0">
                  <a:pos x="20" y="33"/>
                </a:cxn>
                <a:cxn ang="0">
                  <a:pos x="50" y="9"/>
                </a:cxn>
                <a:cxn ang="0">
                  <a:pos x="88" y="0"/>
                </a:cxn>
              </a:cxnLst>
              <a:rect l="0" t="0" r="r" b="b"/>
              <a:pathLst>
                <a:path w="753" h="1872">
                  <a:moveTo>
                    <a:pt x="88" y="18"/>
                  </a:moveTo>
                  <a:lnTo>
                    <a:pt x="72" y="19"/>
                  </a:lnTo>
                  <a:lnTo>
                    <a:pt x="57" y="25"/>
                  </a:lnTo>
                  <a:lnTo>
                    <a:pt x="44" y="33"/>
                  </a:lnTo>
                  <a:lnTo>
                    <a:pt x="33" y="44"/>
                  </a:lnTo>
                  <a:lnTo>
                    <a:pt x="25" y="56"/>
                  </a:lnTo>
                  <a:lnTo>
                    <a:pt x="20" y="72"/>
                  </a:lnTo>
                  <a:lnTo>
                    <a:pt x="18" y="88"/>
                  </a:lnTo>
                  <a:lnTo>
                    <a:pt x="18" y="1785"/>
                  </a:lnTo>
                  <a:lnTo>
                    <a:pt x="20" y="1801"/>
                  </a:lnTo>
                  <a:lnTo>
                    <a:pt x="25" y="1816"/>
                  </a:lnTo>
                  <a:lnTo>
                    <a:pt x="33" y="1829"/>
                  </a:lnTo>
                  <a:lnTo>
                    <a:pt x="44" y="1840"/>
                  </a:lnTo>
                  <a:lnTo>
                    <a:pt x="57" y="1848"/>
                  </a:lnTo>
                  <a:lnTo>
                    <a:pt x="72" y="1853"/>
                  </a:lnTo>
                  <a:lnTo>
                    <a:pt x="88" y="1855"/>
                  </a:lnTo>
                  <a:lnTo>
                    <a:pt x="666" y="1855"/>
                  </a:lnTo>
                  <a:lnTo>
                    <a:pt x="682" y="1853"/>
                  </a:lnTo>
                  <a:lnTo>
                    <a:pt x="697" y="1848"/>
                  </a:lnTo>
                  <a:lnTo>
                    <a:pt x="709" y="1840"/>
                  </a:lnTo>
                  <a:lnTo>
                    <a:pt x="720" y="1829"/>
                  </a:lnTo>
                  <a:lnTo>
                    <a:pt x="729" y="1816"/>
                  </a:lnTo>
                  <a:lnTo>
                    <a:pt x="734" y="1801"/>
                  </a:lnTo>
                  <a:lnTo>
                    <a:pt x="735" y="1785"/>
                  </a:lnTo>
                  <a:lnTo>
                    <a:pt x="735" y="88"/>
                  </a:lnTo>
                  <a:lnTo>
                    <a:pt x="734" y="72"/>
                  </a:lnTo>
                  <a:lnTo>
                    <a:pt x="729" y="56"/>
                  </a:lnTo>
                  <a:lnTo>
                    <a:pt x="720" y="44"/>
                  </a:lnTo>
                  <a:lnTo>
                    <a:pt x="709" y="33"/>
                  </a:lnTo>
                  <a:lnTo>
                    <a:pt x="697" y="25"/>
                  </a:lnTo>
                  <a:lnTo>
                    <a:pt x="682" y="19"/>
                  </a:lnTo>
                  <a:lnTo>
                    <a:pt x="666" y="18"/>
                  </a:lnTo>
                  <a:lnTo>
                    <a:pt x="88" y="18"/>
                  </a:lnTo>
                  <a:close/>
                  <a:moveTo>
                    <a:pt x="88" y="0"/>
                  </a:moveTo>
                  <a:lnTo>
                    <a:pt x="666" y="0"/>
                  </a:lnTo>
                  <a:lnTo>
                    <a:pt x="686" y="3"/>
                  </a:lnTo>
                  <a:lnTo>
                    <a:pt x="704" y="9"/>
                  </a:lnTo>
                  <a:lnTo>
                    <a:pt x="720" y="19"/>
                  </a:lnTo>
                  <a:lnTo>
                    <a:pt x="734" y="33"/>
                  </a:lnTo>
                  <a:lnTo>
                    <a:pt x="744" y="49"/>
                  </a:lnTo>
                  <a:lnTo>
                    <a:pt x="751" y="67"/>
                  </a:lnTo>
                  <a:lnTo>
                    <a:pt x="753" y="88"/>
                  </a:lnTo>
                  <a:lnTo>
                    <a:pt x="753" y="1785"/>
                  </a:lnTo>
                  <a:lnTo>
                    <a:pt x="751" y="1805"/>
                  </a:lnTo>
                  <a:lnTo>
                    <a:pt x="744" y="1824"/>
                  </a:lnTo>
                  <a:lnTo>
                    <a:pt x="734" y="1840"/>
                  </a:lnTo>
                  <a:lnTo>
                    <a:pt x="720" y="1853"/>
                  </a:lnTo>
                  <a:lnTo>
                    <a:pt x="704" y="1863"/>
                  </a:lnTo>
                  <a:lnTo>
                    <a:pt x="686" y="1870"/>
                  </a:lnTo>
                  <a:lnTo>
                    <a:pt x="666" y="1872"/>
                  </a:lnTo>
                  <a:lnTo>
                    <a:pt x="88" y="1872"/>
                  </a:lnTo>
                  <a:lnTo>
                    <a:pt x="68" y="1870"/>
                  </a:lnTo>
                  <a:lnTo>
                    <a:pt x="50" y="1863"/>
                  </a:lnTo>
                  <a:lnTo>
                    <a:pt x="33" y="1853"/>
                  </a:lnTo>
                  <a:lnTo>
                    <a:pt x="20" y="1840"/>
                  </a:lnTo>
                  <a:lnTo>
                    <a:pt x="10" y="1824"/>
                  </a:lnTo>
                  <a:lnTo>
                    <a:pt x="3" y="1805"/>
                  </a:lnTo>
                  <a:lnTo>
                    <a:pt x="0" y="1785"/>
                  </a:lnTo>
                  <a:lnTo>
                    <a:pt x="0" y="88"/>
                  </a:lnTo>
                  <a:lnTo>
                    <a:pt x="3" y="67"/>
                  </a:lnTo>
                  <a:lnTo>
                    <a:pt x="10" y="49"/>
                  </a:lnTo>
                  <a:lnTo>
                    <a:pt x="20" y="33"/>
                  </a:lnTo>
                  <a:lnTo>
                    <a:pt x="33" y="19"/>
                  </a:lnTo>
                  <a:lnTo>
                    <a:pt x="50" y="9"/>
                  </a:lnTo>
                  <a:lnTo>
                    <a:pt x="68" y="3"/>
                  </a:lnTo>
                  <a:lnTo>
                    <a:pt x="8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24">
              <a:extLst>
                <a:ext uri="{FF2B5EF4-FFF2-40B4-BE49-F238E27FC236}">
                  <a16:creationId xmlns:a16="http://schemas.microsoft.com/office/drawing/2014/main" id="{8ED794C2-1A23-4340-E231-0799ED08C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2" y="1853606"/>
              <a:ext cx="322607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1"/>
                </a:cxn>
                <a:cxn ang="0">
                  <a:pos x="163" y="501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1">
                  <a:moveTo>
                    <a:pt x="0" y="0"/>
                  </a:moveTo>
                  <a:lnTo>
                    <a:pt x="213" y="0"/>
                  </a:lnTo>
                  <a:lnTo>
                    <a:pt x="213" y="501"/>
                  </a:lnTo>
                  <a:lnTo>
                    <a:pt x="163" y="501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25">
              <a:extLst>
                <a:ext uri="{FF2B5EF4-FFF2-40B4-BE49-F238E27FC236}">
                  <a16:creationId xmlns:a16="http://schemas.microsoft.com/office/drawing/2014/main" id="{CB801F8D-16F6-9B1D-B6E6-C8B2D0B34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2" y="2724491"/>
              <a:ext cx="322607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1"/>
                </a:cxn>
                <a:cxn ang="0">
                  <a:pos x="163" y="501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1">
                  <a:moveTo>
                    <a:pt x="0" y="0"/>
                  </a:moveTo>
                  <a:lnTo>
                    <a:pt x="213" y="0"/>
                  </a:lnTo>
                  <a:lnTo>
                    <a:pt x="213" y="501"/>
                  </a:lnTo>
                  <a:lnTo>
                    <a:pt x="163" y="501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26">
              <a:extLst>
                <a:ext uri="{FF2B5EF4-FFF2-40B4-BE49-F238E27FC236}">
                  <a16:creationId xmlns:a16="http://schemas.microsoft.com/office/drawing/2014/main" id="{D8A111A4-90F2-46DF-718D-93F97A0F0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2" y="3554483"/>
              <a:ext cx="322607" cy="7572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0"/>
                </a:cxn>
                <a:cxn ang="0">
                  <a:pos x="163" y="500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0">
                  <a:moveTo>
                    <a:pt x="0" y="0"/>
                  </a:moveTo>
                  <a:lnTo>
                    <a:pt x="213" y="0"/>
                  </a:lnTo>
                  <a:lnTo>
                    <a:pt x="213" y="500"/>
                  </a:lnTo>
                  <a:lnTo>
                    <a:pt x="163" y="500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27">
              <a:extLst>
                <a:ext uri="{FF2B5EF4-FFF2-40B4-BE49-F238E27FC236}">
                  <a16:creationId xmlns:a16="http://schemas.microsoft.com/office/drawing/2014/main" id="{21E3C313-A57C-328F-0AE2-6C4DCA7F6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926" y="1853606"/>
              <a:ext cx="321092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1"/>
                </a:cxn>
                <a:cxn ang="0">
                  <a:pos x="0" y="501"/>
                </a:cxn>
                <a:cxn ang="0">
                  <a:pos x="0" y="0"/>
                </a:cxn>
              </a:cxnLst>
              <a:rect l="0" t="0" r="r" b="b"/>
              <a:pathLst>
                <a:path w="212" h="501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1"/>
                  </a:lnTo>
                  <a:lnTo>
                    <a:pt x="0" y="50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28">
              <a:extLst>
                <a:ext uri="{FF2B5EF4-FFF2-40B4-BE49-F238E27FC236}">
                  <a16:creationId xmlns:a16="http://schemas.microsoft.com/office/drawing/2014/main" id="{A193D95C-3026-10DF-E998-F6296BFAD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926" y="2724491"/>
              <a:ext cx="321092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1"/>
                </a:cxn>
                <a:cxn ang="0">
                  <a:pos x="0" y="501"/>
                </a:cxn>
                <a:cxn ang="0">
                  <a:pos x="0" y="0"/>
                </a:cxn>
              </a:cxnLst>
              <a:rect l="0" t="0" r="r" b="b"/>
              <a:pathLst>
                <a:path w="212" h="501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1"/>
                  </a:lnTo>
                  <a:lnTo>
                    <a:pt x="0" y="50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29">
              <a:extLst>
                <a:ext uri="{FF2B5EF4-FFF2-40B4-BE49-F238E27FC236}">
                  <a16:creationId xmlns:a16="http://schemas.microsoft.com/office/drawing/2014/main" id="{E8E1025C-C422-1B97-0795-02876299C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926" y="3554483"/>
              <a:ext cx="321092" cy="7572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0"/>
                </a:cxn>
                <a:cxn ang="0">
                  <a:pos x="0" y="500"/>
                </a:cxn>
                <a:cxn ang="0">
                  <a:pos x="0" y="0"/>
                </a:cxn>
              </a:cxnLst>
              <a:rect l="0" t="0" r="r" b="b"/>
              <a:pathLst>
                <a:path w="212" h="500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0"/>
                  </a:lnTo>
                  <a:lnTo>
                    <a:pt x="0" y="50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656E8E79-3A94-D21B-8A21-391A893861E4}"/>
                </a:ext>
              </a:extLst>
            </p:cNvPr>
            <p:cNvGrpSpPr/>
            <p:nvPr/>
          </p:nvGrpSpPr>
          <p:grpSpPr>
            <a:xfrm>
              <a:off x="2442604" y="1894500"/>
              <a:ext cx="708825" cy="707311"/>
              <a:chOff x="5722938" y="1676401"/>
              <a:chExt cx="742950" cy="741363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68" name="Freeform 17">
                <a:extLst>
                  <a:ext uri="{FF2B5EF4-FFF2-40B4-BE49-F238E27FC236}">
                    <a16:creationId xmlns:a16="http://schemas.microsoft.com/office/drawing/2014/main" id="{834FD303-3AB6-EAAC-F6C3-DCAB84A963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38" y="1676401"/>
                <a:ext cx="742950" cy="741363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2"/>
                  </a:cxn>
                  <a:cxn ang="0">
                    <a:pos x="296" y="8"/>
                  </a:cxn>
                  <a:cxn ang="0">
                    <a:pos x="325" y="18"/>
                  </a:cxn>
                  <a:cxn ang="0">
                    <a:pos x="352" y="32"/>
                  </a:cxn>
                  <a:cxn ang="0">
                    <a:pos x="377" y="48"/>
                  </a:cxn>
                  <a:cxn ang="0">
                    <a:pos x="400" y="68"/>
                  </a:cxn>
                  <a:cxn ang="0">
                    <a:pos x="420" y="90"/>
                  </a:cxn>
                  <a:cxn ang="0">
                    <a:pos x="436" y="115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1"/>
                  </a:cxn>
                  <a:cxn ang="0">
                    <a:pos x="468" y="233"/>
                  </a:cxn>
                  <a:cxn ang="0">
                    <a:pos x="466" y="265"/>
                  </a:cxn>
                  <a:cxn ang="0">
                    <a:pos x="460" y="295"/>
                  </a:cxn>
                  <a:cxn ang="0">
                    <a:pos x="450" y="324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9"/>
                  </a:cxn>
                  <a:cxn ang="0">
                    <a:pos x="377" y="418"/>
                  </a:cxn>
                  <a:cxn ang="0">
                    <a:pos x="352" y="435"/>
                  </a:cxn>
                  <a:cxn ang="0">
                    <a:pos x="325" y="449"/>
                  </a:cxn>
                  <a:cxn ang="0">
                    <a:pos x="296" y="459"/>
                  </a:cxn>
                  <a:cxn ang="0">
                    <a:pos x="266" y="465"/>
                  </a:cxn>
                  <a:cxn ang="0">
                    <a:pos x="234" y="467"/>
                  </a:cxn>
                  <a:cxn ang="0">
                    <a:pos x="202" y="465"/>
                  </a:cxn>
                  <a:cxn ang="0">
                    <a:pos x="171" y="459"/>
                  </a:cxn>
                  <a:cxn ang="0">
                    <a:pos x="142" y="449"/>
                  </a:cxn>
                  <a:cxn ang="0">
                    <a:pos x="116" y="435"/>
                  </a:cxn>
                  <a:cxn ang="0">
                    <a:pos x="91" y="418"/>
                  </a:cxn>
                  <a:cxn ang="0">
                    <a:pos x="68" y="399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4"/>
                  </a:cxn>
                  <a:cxn ang="0">
                    <a:pos x="8" y="295"/>
                  </a:cxn>
                  <a:cxn ang="0">
                    <a:pos x="2" y="265"/>
                  </a:cxn>
                  <a:cxn ang="0">
                    <a:pos x="0" y="233"/>
                  </a:cxn>
                  <a:cxn ang="0">
                    <a:pos x="2" y="201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5"/>
                  </a:cxn>
                  <a:cxn ang="0">
                    <a:pos x="49" y="90"/>
                  </a:cxn>
                  <a:cxn ang="0">
                    <a:pos x="68" y="68"/>
                  </a:cxn>
                  <a:cxn ang="0">
                    <a:pos x="91" y="48"/>
                  </a:cxn>
                  <a:cxn ang="0">
                    <a:pos x="116" y="32"/>
                  </a:cxn>
                  <a:cxn ang="0">
                    <a:pos x="142" y="18"/>
                  </a:cxn>
                  <a:cxn ang="0">
                    <a:pos x="171" y="8"/>
                  </a:cxn>
                  <a:cxn ang="0">
                    <a:pos x="202" y="2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7">
                    <a:moveTo>
                      <a:pt x="234" y="0"/>
                    </a:moveTo>
                    <a:lnTo>
                      <a:pt x="266" y="2"/>
                    </a:lnTo>
                    <a:lnTo>
                      <a:pt x="296" y="8"/>
                    </a:lnTo>
                    <a:lnTo>
                      <a:pt x="325" y="18"/>
                    </a:lnTo>
                    <a:lnTo>
                      <a:pt x="352" y="32"/>
                    </a:lnTo>
                    <a:lnTo>
                      <a:pt x="377" y="48"/>
                    </a:lnTo>
                    <a:lnTo>
                      <a:pt x="400" y="68"/>
                    </a:lnTo>
                    <a:lnTo>
                      <a:pt x="420" y="90"/>
                    </a:lnTo>
                    <a:lnTo>
                      <a:pt x="436" y="115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1"/>
                    </a:lnTo>
                    <a:lnTo>
                      <a:pt x="468" y="233"/>
                    </a:lnTo>
                    <a:lnTo>
                      <a:pt x="466" y="265"/>
                    </a:lnTo>
                    <a:lnTo>
                      <a:pt x="460" y="295"/>
                    </a:lnTo>
                    <a:lnTo>
                      <a:pt x="450" y="324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9"/>
                    </a:lnTo>
                    <a:lnTo>
                      <a:pt x="377" y="418"/>
                    </a:lnTo>
                    <a:lnTo>
                      <a:pt x="352" y="435"/>
                    </a:lnTo>
                    <a:lnTo>
                      <a:pt x="325" y="449"/>
                    </a:lnTo>
                    <a:lnTo>
                      <a:pt x="296" y="459"/>
                    </a:lnTo>
                    <a:lnTo>
                      <a:pt x="266" y="465"/>
                    </a:lnTo>
                    <a:lnTo>
                      <a:pt x="234" y="467"/>
                    </a:lnTo>
                    <a:lnTo>
                      <a:pt x="202" y="465"/>
                    </a:lnTo>
                    <a:lnTo>
                      <a:pt x="171" y="459"/>
                    </a:lnTo>
                    <a:lnTo>
                      <a:pt x="142" y="449"/>
                    </a:lnTo>
                    <a:lnTo>
                      <a:pt x="116" y="435"/>
                    </a:lnTo>
                    <a:lnTo>
                      <a:pt x="91" y="418"/>
                    </a:lnTo>
                    <a:lnTo>
                      <a:pt x="68" y="399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4"/>
                    </a:lnTo>
                    <a:lnTo>
                      <a:pt x="8" y="295"/>
                    </a:lnTo>
                    <a:lnTo>
                      <a:pt x="2" y="265"/>
                    </a:lnTo>
                    <a:lnTo>
                      <a:pt x="0" y="233"/>
                    </a:lnTo>
                    <a:lnTo>
                      <a:pt x="2" y="201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5"/>
                    </a:lnTo>
                    <a:lnTo>
                      <a:pt x="49" y="90"/>
                    </a:lnTo>
                    <a:lnTo>
                      <a:pt x="68" y="68"/>
                    </a:lnTo>
                    <a:lnTo>
                      <a:pt x="91" y="48"/>
                    </a:lnTo>
                    <a:lnTo>
                      <a:pt x="116" y="32"/>
                    </a:lnTo>
                    <a:lnTo>
                      <a:pt x="142" y="18"/>
                    </a:lnTo>
                    <a:lnTo>
                      <a:pt x="171" y="8"/>
                    </a:lnTo>
                    <a:lnTo>
                      <a:pt x="202" y="2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18">
                <a:extLst>
                  <a:ext uri="{FF2B5EF4-FFF2-40B4-BE49-F238E27FC236}">
                    <a16:creationId xmlns:a16="http://schemas.microsoft.com/office/drawing/2014/main" id="{93413AB6-1018-E221-F63D-991B227A6E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2032001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1"/>
                  </a:cxn>
                  <a:cxn ang="0">
                    <a:pos x="23" y="89"/>
                  </a:cxn>
                  <a:cxn ang="0">
                    <a:pos x="38" y="115"/>
                  </a:cxn>
                  <a:cxn ang="0">
                    <a:pos x="56" y="138"/>
                  </a:cxn>
                  <a:cxn ang="0">
                    <a:pos x="78" y="159"/>
                  </a:cxn>
                  <a:cxn ang="0">
                    <a:pos x="102" y="176"/>
                  </a:cxn>
                  <a:cxn ang="0">
                    <a:pos x="128" y="190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90"/>
                  </a:cxn>
                  <a:cxn ang="0">
                    <a:pos x="335" y="176"/>
                  </a:cxn>
                  <a:cxn ang="0">
                    <a:pos x="360" y="159"/>
                  </a:cxn>
                  <a:cxn ang="0">
                    <a:pos x="381" y="138"/>
                  </a:cxn>
                  <a:cxn ang="0">
                    <a:pos x="399" y="115"/>
                  </a:cxn>
                  <a:cxn ang="0">
                    <a:pos x="414" y="89"/>
                  </a:cxn>
                  <a:cxn ang="0">
                    <a:pos x="426" y="61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6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2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8"/>
                  </a:cxn>
                  <a:cxn ang="0">
                    <a:pos x="251" y="225"/>
                  </a:cxn>
                  <a:cxn ang="0">
                    <a:pos x="219" y="227"/>
                  </a:cxn>
                  <a:cxn ang="0">
                    <a:pos x="186" y="225"/>
                  </a:cxn>
                  <a:cxn ang="0">
                    <a:pos x="155" y="218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2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1"/>
                    </a:lnTo>
                    <a:lnTo>
                      <a:pt x="23" y="89"/>
                    </a:lnTo>
                    <a:lnTo>
                      <a:pt x="38" y="115"/>
                    </a:lnTo>
                    <a:lnTo>
                      <a:pt x="56" y="138"/>
                    </a:lnTo>
                    <a:lnTo>
                      <a:pt x="78" y="159"/>
                    </a:lnTo>
                    <a:lnTo>
                      <a:pt x="102" y="176"/>
                    </a:lnTo>
                    <a:lnTo>
                      <a:pt x="128" y="190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90"/>
                    </a:lnTo>
                    <a:lnTo>
                      <a:pt x="335" y="176"/>
                    </a:lnTo>
                    <a:lnTo>
                      <a:pt x="360" y="159"/>
                    </a:lnTo>
                    <a:lnTo>
                      <a:pt x="381" y="138"/>
                    </a:lnTo>
                    <a:lnTo>
                      <a:pt x="399" y="115"/>
                    </a:lnTo>
                    <a:lnTo>
                      <a:pt x="414" y="89"/>
                    </a:lnTo>
                    <a:lnTo>
                      <a:pt x="426" y="61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6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2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8"/>
                    </a:lnTo>
                    <a:lnTo>
                      <a:pt x="251" y="225"/>
                    </a:lnTo>
                    <a:lnTo>
                      <a:pt x="219" y="227"/>
                    </a:lnTo>
                    <a:lnTo>
                      <a:pt x="186" y="225"/>
                    </a:lnTo>
                    <a:lnTo>
                      <a:pt x="155" y="218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2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AFA868E9-267F-6EF0-B0D4-E76EEE130CB5}"/>
                  </a:ext>
                </a:extLst>
              </p:cNvPr>
              <p:cNvSpPr/>
              <p:nvPr/>
            </p:nvSpPr>
            <p:spPr>
              <a:xfrm>
                <a:off x="5773858" y="1719807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C4D43C4B-7950-FB98-F8CF-D88B5CB46545}"/>
                </a:ext>
              </a:extLst>
            </p:cNvPr>
            <p:cNvGrpSpPr/>
            <p:nvPr/>
          </p:nvGrpSpPr>
          <p:grpSpPr>
            <a:xfrm>
              <a:off x="2442604" y="2756297"/>
              <a:ext cx="708825" cy="707311"/>
              <a:chOff x="5722938" y="2579688"/>
              <a:chExt cx="742950" cy="741363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65" name="Freeform 13">
                <a:extLst>
                  <a:ext uri="{FF2B5EF4-FFF2-40B4-BE49-F238E27FC236}">
                    <a16:creationId xmlns:a16="http://schemas.microsoft.com/office/drawing/2014/main" id="{B4D645DD-06FC-4EA4-32A0-889065DC53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38" y="2579688"/>
                <a:ext cx="742950" cy="741363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2"/>
                  </a:cxn>
                  <a:cxn ang="0">
                    <a:pos x="296" y="8"/>
                  </a:cxn>
                  <a:cxn ang="0">
                    <a:pos x="325" y="18"/>
                  </a:cxn>
                  <a:cxn ang="0">
                    <a:pos x="352" y="32"/>
                  </a:cxn>
                  <a:cxn ang="0">
                    <a:pos x="377" y="48"/>
                  </a:cxn>
                  <a:cxn ang="0">
                    <a:pos x="400" y="68"/>
                  </a:cxn>
                  <a:cxn ang="0">
                    <a:pos x="420" y="90"/>
                  </a:cxn>
                  <a:cxn ang="0">
                    <a:pos x="436" y="115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1"/>
                  </a:cxn>
                  <a:cxn ang="0">
                    <a:pos x="468" y="233"/>
                  </a:cxn>
                  <a:cxn ang="0">
                    <a:pos x="466" y="265"/>
                  </a:cxn>
                  <a:cxn ang="0">
                    <a:pos x="460" y="295"/>
                  </a:cxn>
                  <a:cxn ang="0">
                    <a:pos x="450" y="324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8"/>
                  </a:cxn>
                  <a:cxn ang="0">
                    <a:pos x="377" y="418"/>
                  </a:cxn>
                  <a:cxn ang="0">
                    <a:pos x="352" y="435"/>
                  </a:cxn>
                  <a:cxn ang="0">
                    <a:pos x="325" y="448"/>
                  </a:cxn>
                  <a:cxn ang="0">
                    <a:pos x="296" y="458"/>
                  </a:cxn>
                  <a:cxn ang="0">
                    <a:pos x="266" y="464"/>
                  </a:cxn>
                  <a:cxn ang="0">
                    <a:pos x="234" y="467"/>
                  </a:cxn>
                  <a:cxn ang="0">
                    <a:pos x="202" y="464"/>
                  </a:cxn>
                  <a:cxn ang="0">
                    <a:pos x="171" y="458"/>
                  </a:cxn>
                  <a:cxn ang="0">
                    <a:pos x="142" y="448"/>
                  </a:cxn>
                  <a:cxn ang="0">
                    <a:pos x="116" y="435"/>
                  </a:cxn>
                  <a:cxn ang="0">
                    <a:pos x="91" y="418"/>
                  </a:cxn>
                  <a:cxn ang="0">
                    <a:pos x="68" y="398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4"/>
                  </a:cxn>
                  <a:cxn ang="0">
                    <a:pos x="8" y="295"/>
                  </a:cxn>
                  <a:cxn ang="0">
                    <a:pos x="2" y="265"/>
                  </a:cxn>
                  <a:cxn ang="0">
                    <a:pos x="0" y="233"/>
                  </a:cxn>
                  <a:cxn ang="0">
                    <a:pos x="2" y="201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5"/>
                  </a:cxn>
                  <a:cxn ang="0">
                    <a:pos x="49" y="90"/>
                  </a:cxn>
                  <a:cxn ang="0">
                    <a:pos x="68" y="68"/>
                  </a:cxn>
                  <a:cxn ang="0">
                    <a:pos x="91" y="48"/>
                  </a:cxn>
                  <a:cxn ang="0">
                    <a:pos x="116" y="32"/>
                  </a:cxn>
                  <a:cxn ang="0">
                    <a:pos x="142" y="18"/>
                  </a:cxn>
                  <a:cxn ang="0">
                    <a:pos x="171" y="8"/>
                  </a:cxn>
                  <a:cxn ang="0">
                    <a:pos x="202" y="2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7">
                    <a:moveTo>
                      <a:pt x="234" y="0"/>
                    </a:moveTo>
                    <a:lnTo>
                      <a:pt x="266" y="2"/>
                    </a:lnTo>
                    <a:lnTo>
                      <a:pt x="296" y="8"/>
                    </a:lnTo>
                    <a:lnTo>
                      <a:pt x="325" y="18"/>
                    </a:lnTo>
                    <a:lnTo>
                      <a:pt x="352" y="32"/>
                    </a:lnTo>
                    <a:lnTo>
                      <a:pt x="377" y="48"/>
                    </a:lnTo>
                    <a:lnTo>
                      <a:pt x="400" y="68"/>
                    </a:lnTo>
                    <a:lnTo>
                      <a:pt x="420" y="90"/>
                    </a:lnTo>
                    <a:lnTo>
                      <a:pt x="436" y="115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1"/>
                    </a:lnTo>
                    <a:lnTo>
                      <a:pt x="468" y="233"/>
                    </a:lnTo>
                    <a:lnTo>
                      <a:pt x="466" y="265"/>
                    </a:lnTo>
                    <a:lnTo>
                      <a:pt x="460" y="295"/>
                    </a:lnTo>
                    <a:lnTo>
                      <a:pt x="450" y="324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8"/>
                    </a:lnTo>
                    <a:lnTo>
                      <a:pt x="377" y="418"/>
                    </a:lnTo>
                    <a:lnTo>
                      <a:pt x="352" y="435"/>
                    </a:lnTo>
                    <a:lnTo>
                      <a:pt x="325" y="448"/>
                    </a:lnTo>
                    <a:lnTo>
                      <a:pt x="296" y="458"/>
                    </a:lnTo>
                    <a:lnTo>
                      <a:pt x="266" y="464"/>
                    </a:lnTo>
                    <a:lnTo>
                      <a:pt x="234" y="467"/>
                    </a:lnTo>
                    <a:lnTo>
                      <a:pt x="202" y="464"/>
                    </a:lnTo>
                    <a:lnTo>
                      <a:pt x="171" y="458"/>
                    </a:lnTo>
                    <a:lnTo>
                      <a:pt x="142" y="448"/>
                    </a:lnTo>
                    <a:lnTo>
                      <a:pt x="116" y="435"/>
                    </a:lnTo>
                    <a:lnTo>
                      <a:pt x="91" y="418"/>
                    </a:lnTo>
                    <a:lnTo>
                      <a:pt x="68" y="398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4"/>
                    </a:lnTo>
                    <a:lnTo>
                      <a:pt x="8" y="295"/>
                    </a:lnTo>
                    <a:lnTo>
                      <a:pt x="2" y="265"/>
                    </a:lnTo>
                    <a:lnTo>
                      <a:pt x="0" y="233"/>
                    </a:lnTo>
                    <a:lnTo>
                      <a:pt x="2" y="201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5"/>
                    </a:lnTo>
                    <a:lnTo>
                      <a:pt x="49" y="90"/>
                    </a:lnTo>
                    <a:lnTo>
                      <a:pt x="68" y="68"/>
                    </a:lnTo>
                    <a:lnTo>
                      <a:pt x="91" y="48"/>
                    </a:lnTo>
                    <a:lnTo>
                      <a:pt x="116" y="32"/>
                    </a:lnTo>
                    <a:lnTo>
                      <a:pt x="142" y="18"/>
                    </a:lnTo>
                    <a:lnTo>
                      <a:pt x="171" y="8"/>
                    </a:lnTo>
                    <a:lnTo>
                      <a:pt x="202" y="2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rgbClr val="F8E512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14">
                <a:extLst>
                  <a:ext uri="{FF2B5EF4-FFF2-40B4-BE49-F238E27FC236}">
                    <a16:creationId xmlns:a16="http://schemas.microsoft.com/office/drawing/2014/main" id="{5AB26147-98BE-5EDA-C06D-F9B2C9C4EC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2935288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0"/>
                  </a:cxn>
                  <a:cxn ang="0">
                    <a:pos x="23" y="89"/>
                  </a:cxn>
                  <a:cxn ang="0">
                    <a:pos x="38" y="114"/>
                  </a:cxn>
                  <a:cxn ang="0">
                    <a:pos x="56" y="137"/>
                  </a:cxn>
                  <a:cxn ang="0">
                    <a:pos x="78" y="158"/>
                  </a:cxn>
                  <a:cxn ang="0">
                    <a:pos x="102" y="176"/>
                  </a:cxn>
                  <a:cxn ang="0">
                    <a:pos x="128" y="190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90"/>
                  </a:cxn>
                  <a:cxn ang="0">
                    <a:pos x="335" y="176"/>
                  </a:cxn>
                  <a:cxn ang="0">
                    <a:pos x="360" y="158"/>
                  </a:cxn>
                  <a:cxn ang="0">
                    <a:pos x="381" y="137"/>
                  </a:cxn>
                  <a:cxn ang="0">
                    <a:pos x="399" y="114"/>
                  </a:cxn>
                  <a:cxn ang="0">
                    <a:pos x="414" y="89"/>
                  </a:cxn>
                  <a:cxn ang="0">
                    <a:pos x="426" y="60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5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2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8"/>
                  </a:cxn>
                  <a:cxn ang="0">
                    <a:pos x="251" y="224"/>
                  </a:cxn>
                  <a:cxn ang="0">
                    <a:pos x="219" y="227"/>
                  </a:cxn>
                  <a:cxn ang="0">
                    <a:pos x="186" y="224"/>
                  </a:cxn>
                  <a:cxn ang="0">
                    <a:pos x="155" y="218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2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0"/>
                    </a:lnTo>
                    <a:lnTo>
                      <a:pt x="23" y="89"/>
                    </a:lnTo>
                    <a:lnTo>
                      <a:pt x="38" y="114"/>
                    </a:lnTo>
                    <a:lnTo>
                      <a:pt x="56" y="137"/>
                    </a:lnTo>
                    <a:lnTo>
                      <a:pt x="78" y="158"/>
                    </a:lnTo>
                    <a:lnTo>
                      <a:pt x="102" y="176"/>
                    </a:lnTo>
                    <a:lnTo>
                      <a:pt x="128" y="190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90"/>
                    </a:lnTo>
                    <a:lnTo>
                      <a:pt x="335" y="176"/>
                    </a:lnTo>
                    <a:lnTo>
                      <a:pt x="360" y="158"/>
                    </a:lnTo>
                    <a:lnTo>
                      <a:pt x="381" y="137"/>
                    </a:lnTo>
                    <a:lnTo>
                      <a:pt x="399" y="114"/>
                    </a:lnTo>
                    <a:lnTo>
                      <a:pt x="414" y="89"/>
                    </a:lnTo>
                    <a:lnTo>
                      <a:pt x="426" y="60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5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2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8"/>
                    </a:lnTo>
                    <a:lnTo>
                      <a:pt x="251" y="224"/>
                    </a:lnTo>
                    <a:lnTo>
                      <a:pt x="219" y="227"/>
                    </a:lnTo>
                    <a:lnTo>
                      <a:pt x="186" y="224"/>
                    </a:lnTo>
                    <a:lnTo>
                      <a:pt x="155" y="218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2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A6CBD197-33D9-C096-44DF-8F885BD2219C}"/>
                  </a:ext>
                </a:extLst>
              </p:cNvPr>
              <p:cNvSpPr/>
              <p:nvPr/>
            </p:nvSpPr>
            <p:spPr>
              <a:xfrm>
                <a:off x="5773858" y="2623190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991ED3F-6E98-353E-4E4C-E7CDC650CA7F}"/>
                </a:ext>
              </a:extLst>
            </p:cNvPr>
            <p:cNvGrpSpPr/>
            <p:nvPr/>
          </p:nvGrpSpPr>
          <p:grpSpPr>
            <a:xfrm>
              <a:off x="2442604" y="3616580"/>
              <a:ext cx="708825" cy="708825"/>
              <a:chOff x="5722938" y="3481388"/>
              <a:chExt cx="742950" cy="742950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62" name="Freeform 9">
                <a:extLst>
                  <a:ext uri="{FF2B5EF4-FFF2-40B4-BE49-F238E27FC236}">
                    <a16:creationId xmlns:a16="http://schemas.microsoft.com/office/drawing/2014/main" id="{395E8E5B-E7C8-1010-A849-659C2646E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38" y="3481388"/>
                <a:ext cx="742950" cy="74295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3"/>
                  </a:cxn>
                  <a:cxn ang="0">
                    <a:pos x="296" y="9"/>
                  </a:cxn>
                  <a:cxn ang="0">
                    <a:pos x="325" y="19"/>
                  </a:cxn>
                  <a:cxn ang="0">
                    <a:pos x="352" y="32"/>
                  </a:cxn>
                  <a:cxn ang="0">
                    <a:pos x="377" y="49"/>
                  </a:cxn>
                  <a:cxn ang="0">
                    <a:pos x="400" y="69"/>
                  </a:cxn>
                  <a:cxn ang="0">
                    <a:pos x="420" y="91"/>
                  </a:cxn>
                  <a:cxn ang="0">
                    <a:pos x="436" y="116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2"/>
                  </a:cxn>
                  <a:cxn ang="0">
                    <a:pos x="468" y="234"/>
                  </a:cxn>
                  <a:cxn ang="0">
                    <a:pos x="466" y="266"/>
                  </a:cxn>
                  <a:cxn ang="0">
                    <a:pos x="460" y="296"/>
                  </a:cxn>
                  <a:cxn ang="0">
                    <a:pos x="450" y="325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9"/>
                  </a:cxn>
                  <a:cxn ang="0">
                    <a:pos x="377" y="419"/>
                  </a:cxn>
                  <a:cxn ang="0">
                    <a:pos x="352" y="436"/>
                  </a:cxn>
                  <a:cxn ang="0">
                    <a:pos x="325" y="449"/>
                  </a:cxn>
                  <a:cxn ang="0">
                    <a:pos x="296" y="459"/>
                  </a:cxn>
                  <a:cxn ang="0">
                    <a:pos x="266" y="465"/>
                  </a:cxn>
                  <a:cxn ang="0">
                    <a:pos x="234" y="468"/>
                  </a:cxn>
                  <a:cxn ang="0">
                    <a:pos x="202" y="465"/>
                  </a:cxn>
                  <a:cxn ang="0">
                    <a:pos x="171" y="459"/>
                  </a:cxn>
                  <a:cxn ang="0">
                    <a:pos x="142" y="449"/>
                  </a:cxn>
                  <a:cxn ang="0">
                    <a:pos x="116" y="436"/>
                  </a:cxn>
                  <a:cxn ang="0">
                    <a:pos x="91" y="419"/>
                  </a:cxn>
                  <a:cxn ang="0">
                    <a:pos x="68" y="399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5"/>
                  </a:cxn>
                  <a:cxn ang="0">
                    <a:pos x="8" y="296"/>
                  </a:cxn>
                  <a:cxn ang="0">
                    <a:pos x="2" y="266"/>
                  </a:cxn>
                  <a:cxn ang="0">
                    <a:pos x="0" y="234"/>
                  </a:cxn>
                  <a:cxn ang="0">
                    <a:pos x="2" y="202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6"/>
                  </a:cxn>
                  <a:cxn ang="0">
                    <a:pos x="49" y="91"/>
                  </a:cxn>
                  <a:cxn ang="0">
                    <a:pos x="68" y="69"/>
                  </a:cxn>
                  <a:cxn ang="0">
                    <a:pos x="91" y="49"/>
                  </a:cxn>
                  <a:cxn ang="0">
                    <a:pos x="116" y="32"/>
                  </a:cxn>
                  <a:cxn ang="0">
                    <a:pos x="142" y="19"/>
                  </a:cxn>
                  <a:cxn ang="0">
                    <a:pos x="171" y="9"/>
                  </a:cxn>
                  <a:cxn ang="0">
                    <a:pos x="202" y="3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8">
                    <a:moveTo>
                      <a:pt x="234" y="0"/>
                    </a:moveTo>
                    <a:lnTo>
                      <a:pt x="266" y="3"/>
                    </a:lnTo>
                    <a:lnTo>
                      <a:pt x="296" y="9"/>
                    </a:lnTo>
                    <a:lnTo>
                      <a:pt x="325" y="19"/>
                    </a:lnTo>
                    <a:lnTo>
                      <a:pt x="352" y="32"/>
                    </a:lnTo>
                    <a:lnTo>
                      <a:pt x="377" y="49"/>
                    </a:lnTo>
                    <a:lnTo>
                      <a:pt x="400" y="69"/>
                    </a:lnTo>
                    <a:lnTo>
                      <a:pt x="420" y="91"/>
                    </a:lnTo>
                    <a:lnTo>
                      <a:pt x="436" y="116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2"/>
                    </a:lnTo>
                    <a:lnTo>
                      <a:pt x="468" y="234"/>
                    </a:lnTo>
                    <a:lnTo>
                      <a:pt x="466" y="266"/>
                    </a:lnTo>
                    <a:lnTo>
                      <a:pt x="460" y="296"/>
                    </a:lnTo>
                    <a:lnTo>
                      <a:pt x="450" y="325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9"/>
                    </a:lnTo>
                    <a:lnTo>
                      <a:pt x="377" y="419"/>
                    </a:lnTo>
                    <a:lnTo>
                      <a:pt x="352" y="436"/>
                    </a:lnTo>
                    <a:lnTo>
                      <a:pt x="325" y="449"/>
                    </a:lnTo>
                    <a:lnTo>
                      <a:pt x="296" y="459"/>
                    </a:lnTo>
                    <a:lnTo>
                      <a:pt x="266" y="465"/>
                    </a:lnTo>
                    <a:lnTo>
                      <a:pt x="234" y="468"/>
                    </a:lnTo>
                    <a:lnTo>
                      <a:pt x="202" y="465"/>
                    </a:lnTo>
                    <a:lnTo>
                      <a:pt x="171" y="459"/>
                    </a:lnTo>
                    <a:lnTo>
                      <a:pt x="142" y="449"/>
                    </a:lnTo>
                    <a:lnTo>
                      <a:pt x="116" y="436"/>
                    </a:lnTo>
                    <a:lnTo>
                      <a:pt x="91" y="419"/>
                    </a:lnTo>
                    <a:lnTo>
                      <a:pt x="68" y="399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5"/>
                    </a:lnTo>
                    <a:lnTo>
                      <a:pt x="8" y="296"/>
                    </a:lnTo>
                    <a:lnTo>
                      <a:pt x="2" y="266"/>
                    </a:lnTo>
                    <a:lnTo>
                      <a:pt x="0" y="234"/>
                    </a:lnTo>
                    <a:lnTo>
                      <a:pt x="2" y="202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6"/>
                    </a:lnTo>
                    <a:lnTo>
                      <a:pt x="49" y="91"/>
                    </a:lnTo>
                    <a:lnTo>
                      <a:pt x="68" y="69"/>
                    </a:lnTo>
                    <a:lnTo>
                      <a:pt x="91" y="49"/>
                    </a:lnTo>
                    <a:lnTo>
                      <a:pt x="116" y="32"/>
                    </a:lnTo>
                    <a:lnTo>
                      <a:pt x="142" y="19"/>
                    </a:lnTo>
                    <a:lnTo>
                      <a:pt x="171" y="9"/>
                    </a:lnTo>
                    <a:lnTo>
                      <a:pt x="202" y="3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12">
                <a:extLst>
                  <a:ext uri="{FF2B5EF4-FFF2-40B4-BE49-F238E27FC236}">
                    <a16:creationId xmlns:a16="http://schemas.microsoft.com/office/drawing/2014/main" id="{7C440989-F6BD-7B4B-D722-030C98EC3F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3838576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0"/>
                  </a:cxn>
                  <a:cxn ang="0">
                    <a:pos x="23" y="88"/>
                  </a:cxn>
                  <a:cxn ang="0">
                    <a:pos x="38" y="114"/>
                  </a:cxn>
                  <a:cxn ang="0">
                    <a:pos x="56" y="137"/>
                  </a:cxn>
                  <a:cxn ang="0">
                    <a:pos x="78" y="157"/>
                  </a:cxn>
                  <a:cxn ang="0">
                    <a:pos x="102" y="176"/>
                  </a:cxn>
                  <a:cxn ang="0">
                    <a:pos x="128" y="189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89"/>
                  </a:cxn>
                  <a:cxn ang="0">
                    <a:pos x="335" y="176"/>
                  </a:cxn>
                  <a:cxn ang="0">
                    <a:pos x="360" y="157"/>
                  </a:cxn>
                  <a:cxn ang="0">
                    <a:pos x="381" y="137"/>
                  </a:cxn>
                  <a:cxn ang="0">
                    <a:pos x="399" y="114"/>
                  </a:cxn>
                  <a:cxn ang="0">
                    <a:pos x="414" y="88"/>
                  </a:cxn>
                  <a:cxn ang="0">
                    <a:pos x="426" y="60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5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1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7"/>
                  </a:cxn>
                  <a:cxn ang="0">
                    <a:pos x="251" y="224"/>
                  </a:cxn>
                  <a:cxn ang="0">
                    <a:pos x="219" y="227"/>
                  </a:cxn>
                  <a:cxn ang="0">
                    <a:pos x="186" y="224"/>
                  </a:cxn>
                  <a:cxn ang="0">
                    <a:pos x="155" y="217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1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0"/>
                    </a:lnTo>
                    <a:lnTo>
                      <a:pt x="23" y="88"/>
                    </a:lnTo>
                    <a:lnTo>
                      <a:pt x="38" y="114"/>
                    </a:lnTo>
                    <a:lnTo>
                      <a:pt x="56" y="137"/>
                    </a:lnTo>
                    <a:lnTo>
                      <a:pt x="78" y="157"/>
                    </a:lnTo>
                    <a:lnTo>
                      <a:pt x="102" y="176"/>
                    </a:lnTo>
                    <a:lnTo>
                      <a:pt x="128" y="189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89"/>
                    </a:lnTo>
                    <a:lnTo>
                      <a:pt x="335" y="176"/>
                    </a:lnTo>
                    <a:lnTo>
                      <a:pt x="360" y="157"/>
                    </a:lnTo>
                    <a:lnTo>
                      <a:pt x="381" y="137"/>
                    </a:lnTo>
                    <a:lnTo>
                      <a:pt x="399" y="114"/>
                    </a:lnTo>
                    <a:lnTo>
                      <a:pt x="414" y="88"/>
                    </a:lnTo>
                    <a:lnTo>
                      <a:pt x="426" y="60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5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1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7"/>
                    </a:lnTo>
                    <a:lnTo>
                      <a:pt x="251" y="224"/>
                    </a:lnTo>
                    <a:lnTo>
                      <a:pt x="219" y="227"/>
                    </a:lnTo>
                    <a:lnTo>
                      <a:pt x="186" y="224"/>
                    </a:lnTo>
                    <a:lnTo>
                      <a:pt x="155" y="217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1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17517234-104A-5DFC-A1DA-607E0A9C609B}"/>
                  </a:ext>
                </a:extLst>
              </p:cNvPr>
              <p:cNvSpPr/>
              <p:nvPr/>
            </p:nvSpPr>
            <p:spPr>
              <a:xfrm>
                <a:off x="5773858" y="3537590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303A6393-185B-7FD3-171A-9F324863260C}"/>
              </a:ext>
            </a:extLst>
          </p:cNvPr>
          <p:cNvSpPr/>
          <p:nvPr/>
        </p:nvSpPr>
        <p:spPr>
          <a:xfrm>
            <a:off x="4673167" y="4865254"/>
            <a:ext cx="2971800" cy="180339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182880" bIns="45720" rtlCol="0" anchor="ctr"/>
          <a:lstStyle/>
          <a:p>
            <a:r>
              <a:rPr lang="en-US" sz="1700" kern="0">
                <a:solidFill>
                  <a:prstClr val="white"/>
                </a:solidFill>
                <a:latin typeface="Arial"/>
                <a:cs typeface="Arial"/>
              </a:rPr>
              <a:t>Get a </a:t>
            </a:r>
            <a:r>
              <a:rPr lang="en-US" sz="1700" b="1" kern="0">
                <a:solidFill>
                  <a:prstClr val="white"/>
                </a:solidFill>
                <a:latin typeface="Arial"/>
                <a:cs typeface="Arial"/>
              </a:rPr>
              <a:t>photo release </a:t>
            </a:r>
            <a:r>
              <a:rPr lang="en-US" sz="1700" kern="0">
                <a:solidFill>
                  <a:prstClr val="white"/>
                </a:solidFill>
                <a:latin typeface="Arial"/>
                <a:cs typeface="Arial"/>
              </a:rPr>
              <a:t>for photos of: </a:t>
            </a:r>
            <a:endParaRPr lang="en-US" sz="1700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700" kern="0">
                <a:solidFill>
                  <a:prstClr val="white"/>
                </a:solidFill>
                <a:latin typeface="Arial"/>
                <a:cs typeface="Arial"/>
              </a:rPr>
              <a:t>An identifiable person in a place where they have a reasonable expectation of privacy</a:t>
            </a:r>
          </a:p>
          <a:p>
            <a:pPr marL="285750" indent="-285750">
              <a:buFontTx/>
              <a:buChar char="-"/>
            </a:pPr>
            <a:r>
              <a:rPr lang="en-US" sz="1700" kern="0">
                <a:solidFill>
                  <a:prstClr val="white"/>
                </a:solidFill>
                <a:latin typeface="Arial"/>
                <a:cs typeface="Arial"/>
              </a:rPr>
              <a:t>minors</a:t>
            </a:r>
            <a:endParaRPr lang="en-US" sz="1700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0C8C378-2620-D88B-243E-31BC054DC3B7}"/>
              </a:ext>
            </a:extLst>
          </p:cNvPr>
          <p:cNvGrpSpPr/>
          <p:nvPr/>
        </p:nvGrpSpPr>
        <p:grpSpPr>
          <a:xfrm>
            <a:off x="8623564" y="1817255"/>
            <a:ext cx="1776606" cy="2835299"/>
            <a:chOff x="1903412" y="1676400"/>
            <a:chExt cx="1776606" cy="2835299"/>
          </a:xfrm>
        </p:grpSpPr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id="{DB3D5623-ABFE-AD56-7E87-7F3775284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9650" y="1690031"/>
              <a:ext cx="1114733" cy="2809552"/>
            </a:xfrm>
            <a:custGeom>
              <a:avLst/>
              <a:gdLst/>
              <a:ahLst/>
              <a:cxnLst>
                <a:cxn ang="0">
                  <a:pos x="79" y="0"/>
                </a:cxn>
                <a:cxn ang="0">
                  <a:pos x="657" y="0"/>
                </a:cxn>
                <a:cxn ang="0">
                  <a:pos x="675" y="2"/>
                </a:cxn>
                <a:cxn ang="0">
                  <a:pos x="691" y="8"/>
                </a:cxn>
                <a:cxn ang="0">
                  <a:pos x="706" y="17"/>
                </a:cxn>
                <a:cxn ang="0">
                  <a:pos x="718" y="29"/>
                </a:cxn>
                <a:cxn ang="0">
                  <a:pos x="728" y="44"/>
                </a:cxn>
                <a:cxn ang="0">
                  <a:pos x="733" y="60"/>
                </a:cxn>
                <a:cxn ang="0">
                  <a:pos x="736" y="79"/>
                </a:cxn>
                <a:cxn ang="0">
                  <a:pos x="736" y="1776"/>
                </a:cxn>
                <a:cxn ang="0">
                  <a:pos x="733" y="1794"/>
                </a:cxn>
                <a:cxn ang="0">
                  <a:pos x="728" y="1811"/>
                </a:cxn>
                <a:cxn ang="0">
                  <a:pos x="718" y="1825"/>
                </a:cxn>
                <a:cxn ang="0">
                  <a:pos x="706" y="1838"/>
                </a:cxn>
                <a:cxn ang="0">
                  <a:pos x="691" y="1847"/>
                </a:cxn>
                <a:cxn ang="0">
                  <a:pos x="675" y="1853"/>
                </a:cxn>
                <a:cxn ang="0">
                  <a:pos x="657" y="1855"/>
                </a:cxn>
                <a:cxn ang="0">
                  <a:pos x="79" y="1855"/>
                </a:cxn>
                <a:cxn ang="0">
                  <a:pos x="61" y="1853"/>
                </a:cxn>
                <a:cxn ang="0">
                  <a:pos x="44" y="1847"/>
                </a:cxn>
                <a:cxn ang="0">
                  <a:pos x="30" y="1838"/>
                </a:cxn>
                <a:cxn ang="0">
                  <a:pos x="17" y="1825"/>
                </a:cxn>
                <a:cxn ang="0">
                  <a:pos x="8" y="1811"/>
                </a:cxn>
                <a:cxn ang="0">
                  <a:pos x="2" y="1794"/>
                </a:cxn>
                <a:cxn ang="0">
                  <a:pos x="0" y="1776"/>
                </a:cxn>
                <a:cxn ang="0">
                  <a:pos x="0" y="79"/>
                </a:cxn>
                <a:cxn ang="0">
                  <a:pos x="2" y="60"/>
                </a:cxn>
                <a:cxn ang="0">
                  <a:pos x="8" y="44"/>
                </a:cxn>
                <a:cxn ang="0">
                  <a:pos x="17" y="29"/>
                </a:cxn>
                <a:cxn ang="0">
                  <a:pos x="30" y="17"/>
                </a:cxn>
                <a:cxn ang="0">
                  <a:pos x="44" y="8"/>
                </a:cxn>
                <a:cxn ang="0">
                  <a:pos x="61" y="2"/>
                </a:cxn>
                <a:cxn ang="0">
                  <a:pos x="79" y="0"/>
                </a:cxn>
              </a:cxnLst>
              <a:rect l="0" t="0" r="r" b="b"/>
              <a:pathLst>
                <a:path w="736" h="1855">
                  <a:moveTo>
                    <a:pt x="79" y="0"/>
                  </a:moveTo>
                  <a:lnTo>
                    <a:pt x="657" y="0"/>
                  </a:lnTo>
                  <a:lnTo>
                    <a:pt x="675" y="2"/>
                  </a:lnTo>
                  <a:lnTo>
                    <a:pt x="691" y="8"/>
                  </a:lnTo>
                  <a:lnTo>
                    <a:pt x="706" y="17"/>
                  </a:lnTo>
                  <a:lnTo>
                    <a:pt x="718" y="29"/>
                  </a:lnTo>
                  <a:lnTo>
                    <a:pt x="728" y="44"/>
                  </a:lnTo>
                  <a:lnTo>
                    <a:pt x="733" y="60"/>
                  </a:lnTo>
                  <a:lnTo>
                    <a:pt x="736" y="79"/>
                  </a:lnTo>
                  <a:lnTo>
                    <a:pt x="736" y="1776"/>
                  </a:lnTo>
                  <a:lnTo>
                    <a:pt x="733" y="1794"/>
                  </a:lnTo>
                  <a:lnTo>
                    <a:pt x="728" y="1811"/>
                  </a:lnTo>
                  <a:lnTo>
                    <a:pt x="718" y="1825"/>
                  </a:lnTo>
                  <a:lnTo>
                    <a:pt x="706" y="1838"/>
                  </a:lnTo>
                  <a:lnTo>
                    <a:pt x="691" y="1847"/>
                  </a:lnTo>
                  <a:lnTo>
                    <a:pt x="675" y="1853"/>
                  </a:lnTo>
                  <a:lnTo>
                    <a:pt x="657" y="1855"/>
                  </a:lnTo>
                  <a:lnTo>
                    <a:pt x="79" y="1855"/>
                  </a:lnTo>
                  <a:lnTo>
                    <a:pt x="61" y="1853"/>
                  </a:lnTo>
                  <a:lnTo>
                    <a:pt x="44" y="1847"/>
                  </a:lnTo>
                  <a:lnTo>
                    <a:pt x="30" y="1838"/>
                  </a:lnTo>
                  <a:lnTo>
                    <a:pt x="17" y="1825"/>
                  </a:lnTo>
                  <a:lnTo>
                    <a:pt x="8" y="1811"/>
                  </a:lnTo>
                  <a:lnTo>
                    <a:pt x="2" y="1794"/>
                  </a:lnTo>
                  <a:lnTo>
                    <a:pt x="0" y="1776"/>
                  </a:lnTo>
                  <a:lnTo>
                    <a:pt x="0" y="79"/>
                  </a:lnTo>
                  <a:lnTo>
                    <a:pt x="2" y="60"/>
                  </a:lnTo>
                  <a:lnTo>
                    <a:pt x="8" y="44"/>
                  </a:lnTo>
                  <a:lnTo>
                    <a:pt x="17" y="29"/>
                  </a:lnTo>
                  <a:lnTo>
                    <a:pt x="30" y="17"/>
                  </a:lnTo>
                  <a:lnTo>
                    <a:pt x="44" y="8"/>
                  </a:lnTo>
                  <a:lnTo>
                    <a:pt x="61" y="2"/>
                  </a:lnTo>
                  <a:lnTo>
                    <a:pt x="7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8">
              <a:extLst>
                <a:ext uri="{FF2B5EF4-FFF2-40B4-BE49-F238E27FC236}">
                  <a16:creationId xmlns:a16="http://schemas.microsoft.com/office/drawing/2014/main" id="{932360E6-09E4-3BAB-53C0-047DFF8A76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6018" y="1676400"/>
              <a:ext cx="1140482" cy="2835299"/>
            </a:xfrm>
            <a:custGeom>
              <a:avLst/>
              <a:gdLst/>
              <a:ahLst/>
              <a:cxnLst>
                <a:cxn ang="0">
                  <a:pos x="72" y="19"/>
                </a:cxn>
                <a:cxn ang="0">
                  <a:pos x="44" y="33"/>
                </a:cxn>
                <a:cxn ang="0">
                  <a:pos x="25" y="56"/>
                </a:cxn>
                <a:cxn ang="0">
                  <a:pos x="18" y="88"/>
                </a:cxn>
                <a:cxn ang="0">
                  <a:pos x="20" y="1801"/>
                </a:cxn>
                <a:cxn ang="0">
                  <a:pos x="33" y="1829"/>
                </a:cxn>
                <a:cxn ang="0">
                  <a:pos x="57" y="1848"/>
                </a:cxn>
                <a:cxn ang="0">
                  <a:pos x="88" y="1855"/>
                </a:cxn>
                <a:cxn ang="0">
                  <a:pos x="682" y="1853"/>
                </a:cxn>
                <a:cxn ang="0">
                  <a:pos x="709" y="1840"/>
                </a:cxn>
                <a:cxn ang="0">
                  <a:pos x="729" y="1816"/>
                </a:cxn>
                <a:cxn ang="0">
                  <a:pos x="735" y="1785"/>
                </a:cxn>
                <a:cxn ang="0">
                  <a:pos x="734" y="72"/>
                </a:cxn>
                <a:cxn ang="0">
                  <a:pos x="720" y="44"/>
                </a:cxn>
                <a:cxn ang="0">
                  <a:pos x="697" y="25"/>
                </a:cxn>
                <a:cxn ang="0">
                  <a:pos x="666" y="18"/>
                </a:cxn>
                <a:cxn ang="0">
                  <a:pos x="88" y="0"/>
                </a:cxn>
                <a:cxn ang="0">
                  <a:pos x="686" y="3"/>
                </a:cxn>
                <a:cxn ang="0">
                  <a:pos x="720" y="19"/>
                </a:cxn>
                <a:cxn ang="0">
                  <a:pos x="744" y="49"/>
                </a:cxn>
                <a:cxn ang="0">
                  <a:pos x="753" y="88"/>
                </a:cxn>
                <a:cxn ang="0">
                  <a:pos x="751" y="1805"/>
                </a:cxn>
                <a:cxn ang="0">
                  <a:pos x="734" y="1840"/>
                </a:cxn>
                <a:cxn ang="0">
                  <a:pos x="704" y="1863"/>
                </a:cxn>
                <a:cxn ang="0">
                  <a:pos x="666" y="1872"/>
                </a:cxn>
                <a:cxn ang="0">
                  <a:pos x="68" y="1870"/>
                </a:cxn>
                <a:cxn ang="0">
                  <a:pos x="33" y="1853"/>
                </a:cxn>
                <a:cxn ang="0">
                  <a:pos x="10" y="1824"/>
                </a:cxn>
                <a:cxn ang="0">
                  <a:pos x="0" y="1785"/>
                </a:cxn>
                <a:cxn ang="0">
                  <a:pos x="3" y="67"/>
                </a:cxn>
                <a:cxn ang="0">
                  <a:pos x="20" y="33"/>
                </a:cxn>
                <a:cxn ang="0">
                  <a:pos x="50" y="9"/>
                </a:cxn>
                <a:cxn ang="0">
                  <a:pos x="88" y="0"/>
                </a:cxn>
              </a:cxnLst>
              <a:rect l="0" t="0" r="r" b="b"/>
              <a:pathLst>
                <a:path w="753" h="1872">
                  <a:moveTo>
                    <a:pt x="88" y="18"/>
                  </a:moveTo>
                  <a:lnTo>
                    <a:pt x="72" y="19"/>
                  </a:lnTo>
                  <a:lnTo>
                    <a:pt x="57" y="25"/>
                  </a:lnTo>
                  <a:lnTo>
                    <a:pt x="44" y="33"/>
                  </a:lnTo>
                  <a:lnTo>
                    <a:pt x="33" y="44"/>
                  </a:lnTo>
                  <a:lnTo>
                    <a:pt x="25" y="56"/>
                  </a:lnTo>
                  <a:lnTo>
                    <a:pt x="20" y="72"/>
                  </a:lnTo>
                  <a:lnTo>
                    <a:pt x="18" y="88"/>
                  </a:lnTo>
                  <a:lnTo>
                    <a:pt x="18" y="1785"/>
                  </a:lnTo>
                  <a:lnTo>
                    <a:pt x="20" y="1801"/>
                  </a:lnTo>
                  <a:lnTo>
                    <a:pt x="25" y="1816"/>
                  </a:lnTo>
                  <a:lnTo>
                    <a:pt x="33" y="1829"/>
                  </a:lnTo>
                  <a:lnTo>
                    <a:pt x="44" y="1840"/>
                  </a:lnTo>
                  <a:lnTo>
                    <a:pt x="57" y="1848"/>
                  </a:lnTo>
                  <a:lnTo>
                    <a:pt x="72" y="1853"/>
                  </a:lnTo>
                  <a:lnTo>
                    <a:pt x="88" y="1855"/>
                  </a:lnTo>
                  <a:lnTo>
                    <a:pt x="666" y="1855"/>
                  </a:lnTo>
                  <a:lnTo>
                    <a:pt x="682" y="1853"/>
                  </a:lnTo>
                  <a:lnTo>
                    <a:pt x="697" y="1848"/>
                  </a:lnTo>
                  <a:lnTo>
                    <a:pt x="709" y="1840"/>
                  </a:lnTo>
                  <a:lnTo>
                    <a:pt x="720" y="1829"/>
                  </a:lnTo>
                  <a:lnTo>
                    <a:pt x="729" y="1816"/>
                  </a:lnTo>
                  <a:lnTo>
                    <a:pt x="734" y="1801"/>
                  </a:lnTo>
                  <a:lnTo>
                    <a:pt x="735" y="1785"/>
                  </a:lnTo>
                  <a:lnTo>
                    <a:pt x="735" y="88"/>
                  </a:lnTo>
                  <a:lnTo>
                    <a:pt x="734" y="72"/>
                  </a:lnTo>
                  <a:lnTo>
                    <a:pt x="729" y="56"/>
                  </a:lnTo>
                  <a:lnTo>
                    <a:pt x="720" y="44"/>
                  </a:lnTo>
                  <a:lnTo>
                    <a:pt x="709" y="33"/>
                  </a:lnTo>
                  <a:lnTo>
                    <a:pt x="697" y="25"/>
                  </a:lnTo>
                  <a:lnTo>
                    <a:pt x="682" y="19"/>
                  </a:lnTo>
                  <a:lnTo>
                    <a:pt x="666" y="18"/>
                  </a:lnTo>
                  <a:lnTo>
                    <a:pt x="88" y="18"/>
                  </a:lnTo>
                  <a:close/>
                  <a:moveTo>
                    <a:pt x="88" y="0"/>
                  </a:moveTo>
                  <a:lnTo>
                    <a:pt x="666" y="0"/>
                  </a:lnTo>
                  <a:lnTo>
                    <a:pt x="686" y="3"/>
                  </a:lnTo>
                  <a:lnTo>
                    <a:pt x="704" y="9"/>
                  </a:lnTo>
                  <a:lnTo>
                    <a:pt x="720" y="19"/>
                  </a:lnTo>
                  <a:lnTo>
                    <a:pt x="734" y="33"/>
                  </a:lnTo>
                  <a:lnTo>
                    <a:pt x="744" y="49"/>
                  </a:lnTo>
                  <a:lnTo>
                    <a:pt x="751" y="67"/>
                  </a:lnTo>
                  <a:lnTo>
                    <a:pt x="753" y="88"/>
                  </a:lnTo>
                  <a:lnTo>
                    <a:pt x="753" y="1785"/>
                  </a:lnTo>
                  <a:lnTo>
                    <a:pt x="751" y="1805"/>
                  </a:lnTo>
                  <a:lnTo>
                    <a:pt x="744" y="1824"/>
                  </a:lnTo>
                  <a:lnTo>
                    <a:pt x="734" y="1840"/>
                  </a:lnTo>
                  <a:lnTo>
                    <a:pt x="720" y="1853"/>
                  </a:lnTo>
                  <a:lnTo>
                    <a:pt x="704" y="1863"/>
                  </a:lnTo>
                  <a:lnTo>
                    <a:pt x="686" y="1870"/>
                  </a:lnTo>
                  <a:lnTo>
                    <a:pt x="666" y="1872"/>
                  </a:lnTo>
                  <a:lnTo>
                    <a:pt x="88" y="1872"/>
                  </a:lnTo>
                  <a:lnTo>
                    <a:pt x="68" y="1870"/>
                  </a:lnTo>
                  <a:lnTo>
                    <a:pt x="50" y="1863"/>
                  </a:lnTo>
                  <a:lnTo>
                    <a:pt x="33" y="1853"/>
                  </a:lnTo>
                  <a:lnTo>
                    <a:pt x="20" y="1840"/>
                  </a:lnTo>
                  <a:lnTo>
                    <a:pt x="10" y="1824"/>
                  </a:lnTo>
                  <a:lnTo>
                    <a:pt x="3" y="1805"/>
                  </a:lnTo>
                  <a:lnTo>
                    <a:pt x="0" y="1785"/>
                  </a:lnTo>
                  <a:lnTo>
                    <a:pt x="0" y="88"/>
                  </a:lnTo>
                  <a:lnTo>
                    <a:pt x="3" y="67"/>
                  </a:lnTo>
                  <a:lnTo>
                    <a:pt x="10" y="49"/>
                  </a:lnTo>
                  <a:lnTo>
                    <a:pt x="20" y="33"/>
                  </a:lnTo>
                  <a:lnTo>
                    <a:pt x="33" y="19"/>
                  </a:lnTo>
                  <a:lnTo>
                    <a:pt x="50" y="9"/>
                  </a:lnTo>
                  <a:lnTo>
                    <a:pt x="68" y="3"/>
                  </a:lnTo>
                  <a:lnTo>
                    <a:pt x="8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F5739280-4B2C-29C0-4963-E86A0AF0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2" y="1853606"/>
              <a:ext cx="322607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1"/>
                </a:cxn>
                <a:cxn ang="0">
                  <a:pos x="163" y="501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1">
                  <a:moveTo>
                    <a:pt x="0" y="0"/>
                  </a:moveTo>
                  <a:lnTo>
                    <a:pt x="213" y="0"/>
                  </a:lnTo>
                  <a:lnTo>
                    <a:pt x="213" y="501"/>
                  </a:lnTo>
                  <a:lnTo>
                    <a:pt x="163" y="501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13BD561C-2EDD-9834-1076-C01938158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2" y="2724491"/>
              <a:ext cx="322607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1"/>
                </a:cxn>
                <a:cxn ang="0">
                  <a:pos x="163" y="501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1">
                  <a:moveTo>
                    <a:pt x="0" y="0"/>
                  </a:moveTo>
                  <a:lnTo>
                    <a:pt x="213" y="0"/>
                  </a:lnTo>
                  <a:lnTo>
                    <a:pt x="213" y="501"/>
                  </a:lnTo>
                  <a:lnTo>
                    <a:pt x="163" y="501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3D0EC41A-D75B-183D-4452-721C4B5FC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2" y="3554483"/>
              <a:ext cx="322607" cy="7572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0"/>
                </a:cxn>
                <a:cxn ang="0">
                  <a:pos x="163" y="500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0">
                  <a:moveTo>
                    <a:pt x="0" y="0"/>
                  </a:moveTo>
                  <a:lnTo>
                    <a:pt x="213" y="0"/>
                  </a:lnTo>
                  <a:lnTo>
                    <a:pt x="213" y="500"/>
                  </a:lnTo>
                  <a:lnTo>
                    <a:pt x="163" y="500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3B834AF1-FB4B-E329-293C-55807C3B5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926" y="1853606"/>
              <a:ext cx="321092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1"/>
                </a:cxn>
                <a:cxn ang="0">
                  <a:pos x="0" y="501"/>
                </a:cxn>
                <a:cxn ang="0">
                  <a:pos x="0" y="0"/>
                </a:cxn>
              </a:cxnLst>
              <a:rect l="0" t="0" r="r" b="b"/>
              <a:pathLst>
                <a:path w="212" h="501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1"/>
                  </a:lnTo>
                  <a:lnTo>
                    <a:pt x="0" y="50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9FAA572B-A5CB-D354-6AEA-C0A076D8B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926" y="2724491"/>
              <a:ext cx="321092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1"/>
                </a:cxn>
                <a:cxn ang="0">
                  <a:pos x="0" y="501"/>
                </a:cxn>
                <a:cxn ang="0">
                  <a:pos x="0" y="0"/>
                </a:cxn>
              </a:cxnLst>
              <a:rect l="0" t="0" r="r" b="b"/>
              <a:pathLst>
                <a:path w="212" h="501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1"/>
                  </a:lnTo>
                  <a:lnTo>
                    <a:pt x="0" y="50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605C847F-8F87-4CE3-F038-7FD9419B9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926" y="3554483"/>
              <a:ext cx="321092" cy="7572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0"/>
                </a:cxn>
                <a:cxn ang="0">
                  <a:pos x="0" y="500"/>
                </a:cxn>
                <a:cxn ang="0">
                  <a:pos x="0" y="0"/>
                </a:cxn>
              </a:cxnLst>
              <a:rect l="0" t="0" r="r" b="b"/>
              <a:pathLst>
                <a:path w="212" h="500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0"/>
                  </a:lnTo>
                  <a:lnTo>
                    <a:pt x="0" y="50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6C0F4D1B-2B47-8F17-0EF5-EC32FC81F188}"/>
                </a:ext>
              </a:extLst>
            </p:cNvPr>
            <p:cNvGrpSpPr/>
            <p:nvPr/>
          </p:nvGrpSpPr>
          <p:grpSpPr>
            <a:xfrm>
              <a:off x="2442604" y="1894500"/>
              <a:ext cx="708825" cy="707311"/>
              <a:chOff x="5722938" y="1676401"/>
              <a:chExt cx="742950" cy="741363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90" name="Freeform 17">
                <a:extLst>
                  <a:ext uri="{FF2B5EF4-FFF2-40B4-BE49-F238E27FC236}">
                    <a16:creationId xmlns:a16="http://schemas.microsoft.com/office/drawing/2014/main" id="{0E3B63EF-5601-373C-5432-A3729BB5D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38" y="1676401"/>
                <a:ext cx="742950" cy="741363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2"/>
                  </a:cxn>
                  <a:cxn ang="0">
                    <a:pos x="296" y="8"/>
                  </a:cxn>
                  <a:cxn ang="0">
                    <a:pos x="325" y="18"/>
                  </a:cxn>
                  <a:cxn ang="0">
                    <a:pos x="352" y="32"/>
                  </a:cxn>
                  <a:cxn ang="0">
                    <a:pos x="377" y="48"/>
                  </a:cxn>
                  <a:cxn ang="0">
                    <a:pos x="400" y="68"/>
                  </a:cxn>
                  <a:cxn ang="0">
                    <a:pos x="420" y="90"/>
                  </a:cxn>
                  <a:cxn ang="0">
                    <a:pos x="436" y="115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1"/>
                  </a:cxn>
                  <a:cxn ang="0">
                    <a:pos x="468" y="233"/>
                  </a:cxn>
                  <a:cxn ang="0">
                    <a:pos x="466" y="265"/>
                  </a:cxn>
                  <a:cxn ang="0">
                    <a:pos x="460" y="295"/>
                  </a:cxn>
                  <a:cxn ang="0">
                    <a:pos x="450" y="324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9"/>
                  </a:cxn>
                  <a:cxn ang="0">
                    <a:pos x="377" y="418"/>
                  </a:cxn>
                  <a:cxn ang="0">
                    <a:pos x="352" y="435"/>
                  </a:cxn>
                  <a:cxn ang="0">
                    <a:pos x="325" y="449"/>
                  </a:cxn>
                  <a:cxn ang="0">
                    <a:pos x="296" y="459"/>
                  </a:cxn>
                  <a:cxn ang="0">
                    <a:pos x="266" y="465"/>
                  </a:cxn>
                  <a:cxn ang="0">
                    <a:pos x="234" y="467"/>
                  </a:cxn>
                  <a:cxn ang="0">
                    <a:pos x="202" y="465"/>
                  </a:cxn>
                  <a:cxn ang="0">
                    <a:pos x="171" y="459"/>
                  </a:cxn>
                  <a:cxn ang="0">
                    <a:pos x="142" y="449"/>
                  </a:cxn>
                  <a:cxn ang="0">
                    <a:pos x="116" y="435"/>
                  </a:cxn>
                  <a:cxn ang="0">
                    <a:pos x="91" y="418"/>
                  </a:cxn>
                  <a:cxn ang="0">
                    <a:pos x="68" y="399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4"/>
                  </a:cxn>
                  <a:cxn ang="0">
                    <a:pos x="8" y="295"/>
                  </a:cxn>
                  <a:cxn ang="0">
                    <a:pos x="2" y="265"/>
                  </a:cxn>
                  <a:cxn ang="0">
                    <a:pos x="0" y="233"/>
                  </a:cxn>
                  <a:cxn ang="0">
                    <a:pos x="2" y="201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5"/>
                  </a:cxn>
                  <a:cxn ang="0">
                    <a:pos x="49" y="90"/>
                  </a:cxn>
                  <a:cxn ang="0">
                    <a:pos x="68" y="68"/>
                  </a:cxn>
                  <a:cxn ang="0">
                    <a:pos x="91" y="48"/>
                  </a:cxn>
                  <a:cxn ang="0">
                    <a:pos x="116" y="32"/>
                  </a:cxn>
                  <a:cxn ang="0">
                    <a:pos x="142" y="18"/>
                  </a:cxn>
                  <a:cxn ang="0">
                    <a:pos x="171" y="8"/>
                  </a:cxn>
                  <a:cxn ang="0">
                    <a:pos x="202" y="2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7">
                    <a:moveTo>
                      <a:pt x="234" y="0"/>
                    </a:moveTo>
                    <a:lnTo>
                      <a:pt x="266" y="2"/>
                    </a:lnTo>
                    <a:lnTo>
                      <a:pt x="296" y="8"/>
                    </a:lnTo>
                    <a:lnTo>
                      <a:pt x="325" y="18"/>
                    </a:lnTo>
                    <a:lnTo>
                      <a:pt x="352" y="32"/>
                    </a:lnTo>
                    <a:lnTo>
                      <a:pt x="377" y="48"/>
                    </a:lnTo>
                    <a:lnTo>
                      <a:pt x="400" y="68"/>
                    </a:lnTo>
                    <a:lnTo>
                      <a:pt x="420" y="90"/>
                    </a:lnTo>
                    <a:lnTo>
                      <a:pt x="436" y="115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1"/>
                    </a:lnTo>
                    <a:lnTo>
                      <a:pt x="468" y="233"/>
                    </a:lnTo>
                    <a:lnTo>
                      <a:pt x="466" y="265"/>
                    </a:lnTo>
                    <a:lnTo>
                      <a:pt x="460" y="295"/>
                    </a:lnTo>
                    <a:lnTo>
                      <a:pt x="450" y="324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9"/>
                    </a:lnTo>
                    <a:lnTo>
                      <a:pt x="377" y="418"/>
                    </a:lnTo>
                    <a:lnTo>
                      <a:pt x="352" y="435"/>
                    </a:lnTo>
                    <a:lnTo>
                      <a:pt x="325" y="449"/>
                    </a:lnTo>
                    <a:lnTo>
                      <a:pt x="296" y="459"/>
                    </a:lnTo>
                    <a:lnTo>
                      <a:pt x="266" y="465"/>
                    </a:lnTo>
                    <a:lnTo>
                      <a:pt x="234" y="467"/>
                    </a:lnTo>
                    <a:lnTo>
                      <a:pt x="202" y="465"/>
                    </a:lnTo>
                    <a:lnTo>
                      <a:pt x="171" y="459"/>
                    </a:lnTo>
                    <a:lnTo>
                      <a:pt x="142" y="449"/>
                    </a:lnTo>
                    <a:lnTo>
                      <a:pt x="116" y="435"/>
                    </a:lnTo>
                    <a:lnTo>
                      <a:pt x="91" y="418"/>
                    </a:lnTo>
                    <a:lnTo>
                      <a:pt x="68" y="399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4"/>
                    </a:lnTo>
                    <a:lnTo>
                      <a:pt x="8" y="295"/>
                    </a:lnTo>
                    <a:lnTo>
                      <a:pt x="2" y="265"/>
                    </a:lnTo>
                    <a:lnTo>
                      <a:pt x="0" y="233"/>
                    </a:lnTo>
                    <a:lnTo>
                      <a:pt x="2" y="201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5"/>
                    </a:lnTo>
                    <a:lnTo>
                      <a:pt x="49" y="90"/>
                    </a:lnTo>
                    <a:lnTo>
                      <a:pt x="68" y="68"/>
                    </a:lnTo>
                    <a:lnTo>
                      <a:pt x="91" y="48"/>
                    </a:lnTo>
                    <a:lnTo>
                      <a:pt x="116" y="32"/>
                    </a:lnTo>
                    <a:lnTo>
                      <a:pt x="142" y="18"/>
                    </a:lnTo>
                    <a:lnTo>
                      <a:pt x="171" y="8"/>
                    </a:lnTo>
                    <a:lnTo>
                      <a:pt x="202" y="2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18">
                <a:extLst>
                  <a:ext uri="{FF2B5EF4-FFF2-40B4-BE49-F238E27FC236}">
                    <a16:creationId xmlns:a16="http://schemas.microsoft.com/office/drawing/2014/main" id="{BA1FDD13-CD30-AF99-EA7B-C241F6C347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2032001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1"/>
                  </a:cxn>
                  <a:cxn ang="0">
                    <a:pos x="23" y="89"/>
                  </a:cxn>
                  <a:cxn ang="0">
                    <a:pos x="38" y="115"/>
                  </a:cxn>
                  <a:cxn ang="0">
                    <a:pos x="56" y="138"/>
                  </a:cxn>
                  <a:cxn ang="0">
                    <a:pos x="78" y="159"/>
                  </a:cxn>
                  <a:cxn ang="0">
                    <a:pos x="102" y="176"/>
                  </a:cxn>
                  <a:cxn ang="0">
                    <a:pos x="128" y="190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90"/>
                  </a:cxn>
                  <a:cxn ang="0">
                    <a:pos x="335" y="176"/>
                  </a:cxn>
                  <a:cxn ang="0">
                    <a:pos x="360" y="159"/>
                  </a:cxn>
                  <a:cxn ang="0">
                    <a:pos x="381" y="138"/>
                  </a:cxn>
                  <a:cxn ang="0">
                    <a:pos x="399" y="115"/>
                  </a:cxn>
                  <a:cxn ang="0">
                    <a:pos x="414" y="89"/>
                  </a:cxn>
                  <a:cxn ang="0">
                    <a:pos x="426" y="61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6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2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8"/>
                  </a:cxn>
                  <a:cxn ang="0">
                    <a:pos x="251" y="225"/>
                  </a:cxn>
                  <a:cxn ang="0">
                    <a:pos x="219" y="227"/>
                  </a:cxn>
                  <a:cxn ang="0">
                    <a:pos x="186" y="225"/>
                  </a:cxn>
                  <a:cxn ang="0">
                    <a:pos x="155" y="218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2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1"/>
                    </a:lnTo>
                    <a:lnTo>
                      <a:pt x="23" y="89"/>
                    </a:lnTo>
                    <a:lnTo>
                      <a:pt x="38" y="115"/>
                    </a:lnTo>
                    <a:lnTo>
                      <a:pt x="56" y="138"/>
                    </a:lnTo>
                    <a:lnTo>
                      <a:pt x="78" y="159"/>
                    </a:lnTo>
                    <a:lnTo>
                      <a:pt x="102" y="176"/>
                    </a:lnTo>
                    <a:lnTo>
                      <a:pt x="128" y="190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90"/>
                    </a:lnTo>
                    <a:lnTo>
                      <a:pt x="335" y="176"/>
                    </a:lnTo>
                    <a:lnTo>
                      <a:pt x="360" y="159"/>
                    </a:lnTo>
                    <a:lnTo>
                      <a:pt x="381" y="138"/>
                    </a:lnTo>
                    <a:lnTo>
                      <a:pt x="399" y="115"/>
                    </a:lnTo>
                    <a:lnTo>
                      <a:pt x="414" y="89"/>
                    </a:lnTo>
                    <a:lnTo>
                      <a:pt x="426" y="61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6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2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8"/>
                    </a:lnTo>
                    <a:lnTo>
                      <a:pt x="251" y="225"/>
                    </a:lnTo>
                    <a:lnTo>
                      <a:pt x="219" y="227"/>
                    </a:lnTo>
                    <a:lnTo>
                      <a:pt x="186" y="225"/>
                    </a:lnTo>
                    <a:lnTo>
                      <a:pt x="155" y="218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2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C6F527DD-E2ED-40B9-FECC-CBA65A208C9C}"/>
                  </a:ext>
                </a:extLst>
              </p:cNvPr>
              <p:cNvSpPr/>
              <p:nvPr/>
            </p:nvSpPr>
            <p:spPr>
              <a:xfrm>
                <a:off x="5773858" y="1719807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3469621-3D6B-27D1-7393-3F539BDFAD70}"/>
                </a:ext>
              </a:extLst>
            </p:cNvPr>
            <p:cNvGrpSpPr/>
            <p:nvPr/>
          </p:nvGrpSpPr>
          <p:grpSpPr>
            <a:xfrm>
              <a:off x="2442604" y="2756297"/>
              <a:ext cx="708825" cy="707311"/>
              <a:chOff x="5722938" y="2579688"/>
              <a:chExt cx="742950" cy="741363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87" name="Freeform 13">
                <a:extLst>
                  <a:ext uri="{FF2B5EF4-FFF2-40B4-BE49-F238E27FC236}">
                    <a16:creationId xmlns:a16="http://schemas.microsoft.com/office/drawing/2014/main" id="{6AB61FF2-8DB7-5D3A-9C6E-16AEF6A5F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38" y="2579688"/>
                <a:ext cx="742950" cy="741363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2"/>
                  </a:cxn>
                  <a:cxn ang="0">
                    <a:pos x="296" y="8"/>
                  </a:cxn>
                  <a:cxn ang="0">
                    <a:pos x="325" y="18"/>
                  </a:cxn>
                  <a:cxn ang="0">
                    <a:pos x="352" y="32"/>
                  </a:cxn>
                  <a:cxn ang="0">
                    <a:pos x="377" y="48"/>
                  </a:cxn>
                  <a:cxn ang="0">
                    <a:pos x="400" y="68"/>
                  </a:cxn>
                  <a:cxn ang="0">
                    <a:pos x="420" y="90"/>
                  </a:cxn>
                  <a:cxn ang="0">
                    <a:pos x="436" y="115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1"/>
                  </a:cxn>
                  <a:cxn ang="0">
                    <a:pos x="468" y="233"/>
                  </a:cxn>
                  <a:cxn ang="0">
                    <a:pos x="466" y="265"/>
                  </a:cxn>
                  <a:cxn ang="0">
                    <a:pos x="460" y="295"/>
                  </a:cxn>
                  <a:cxn ang="0">
                    <a:pos x="450" y="324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8"/>
                  </a:cxn>
                  <a:cxn ang="0">
                    <a:pos x="377" y="418"/>
                  </a:cxn>
                  <a:cxn ang="0">
                    <a:pos x="352" y="435"/>
                  </a:cxn>
                  <a:cxn ang="0">
                    <a:pos x="325" y="448"/>
                  </a:cxn>
                  <a:cxn ang="0">
                    <a:pos x="296" y="458"/>
                  </a:cxn>
                  <a:cxn ang="0">
                    <a:pos x="266" y="464"/>
                  </a:cxn>
                  <a:cxn ang="0">
                    <a:pos x="234" y="467"/>
                  </a:cxn>
                  <a:cxn ang="0">
                    <a:pos x="202" y="464"/>
                  </a:cxn>
                  <a:cxn ang="0">
                    <a:pos x="171" y="458"/>
                  </a:cxn>
                  <a:cxn ang="0">
                    <a:pos x="142" y="448"/>
                  </a:cxn>
                  <a:cxn ang="0">
                    <a:pos x="116" y="435"/>
                  </a:cxn>
                  <a:cxn ang="0">
                    <a:pos x="91" y="418"/>
                  </a:cxn>
                  <a:cxn ang="0">
                    <a:pos x="68" y="398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4"/>
                  </a:cxn>
                  <a:cxn ang="0">
                    <a:pos x="8" y="295"/>
                  </a:cxn>
                  <a:cxn ang="0">
                    <a:pos x="2" y="265"/>
                  </a:cxn>
                  <a:cxn ang="0">
                    <a:pos x="0" y="233"/>
                  </a:cxn>
                  <a:cxn ang="0">
                    <a:pos x="2" y="201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5"/>
                  </a:cxn>
                  <a:cxn ang="0">
                    <a:pos x="49" y="90"/>
                  </a:cxn>
                  <a:cxn ang="0">
                    <a:pos x="68" y="68"/>
                  </a:cxn>
                  <a:cxn ang="0">
                    <a:pos x="91" y="48"/>
                  </a:cxn>
                  <a:cxn ang="0">
                    <a:pos x="116" y="32"/>
                  </a:cxn>
                  <a:cxn ang="0">
                    <a:pos x="142" y="18"/>
                  </a:cxn>
                  <a:cxn ang="0">
                    <a:pos x="171" y="8"/>
                  </a:cxn>
                  <a:cxn ang="0">
                    <a:pos x="202" y="2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7">
                    <a:moveTo>
                      <a:pt x="234" y="0"/>
                    </a:moveTo>
                    <a:lnTo>
                      <a:pt x="266" y="2"/>
                    </a:lnTo>
                    <a:lnTo>
                      <a:pt x="296" y="8"/>
                    </a:lnTo>
                    <a:lnTo>
                      <a:pt x="325" y="18"/>
                    </a:lnTo>
                    <a:lnTo>
                      <a:pt x="352" y="32"/>
                    </a:lnTo>
                    <a:lnTo>
                      <a:pt x="377" y="48"/>
                    </a:lnTo>
                    <a:lnTo>
                      <a:pt x="400" y="68"/>
                    </a:lnTo>
                    <a:lnTo>
                      <a:pt x="420" y="90"/>
                    </a:lnTo>
                    <a:lnTo>
                      <a:pt x="436" y="115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1"/>
                    </a:lnTo>
                    <a:lnTo>
                      <a:pt x="468" y="233"/>
                    </a:lnTo>
                    <a:lnTo>
                      <a:pt x="466" y="265"/>
                    </a:lnTo>
                    <a:lnTo>
                      <a:pt x="460" y="295"/>
                    </a:lnTo>
                    <a:lnTo>
                      <a:pt x="450" y="324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8"/>
                    </a:lnTo>
                    <a:lnTo>
                      <a:pt x="377" y="418"/>
                    </a:lnTo>
                    <a:lnTo>
                      <a:pt x="352" y="435"/>
                    </a:lnTo>
                    <a:lnTo>
                      <a:pt x="325" y="448"/>
                    </a:lnTo>
                    <a:lnTo>
                      <a:pt x="296" y="458"/>
                    </a:lnTo>
                    <a:lnTo>
                      <a:pt x="266" y="464"/>
                    </a:lnTo>
                    <a:lnTo>
                      <a:pt x="234" y="467"/>
                    </a:lnTo>
                    <a:lnTo>
                      <a:pt x="202" y="464"/>
                    </a:lnTo>
                    <a:lnTo>
                      <a:pt x="171" y="458"/>
                    </a:lnTo>
                    <a:lnTo>
                      <a:pt x="142" y="448"/>
                    </a:lnTo>
                    <a:lnTo>
                      <a:pt x="116" y="435"/>
                    </a:lnTo>
                    <a:lnTo>
                      <a:pt x="91" y="418"/>
                    </a:lnTo>
                    <a:lnTo>
                      <a:pt x="68" y="398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4"/>
                    </a:lnTo>
                    <a:lnTo>
                      <a:pt x="8" y="295"/>
                    </a:lnTo>
                    <a:lnTo>
                      <a:pt x="2" y="265"/>
                    </a:lnTo>
                    <a:lnTo>
                      <a:pt x="0" y="233"/>
                    </a:lnTo>
                    <a:lnTo>
                      <a:pt x="2" y="201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5"/>
                    </a:lnTo>
                    <a:lnTo>
                      <a:pt x="49" y="90"/>
                    </a:lnTo>
                    <a:lnTo>
                      <a:pt x="68" y="68"/>
                    </a:lnTo>
                    <a:lnTo>
                      <a:pt x="91" y="48"/>
                    </a:lnTo>
                    <a:lnTo>
                      <a:pt x="116" y="32"/>
                    </a:lnTo>
                    <a:lnTo>
                      <a:pt x="142" y="18"/>
                    </a:lnTo>
                    <a:lnTo>
                      <a:pt x="171" y="8"/>
                    </a:lnTo>
                    <a:lnTo>
                      <a:pt x="202" y="2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Freeform 14">
                <a:extLst>
                  <a:ext uri="{FF2B5EF4-FFF2-40B4-BE49-F238E27FC236}">
                    <a16:creationId xmlns:a16="http://schemas.microsoft.com/office/drawing/2014/main" id="{9922F346-51A3-3F29-74F1-7A92D24DC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2935288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0"/>
                  </a:cxn>
                  <a:cxn ang="0">
                    <a:pos x="23" y="89"/>
                  </a:cxn>
                  <a:cxn ang="0">
                    <a:pos x="38" y="114"/>
                  </a:cxn>
                  <a:cxn ang="0">
                    <a:pos x="56" y="137"/>
                  </a:cxn>
                  <a:cxn ang="0">
                    <a:pos x="78" y="158"/>
                  </a:cxn>
                  <a:cxn ang="0">
                    <a:pos x="102" y="176"/>
                  </a:cxn>
                  <a:cxn ang="0">
                    <a:pos x="128" y="190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90"/>
                  </a:cxn>
                  <a:cxn ang="0">
                    <a:pos x="335" y="176"/>
                  </a:cxn>
                  <a:cxn ang="0">
                    <a:pos x="360" y="158"/>
                  </a:cxn>
                  <a:cxn ang="0">
                    <a:pos x="381" y="137"/>
                  </a:cxn>
                  <a:cxn ang="0">
                    <a:pos x="399" y="114"/>
                  </a:cxn>
                  <a:cxn ang="0">
                    <a:pos x="414" y="89"/>
                  </a:cxn>
                  <a:cxn ang="0">
                    <a:pos x="426" y="60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5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2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8"/>
                  </a:cxn>
                  <a:cxn ang="0">
                    <a:pos x="251" y="224"/>
                  </a:cxn>
                  <a:cxn ang="0">
                    <a:pos x="219" y="227"/>
                  </a:cxn>
                  <a:cxn ang="0">
                    <a:pos x="186" y="224"/>
                  </a:cxn>
                  <a:cxn ang="0">
                    <a:pos x="155" y="218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2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0"/>
                    </a:lnTo>
                    <a:lnTo>
                      <a:pt x="23" y="89"/>
                    </a:lnTo>
                    <a:lnTo>
                      <a:pt x="38" y="114"/>
                    </a:lnTo>
                    <a:lnTo>
                      <a:pt x="56" y="137"/>
                    </a:lnTo>
                    <a:lnTo>
                      <a:pt x="78" y="158"/>
                    </a:lnTo>
                    <a:lnTo>
                      <a:pt x="102" y="176"/>
                    </a:lnTo>
                    <a:lnTo>
                      <a:pt x="128" y="190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90"/>
                    </a:lnTo>
                    <a:lnTo>
                      <a:pt x="335" y="176"/>
                    </a:lnTo>
                    <a:lnTo>
                      <a:pt x="360" y="158"/>
                    </a:lnTo>
                    <a:lnTo>
                      <a:pt x="381" y="137"/>
                    </a:lnTo>
                    <a:lnTo>
                      <a:pt x="399" y="114"/>
                    </a:lnTo>
                    <a:lnTo>
                      <a:pt x="414" y="89"/>
                    </a:lnTo>
                    <a:lnTo>
                      <a:pt x="426" y="60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5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2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8"/>
                    </a:lnTo>
                    <a:lnTo>
                      <a:pt x="251" y="224"/>
                    </a:lnTo>
                    <a:lnTo>
                      <a:pt x="219" y="227"/>
                    </a:lnTo>
                    <a:lnTo>
                      <a:pt x="186" y="224"/>
                    </a:lnTo>
                    <a:lnTo>
                      <a:pt x="155" y="218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2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280DD423-B216-D3B9-A70B-A614F5D68139}"/>
                  </a:ext>
                </a:extLst>
              </p:cNvPr>
              <p:cNvSpPr/>
              <p:nvPr/>
            </p:nvSpPr>
            <p:spPr>
              <a:xfrm>
                <a:off x="5773858" y="2623190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366C1CC7-18FB-28AC-4E84-9982E1CBB5D2}"/>
                </a:ext>
              </a:extLst>
            </p:cNvPr>
            <p:cNvGrpSpPr/>
            <p:nvPr/>
          </p:nvGrpSpPr>
          <p:grpSpPr>
            <a:xfrm>
              <a:off x="2442604" y="3616580"/>
              <a:ext cx="708825" cy="708825"/>
              <a:chOff x="5722938" y="3481388"/>
              <a:chExt cx="742950" cy="742950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84" name="Freeform 9">
                <a:extLst>
                  <a:ext uri="{FF2B5EF4-FFF2-40B4-BE49-F238E27FC236}">
                    <a16:creationId xmlns:a16="http://schemas.microsoft.com/office/drawing/2014/main" id="{1788837B-8109-D5AC-9D5A-F6FCD558C3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38" y="3481388"/>
                <a:ext cx="742950" cy="74295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3"/>
                  </a:cxn>
                  <a:cxn ang="0">
                    <a:pos x="296" y="9"/>
                  </a:cxn>
                  <a:cxn ang="0">
                    <a:pos x="325" y="19"/>
                  </a:cxn>
                  <a:cxn ang="0">
                    <a:pos x="352" y="32"/>
                  </a:cxn>
                  <a:cxn ang="0">
                    <a:pos x="377" y="49"/>
                  </a:cxn>
                  <a:cxn ang="0">
                    <a:pos x="400" y="69"/>
                  </a:cxn>
                  <a:cxn ang="0">
                    <a:pos x="420" y="91"/>
                  </a:cxn>
                  <a:cxn ang="0">
                    <a:pos x="436" y="116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2"/>
                  </a:cxn>
                  <a:cxn ang="0">
                    <a:pos x="468" y="234"/>
                  </a:cxn>
                  <a:cxn ang="0">
                    <a:pos x="466" y="266"/>
                  </a:cxn>
                  <a:cxn ang="0">
                    <a:pos x="460" y="296"/>
                  </a:cxn>
                  <a:cxn ang="0">
                    <a:pos x="450" y="325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9"/>
                  </a:cxn>
                  <a:cxn ang="0">
                    <a:pos x="377" y="419"/>
                  </a:cxn>
                  <a:cxn ang="0">
                    <a:pos x="352" y="436"/>
                  </a:cxn>
                  <a:cxn ang="0">
                    <a:pos x="325" y="449"/>
                  </a:cxn>
                  <a:cxn ang="0">
                    <a:pos x="296" y="459"/>
                  </a:cxn>
                  <a:cxn ang="0">
                    <a:pos x="266" y="465"/>
                  </a:cxn>
                  <a:cxn ang="0">
                    <a:pos x="234" y="468"/>
                  </a:cxn>
                  <a:cxn ang="0">
                    <a:pos x="202" y="465"/>
                  </a:cxn>
                  <a:cxn ang="0">
                    <a:pos x="171" y="459"/>
                  </a:cxn>
                  <a:cxn ang="0">
                    <a:pos x="142" y="449"/>
                  </a:cxn>
                  <a:cxn ang="0">
                    <a:pos x="116" y="436"/>
                  </a:cxn>
                  <a:cxn ang="0">
                    <a:pos x="91" y="419"/>
                  </a:cxn>
                  <a:cxn ang="0">
                    <a:pos x="68" y="399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5"/>
                  </a:cxn>
                  <a:cxn ang="0">
                    <a:pos x="8" y="296"/>
                  </a:cxn>
                  <a:cxn ang="0">
                    <a:pos x="2" y="266"/>
                  </a:cxn>
                  <a:cxn ang="0">
                    <a:pos x="0" y="234"/>
                  </a:cxn>
                  <a:cxn ang="0">
                    <a:pos x="2" y="202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6"/>
                  </a:cxn>
                  <a:cxn ang="0">
                    <a:pos x="49" y="91"/>
                  </a:cxn>
                  <a:cxn ang="0">
                    <a:pos x="68" y="69"/>
                  </a:cxn>
                  <a:cxn ang="0">
                    <a:pos x="91" y="49"/>
                  </a:cxn>
                  <a:cxn ang="0">
                    <a:pos x="116" y="32"/>
                  </a:cxn>
                  <a:cxn ang="0">
                    <a:pos x="142" y="19"/>
                  </a:cxn>
                  <a:cxn ang="0">
                    <a:pos x="171" y="9"/>
                  </a:cxn>
                  <a:cxn ang="0">
                    <a:pos x="202" y="3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8">
                    <a:moveTo>
                      <a:pt x="234" y="0"/>
                    </a:moveTo>
                    <a:lnTo>
                      <a:pt x="266" y="3"/>
                    </a:lnTo>
                    <a:lnTo>
                      <a:pt x="296" y="9"/>
                    </a:lnTo>
                    <a:lnTo>
                      <a:pt x="325" y="19"/>
                    </a:lnTo>
                    <a:lnTo>
                      <a:pt x="352" y="32"/>
                    </a:lnTo>
                    <a:lnTo>
                      <a:pt x="377" y="49"/>
                    </a:lnTo>
                    <a:lnTo>
                      <a:pt x="400" y="69"/>
                    </a:lnTo>
                    <a:lnTo>
                      <a:pt x="420" y="91"/>
                    </a:lnTo>
                    <a:lnTo>
                      <a:pt x="436" y="116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2"/>
                    </a:lnTo>
                    <a:lnTo>
                      <a:pt x="468" y="234"/>
                    </a:lnTo>
                    <a:lnTo>
                      <a:pt x="466" y="266"/>
                    </a:lnTo>
                    <a:lnTo>
                      <a:pt x="460" y="296"/>
                    </a:lnTo>
                    <a:lnTo>
                      <a:pt x="450" y="325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9"/>
                    </a:lnTo>
                    <a:lnTo>
                      <a:pt x="377" y="419"/>
                    </a:lnTo>
                    <a:lnTo>
                      <a:pt x="352" y="436"/>
                    </a:lnTo>
                    <a:lnTo>
                      <a:pt x="325" y="449"/>
                    </a:lnTo>
                    <a:lnTo>
                      <a:pt x="296" y="459"/>
                    </a:lnTo>
                    <a:lnTo>
                      <a:pt x="266" y="465"/>
                    </a:lnTo>
                    <a:lnTo>
                      <a:pt x="234" y="468"/>
                    </a:lnTo>
                    <a:lnTo>
                      <a:pt x="202" y="465"/>
                    </a:lnTo>
                    <a:lnTo>
                      <a:pt x="171" y="459"/>
                    </a:lnTo>
                    <a:lnTo>
                      <a:pt x="142" y="449"/>
                    </a:lnTo>
                    <a:lnTo>
                      <a:pt x="116" y="436"/>
                    </a:lnTo>
                    <a:lnTo>
                      <a:pt x="91" y="419"/>
                    </a:lnTo>
                    <a:lnTo>
                      <a:pt x="68" y="399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5"/>
                    </a:lnTo>
                    <a:lnTo>
                      <a:pt x="8" y="296"/>
                    </a:lnTo>
                    <a:lnTo>
                      <a:pt x="2" y="266"/>
                    </a:lnTo>
                    <a:lnTo>
                      <a:pt x="0" y="234"/>
                    </a:lnTo>
                    <a:lnTo>
                      <a:pt x="2" y="202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6"/>
                    </a:lnTo>
                    <a:lnTo>
                      <a:pt x="49" y="91"/>
                    </a:lnTo>
                    <a:lnTo>
                      <a:pt x="68" y="69"/>
                    </a:lnTo>
                    <a:lnTo>
                      <a:pt x="91" y="49"/>
                    </a:lnTo>
                    <a:lnTo>
                      <a:pt x="116" y="32"/>
                    </a:lnTo>
                    <a:lnTo>
                      <a:pt x="142" y="19"/>
                    </a:lnTo>
                    <a:lnTo>
                      <a:pt x="171" y="9"/>
                    </a:lnTo>
                    <a:lnTo>
                      <a:pt x="202" y="3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rgbClr val="92D050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12">
                <a:extLst>
                  <a:ext uri="{FF2B5EF4-FFF2-40B4-BE49-F238E27FC236}">
                    <a16:creationId xmlns:a16="http://schemas.microsoft.com/office/drawing/2014/main" id="{0F673729-6A63-AF8C-FA59-4BE902F08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3838576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0"/>
                  </a:cxn>
                  <a:cxn ang="0">
                    <a:pos x="23" y="88"/>
                  </a:cxn>
                  <a:cxn ang="0">
                    <a:pos x="38" y="114"/>
                  </a:cxn>
                  <a:cxn ang="0">
                    <a:pos x="56" y="137"/>
                  </a:cxn>
                  <a:cxn ang="0">
                    <a:pos x="78" y="157"/>
                  </a:cxn>
                  <a:cxn ang="0">
                    <a:pos x="102" y="176"/>
                  </a:cxn>
                  <a:cxn ang="0">
                    <a:pos x="128" y="189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89"/>
                  </a:cxn>
                  <a:cxn ang="0">
                    <a:pos x="335" y="176"/>
                  </a:cxn>
                  <a:cxn ang="0">
                    <a:pos x="360" y="157"/>
                  </a:cxn>
                  <a:cxn ang="0">
                    <a:pos x="381" y="137"/>
                  </a:cxn>
                  <a:cxn ang="0">
                    <a:pos x="399" y="114"/>
                  </a:cxn>
                  <a:cxn ang="0">
                    <a:pos x="414" y="88"/>
                  </a:cxn>
                  <a:cxn ang="0">
                    <a:pos x="426" y="60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5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1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7"/>
                  </a:cxn>
                  <a:cxn ang="0">
                    <a:pos x="251" y="224"/>
                  </a:cxn>
                  <a:cxn ang="0">
                    <a:pos x="219" y="227"/>
                  </a:cxn>
                  <a:cxn ang="0">
                    <a:pos x="186" y="224"/>
                  </a:cxn>
                  <a:cxn ang="0">
                    <a:pos x="155" y="217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1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0"/>
                    </a:lnTo>
                    <a:lnTo>
                      <a:pt x="23" y="88"/>
                    </a:lnTo>
                    <a:lnTo>
                      <a:pt x="38" y="114"/>
                    </a:lnTo>
                    <a:lnTo>
                      <a:pt x="56" y="137"/>
                    </a:lnTo>
                    <a:lnTo>
                      <a:pt x="78" y="157"/>
                    </a:lnTo>
                    <a:lnTo>
                      <a:pt x="102" y="176"/>
                    </a:lnTo>
                    <a:lnTo>
                      <a:pt x="128" y="189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89"/>
                    </a:lnTo>
                    <a:lnTo>
                      <a:pt x="335" y="176"/>
                    </a:lnTo>
                    <a:lnTo>
                      <a:pt x="360" y="157"/>
                    </a:lnTo>
                    <a:lnTo>
                      <a:pt x="381" y="137"/>
                    </a:lnTo>
                    <a:lnTo>
                      <a:pt x="399" y="114"/>
                    </a:lnTo>
                    <a:lnTo>
                      <a:pt x="414" y="88"/>
                    </a:lnTo>
                    <a:lnTo>
                      <a:pt x="426" y="60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5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1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7"/>
                    </a:lnTo>
                    <a:lnTo>
                      <a:pt x="251" y="224"/>
                    </a:lnTo>
                    <a:lnTo>
                      <a:pt x="219" y="227"/>
                    </a:lnTo>
                    <a:lnTo>
                      <a:pt x="186" y="224"/>
                    </a:lnTo>
                    <a:lnTo>
                      <a:pt x="155" y="217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1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0DBC7E8C-9A03-E389-0EE9-47B6FB65502D}"/>
                  </a:ext>
                </a:extLst>
              </p:cNvPr>
              <p:cNvSpPr/>
              <p:nvPr/>
            </p:nvSpPr>
            <p:spPr>
              <a:xfrm>
                <a:off x="5773858" y="3537590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93" name="Rectangle 92">
            <a:extLst>
              <a:ext uri="{FF2B5EF4-FFF2-40B4-BE49-F238E27FC236}">
                <a16:creationId xmlns:a16="http://schemas.microsoft.com/office/drawing/2014/main" id="{DA824667-3C02-6428-841B-096105236850}"/>
              </a:ext>
            </a:extLst>
          </p:cNvPr>
          <p:cNvSpPr/>
          <p:nvPr/>
        </p:nvSpPr>
        <p:spPr>
          <a:xfrm>
            <a:off x="8025967" y="4865255"/>
            <a:ext cx="2971800" cy="180339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182880" bIns="45720" rtlCol="0" anchor="ctr"/>
          <a:lstStyle/>
          <a:p>
            <a:r>
              <a:rPr lang="en-US" sz="1600" b="1" kern="0">
                <a:solidFill>
                  <a:prstClr val="white"/>
                </a:solidFill>
                <a:latin typeface="Arial"/>
                <a:cs typeface="Arial"/>
              </a:rPr>
              <a:t>Submit photos freely </a:t>
            </a:r>
            <a:r>
              <a:rPr lang="en-US" sz="1600" kern="0">
                <a:solidFill>
                  <a:prstClr val="white"/>
                </a:solidFill>
                <a:latin typeface="Arial"/>
                <a:cs typeface="Arial"/>
              </a:rPr>
              <a:t>of: </a:t>
            </a:r>
            <a:endParaRPr lang="en-US" sz="1600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600" kern="0">
                <a:solidFill>
                  <a:prstClr val="white"/>
                </a:solidFill>
                <a:latin typeface="Arial"/>
                <a:cs typeface="Arial"/>
              </a:rPr>
              <a:t>Any adult or object in a public place</a:t>
            </a:r>
          </a:p>
          <a:p>
            <a:pPr marL="285750" indent="-285750">
              <a:buFontTx/>
              <a:buChar char="-"/>
            </a:pPr>
            <a:r>
              <a:rPr lang="en-US" sz="1600" kern="0">
                <a:solidFill>
                  <a:prstClr val="white"/>
                </a:solidFill>
                <a:latin typeface="Arial"/>
                <a:cs typeface="Arial"/>
              </a:rPr>
              <a:t>Self-portraits</a:t>
            </a:r>
          </a:p>
          <a:p>
            <a:pPr marL="285750" indent="-285750">
              <a:buFontTx/>
              <a:buChar char="-"/>
            </a:pPr>
            <a:r>
              <a:rPr lang="en-US" sz="1600" kern="0">
                <a:solidFill>
                  <a:prstClr val="white"/>
                </a:solidFill>
                <a:latin typeface="Arial"/>
                <a:cs typeface="Arial"/>
              </a:rPr>
              <a:t>Things around your home</a:t>
            </a:r>
            <a:endParaRPr lang="en-US" sz="1600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600" kern="0">
                <a:solidFill>
                  <a:prstClr val="white"/>
                </a:solidFill>
                <a:latin typeface="Arial"/>
                <a:cs typeface="Arial"/>
              </a:rPr>
              <a:t>Abstract photos</a:t>
            </a:r>
          </a:p>
        </p:txBody>
      </p:sp>
    </p:spTree>
    <p:extLst>
      <p:ext uri="{BB962C8B-B14F-4D97-AF65-F5344CB8AC3E}">
        <p14:creationId xmlns:p14="http://schemas.microsoft.com/office/powerpoint/2010/main" val="3470240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FF995-89F0-4319-FF65-62B47EE50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/>
              </a:rPr>
              <a:t>Photo and photo release submission 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C9CE8-94DA-ABC9-1969-91939867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E39-D779-4320-B2B5-D58ED4E97F2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ECAA6D-1BA0-393A-BF23-4FF45C93E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3195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881F-CA86-A4F1-802F-E64731BD28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Wrap Up/Time for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BA878-743D-DF4A-E071-A7C8706A9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59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Colored and black and white photos of famous landmarks">
            <a:extLst>
              <a:ext uri="{FF2B5EF4-FFF2-40B4-BE49-F238E27FC236}">
                <a16:creationId xmlns:a16="http://schemas.microsoft.com/office/drawing/2014/main" id="{89DC2D19-0732-D367-1653-35A9C32033F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9" r="19679"/>
          <a:stretch>
            <a:fillRect/>
          </a:stretch>
        </p:blipFill>
        <p:spPr/>
      </p:pic>
      <p:graphicFrame>
        <p:nvGraphicFramePr>
          <p:cNvPr id="7" name="Content Placeholder 3" descr="Timeline Placeholder ">
            <a:extLst>
              <a:ext uri="{FF2B5EF4-FFF2-40B4-BE49-F238E27FC236}">
                <a16:creationId xmlns:a16="http://schemas.microsoft.com/office/drawing/2014/main" id="{3033222B-8F61-7CC1-AF3E-1B1B8047AB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1405657"/>
              </p:ext>
            </p:extLst>
          </p:nvPr>
        </p:nvGraphicFramePr>
        <p:xfrm>
          <a:off x="760378" y="2187170"/>
          <a:ext cx="5087973" cy="3905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1003A-1258-C8AB-E292-CE0E5E612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FC65B13-DBA7-CB3E-F251-880122C1E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</a:t>
            </a:r>
          </a:p>
        </p:txBody>
      </p:sp>
    </p:spTree>
    <p:extLst>
      <p:ext uri="{BB962C8B-B14F-4D97-AF65-F5344CB8AC3E}">
        <p14:creationId xmlns:p14="http://schemas.microsoft.com/office/powerpoint/2010/main" val="1039956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A212DC-D3DD-DD6B-D644-0F7B9BA98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Dara Lewis </a:t>
            </a:r>
            <a:r>
              <a:rPr lang="en-US">
                <a:hlinkClick r:id="rId3"/>
              </a:rPr>
              <a:t>Dara.Lewis@MDRC.org</a:t>
            </a:r>
            <a:endParaRPr lang="en-US"/>
          </a:p>
          <a:p>
            <a:r>
              <a:rPr lang="en-US"/>
              <a:t>Niko Leiva</a:t>
            </a:r>
          </a:p>
          <a:p>
            <a:r>
              <a:rPr lang="en-US"/>
              <a:t>Rose Palma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45C2F8-2E24-F46B-AC7B-3070B3814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346850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9AE383-8B5D-E65B-0B5F-E59A478F33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600">
                <a:latin typeface="Arial Black"/>
              </a:rPr>
              <a:t>Fatherhood TIES Study</a:t>
            </a:r>
            <a:endParaRPr lang="en-US" sz="660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660CFE-F1EF-A17D-0374-E0CE3E381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89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036C11-AF6E-7075-CE45-4A3C1AFED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buFont typeface="Helvetica Neue" panose="02000A03050000020004" pitchFamily="2" charset="0"/>
              <a:buChar char="—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645D7E-DEC8-386E-41B5-0D3278985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E39-D779-4320-B2B5-D58ED4E97F2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E3C057-A6F5-8C95-9FBD-5EC46746F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 Black"/>
              </a:rPr>
              <a:t>Agenda</a:t>
            </a:r>
            <a:endParaRPr lang="en-US" sz="4400">
              <a:latin typeface="Arial Black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72FEEA-E906-EBA1-538C-F6B0EBA03E74}"/>
              </a:ext>
            </a:extLst>
          </p:cNvPr>
          <p:cNvSpPr/>
          <p:nvPr/>
        </p:nvSpPr>
        <p:spPr>
          <a:xfrm>
            <a:off x="838200" y="7569424"/>
            <a:ext cx="9538306" cy="1280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Arial" panose="020B0604020202020204" pitchFamily="34" charset="0"/>
              </a:rPr>
              <a:t>To change the date, go to “View &gt; Slide Master” and change the date on the first slide! Then click “Close Master View” </a:t>
            </a: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591F68DD-8944-BB08-6B3F-C887E01E7DA1}"/>
              </a:ext>
            </a:extLst>
          </p:cNvPr>
          <p:cNvSpPr/>
          <p:nvPr/>
        </p:nvSpPr>
        <p:spPr>
          <a:xfrm rot="10800000">
            <a:off x="2916555" y="6960870"/>
            <a:ext cx="445770" cy="90297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407CE766-4369-8AF4-1B81-440A58465E51}"/>
              </a:ext>
            </a:extLst>
          </p:cNvPr>
          <p:cNvSpPr/>
          <p:nvPr/>
        </p:nvSpPr>
        <p:spPr>
          <a:xfrm rot="10800000">
            <a:off x="2286000" y="6960870"/>
            <a:ext cx="445770" cy="90297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7914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7AB6A-A9A1-EADC-860C-87EFACECF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Black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FCB26-7966-1EC9-8EC4-65E7AF008A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BF864-8C46-052A-68AC-68CB43BF1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E39-D779-4320-B2B5-D58ED4E97F2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7A57F9C-C611-4D8A-265D-6ADCD7360D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53602" y="921926"/>
            <a:ext cx="4922518" cy="5842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56A96E-4C92-C61D-EF64-24C615627413}"/>
              </a:ext>
            </a:extLst>
          </p:cNvPr>
          <p:cNvSpPr/>
          <p:nvPr/>
        </p:nvSpPr>
        <p:spPr>
          <a:xfrm>
            <a:off x="0" y="1900296"/>
            <a:ext cx="4816591" cy="6397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46DBBC-30D4-E099-BD34-2FB8F85C3147}"/>
              </a:ext>
            </a:extLst>
          </p:cNvPr>
          <p:cNvSpPr/>
          <p:nvPr/>
        </p:nvSpPr>
        <p:spPr>
          <a:xfrm>
            <a:off x="0" y="2690518"/>
            <a:ext cx="4816591" cy="6397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C5B925-1A08-B111-1CC7-C3FB0AF67087}"/>
              </a:ext>
            </a:extLst>
          </p:cNvPr>
          <p:cNvSpPr/>
          <p:nvPr/>
        </p:nvSpPr>
        <p:spPr>
          <a:xfrm>
            <a:off x="0" y="3480740"/>
            <a:ext cx="4816591" cy="6397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54965A-E519-02E3-78A7-B342DB3F3058}"/>
              </a:ext>
            </a:extLst>
          </p:cNvPr>
          <p:cNvSpPr/>
          <p:nvPr/>
        </p:nvSpPr>
        <p:spPr>
          <a:xfrm>
            <a:off x="0" y="4270962"/>
            <a:ext cx="4816591" cy="6397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ABB750-0F01-4611-F91B-948DDFE629AB}"/>
              </a:ext>
            </a:extLst>
          </p:cNvPr>
          <p:cNvSpPr/>
          <p:nvPr/>
        </p:nvSpPr>
        <p:spPr>
          <a:xfrm>
            <a:off x="0" y="5061184"/>
            <a:ext cx="4816591" cy="6397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ED34CBB-9EB1-D725-98F2-B1B348662AEC}"/>
              </a:ext>
            </a:extLst>
          </p:cNvPr>
          <p:cNvSpPr/>
          <p:nvPr/>
        </p:nvSpPr>
        <p:spPr>
          <a:xfrm>
            <a:off x="4440296" y="1834444"/>
            <a:ext cx="752592" cy="77140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9D9061D-B592-0C87-5BE6-26394EEE2C8C}"/>
              </a:ext>
            </a:extLst>
          </p:cNvPr>
          <p:cNvSpPr/>
          <p:nvPr/>
        </p:nvSpPr>
        <p:spPr>
          <a:xfrm>
            <a:off x="4440296" y="2662296"/>
            <a:ext cx="752592" cy="77140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D27328E-FE03-A8D4-DF54-DEE8F31A0A3E}"/>
              </a:ext>
            </a:extLst>
          </p:cNvPr>
          <p:cNvSpPr/>
          <p:nvPr/>
        </p:nvSpPr>
        <p:spPr>
          <a:xfrm>
            <a:off x="4440295" y="3461925"/>
            <a:ext cx="752592" cy="77140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829AF86-9754-8F08-5713-D9C1C8637230}"/>
              </a:ext>
            </a:extLst>
          </p:cNvPr>
          <p:cNvSpPr/>
          <p:nvPr/>
        </p:nvSpPr>
        <p:spPr>
          <a:xfrm>
            <a:off x="4412073" y="4270962"/>
            <a:ext cx="752592" cy="77140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D65D545-9FE6-0A94-6D3D-5283AC2B0063}"/>
              </a:ext>
            </a:extLst>
          </p:cNvPr>
          <p:cNvSpPr/>
          <p:nvPr/>
        </p:nvSpPr>
        <p:spPr>
          <a:xfrm>
            <a:off x="4412073" y="5061184"/>
            <a:ext cx="752592" cy="77140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096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036C11-AF6E-7075-CE45-4A3C1AFED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buFont typeface="Helvetica Neue" panose="02000A03050000020004" pitchFamily="2" charset="0"/>
              <a:buChar char="—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645D7E-DEC8-386E-41B5-0D3278985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E39-D779-4320-B2B5-D58ED4E97F2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E3C057-A6F5-8C95-9FBD-5EC46746F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4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72FEEA-E906-EBA1-538C-F6B0EBA03E74}"/>
              </a:ext>
            </a:extLst>
          </p:cNvPr>
          <p:cNvSpPr/>
          <p:nvPr/>
        </p:nvSpPr>
        <p:spPr>
          <a:xfrm>
            <a:off x="838200" y="7569424"/>
            <a:ext cx="9538306" cy="1280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Arial" panose="020B0604020202020204" pitchFamily="34" charset="0"/>
              </a:rPr>
              <a:t>To change the date, go to “View &gt; Slide Master” and change the date on the first slide! Then click “Close Master View” </a:t>
            </a: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591F68DD-8944-BB08-6B3F-C887E01E7DA1}"/>
              </a:ext>
            </a:extLst>
          </p:cNvPr>
          <p:cNvSpPr/>
          <p:nvPr/>
        </p:nvSpPr>
        <p:spPr>
          <a:xfrm rot="10800000">
            <a:off x="2916555" y="6960870"/>
            <a:ext cx="445770" cy="90297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407CE766-4369-8AF4-1B81-440A58465E51}"/>
              </a:ext>
            </a:extLst>
          </p:cNvPr>
          <p:cNvSpPr/>
          <p:nvPr/>
        </p:nvSpPr>
        <p:spPr>
          <a:xfrm rot="10800000">
            <a:off x="2286000" y="6960870"/>
            <a:ext cx="445770" cy="90297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619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9AE383-8B5D-E65B-0B5F-E59A478F33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Arial Black"/>
              </a:rPr>
              <a:t>Fatherhood TIES Photovoice Orientation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660CFE-F1EF-A17D-0374-E0CE3E381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736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2AA2737-6B07-9C6A-EB9D-C38F3A22D07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F763C7-2844-5F48-288F-318F0FFB1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A298B-33C1-7A59-23FA-8BD56B69E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E39-D779-4320-B2B5-D58ED4E97F2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748F031-70B5-3625-57C2-0D4219559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940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AD8D69-16C8-A6A0-1A86-E5C1BF18F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AF5ED-2D57-F6C5-7F21-B36DD55F7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E39-D779-4320-B2B5-D58ED4E97F2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EBD0D03-537B-0D4F-6422-7155700655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330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5DF8D9-7322-9472-15D3-DD41520DD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E39-D779-4320-B2B5-D58ED4E97F2F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A423DB60-DF29-8EB4-136C-655985D1A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04" y="285173"/>
            <a:ext cx="914400" cy="914400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DA1AE162-1885-A8E7-9BBF-E44A33B3D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662" y="285173"/>
            <a:ext cx="914400" cy="914400"/>
          </a:xfrm>
          <a:prstGeom prst="rect">
            <a:avLst/>
          </a:prstGeom>
        </p:spPr>
      </p:pic>
      <p:pic>
        <p:nvPicPr>
          <p:cNvPr id="5" name="Picture 4" descr="Graphical user interface, icon&#10;&#10;Description automatically generated">
            <a:extLst>
              <a:ext uri="{FF2B5EF4-FFF2-40B4-BE49-F238E27FC236}">
                <a16:creationId xmlns:a16="http://schemas.microsoft.com/office/drawing/2014/main" id="{95CA1815-01A3-938F-529C-10E31CDD55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898" y="285173"/>
            <a:ext cx="914400" cy="914400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B5BF351B-7CFF-B798-FB70-C5186A0510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22" y="264217"/>
            <a:ext cx="914400" cy="914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5395F3-4DC5-BAA8-B529-FF611F5534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856" y="2103119"/>
            <a:ext cx="457200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E0092B-5828-5B6D-922E-27984A452F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706" y="4650714"/>
            <a:ext cx="4876800" cy="48768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6E6AF44-8AE6-A4E5-57BC-787412379A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978" y="2103119"/>
            <a:ext cx="457200" cy="4572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93262F5-2E0A-61B2-4F0B-DB351C1836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039" y="2103119"/>
            <a:ext cx="457200" cy="4572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9D5516E-2F3E-9A8A-E56B-4DD2E658A9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283" y="2103119"/>
            <a:ext cx="457200" cy="4572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AE4752B-C4EC-E22C-280D-E2ECD023E8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874" y="4719270"/>
            <a:ext cx="4876800" cy="487680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5FF3FDA-178A-191A-76D5-F20DF9ABE93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100" y="2103119"/>
            <a:ext cx="457200" cy="45720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FBB93DB-FB30-DB01-471F-FB0F1B1DC9B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8455" y="1503707"/>
            <a:ext cx="457200" cy="4572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F783B51B-72E8-1DC1-A14E-2CEA212A95A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012" y="1503707"/>
            <a:ext cx="457200" cy="45720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618BA9C-A19B-BB93-11FA-20EDAD3DA77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559" y="1503707"/>
            <a:ext cx="457200" cy="45720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9F78866-F467-E6C1-86EB-DDE60F00FF7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106" y="1503707"/>
            <a:ext cx="457200" cy="45720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1308F0EA-2F5B-E2AC-2647-FF797CC02AC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653" y="1503707"/>
            <a:ext cx="457200" cy="45720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5F424013-EDDB-C120-CBEC-97653CE4A80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747" y="1503707"/>
            <a:ext cx="457200" cy="45720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FA8C9359-9F4D-EA89-9EE0-40E4E75E7B1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294" y="1503707"/>
            <a:ext cx="457200" cy="45720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01D69AE9-69E8-C384-04B9-DC97AB4DB09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841" y="1503707"/>
            <a:ext cx="457200" cy="45720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075775C2-5516-6EEE-24E5-F495985540C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546" y="4628334"/>
            <a:ext cx="4876800" cy="487680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30C4EE5B-2B1E-7717-3640-4DC5D297B59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935" y="1503707"/>
            <a:ext cx="457200" cy="457200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DC9DFD0E-0203-CA75-0FBB-AB16B53BF48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482" y="1503707"/>
            <a:ext cx="457200" cy="457200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45B4AC6F-65F5-4629-EBEF-BD36C8CE3EA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029" y="1503707"/>
            <a:ext cx="457200" cy="457200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BB3F5961-94C6-7CD3-7318-AE9BE4597A1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05" y="1503707"/>
            <a:ext cx="457200" cy="457200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63A81205-6B5D-9624-F25F-B6CD2EF5C20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576" y="1503707"/>
            <a:ext cx="457200" cy="457200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794CFA73-89E3-B444-97C4-46EBC9BFEAF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123" y="1503707"/>
            <a:ext cx="457200" cy="457200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D85A52B5-4CEE-2617-B830-3D72853BC9C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70" y="1503707"/>
            <a:ext cx="457200" cy="457200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37F4FAA7-2D13-96F5-F5AA-C3E65BB9FBF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874" y="4628334"/>
            <a:ext cx="4876800" cy="4876800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09E3FB9A-E91E-A63E-DE00-C070B64AC39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764" y="1503707"/>
            <a:ext cx="457200" cy="457200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AE7E71CB-7E8D-5754-1C3B-4660CF41E36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11" y="1503707"/>
            <a:ext cx="457200" cy="457200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E4F557C8-B5CF-D6CB-CDD4-A9F3E220739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58" y="1503707"/>
            <a:ext cx="457200" cy="457200"/>
          </a:xfrm>
          <a:prstGeom prst="rect">
            <a:avLst/>
          </a:prstGeom>
        </p:spPr>
      </p:pic>
      <p:pic>
        <p:nvPicPr>
          <p:cNvPr id="358" name="Picture 357" descr="Shape&#10;&#10;Description automatically generated with low confidence">
            <a:extLst>
              <a:ext uri="{FF2B5EF4-FFF2-40B4-BE49-F238E27FC236}">
                <a16:creationId xmlns:a16="http://schemas.microsoft.com/office/drawing/2014/main" id="{575AC219-0B8E-65F4-9743-B20C8D830E5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2" y="4611344"/>
            <a:ext cx="4876800" cy="4876800"/>
          </a:xfrm>
          <a:prstGeom prst="rect">
            <a:avLst/>
          </a:prstGeom>
        </p:spPr>
      </p:pic>
      <p:pic>
        <p:nvPicPr>
          <p:cNvPr id="359" name="Picture 358" descr="Shape&#10;&#10;Description automatically generated with low confidence">
            <a:extLst>
              <a:ext uri="{FF2B5EF4-FFF2-40B4-BE49-F238E27FC236}">
                <a16:creationId xmlns:a16="http://schemas.microsoft.com/office/drawing/2014/main" id="{E61A27FD-A567-6CEB-969E-93034914248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191" y="3329938"/>
            <a:ext cx="457200" cy="457200"/>
          </a:xfrm>
          <a:prstGeom prst="rect">
            <a:avLst/>
          </a:prstGeom>
        </p:spPr>
      </p:pic>
      <p:pic>
        <p:nvPicPr>
          <p:cNvPr id="360" name="Picture 359" descr="Shape&#10;&#10;Description automatically generated with low confidence">
            <a:extLst>
              <a:ext uri="{FF2B5EF4-FFF2-40B4-BE49-F238E27FC236}">
                <a16:creationId xmlns:a16="http://schemas.microsoft.com/office/drawing/2014/main" id="{1EBC781B-8BF9-26BF-0924-D596CE528F9C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802" y="3329938"/>
            <a:ext cx="457200" cy="457200"/>
          </a:xfrm>
          <a:prstGeom prst="rect">
            <a:avLst/>
          </a:prstGeom>
        </p:spPr>
      </p:pic>
      <p:pic>
        <p:nvPicPr>
          <p:cNvPr id="362" name="Picture 361" descr="Shape&#10;&#10;Description automatically generated with low confidence">
            <a:extLst>
              <a:ext uri="{FF2B5EF4-FFF2-40B4-BE49-F238E27FC236}">
                <a16:creationId xmlns:a16="http://schemas.microsoft.com/office/drawing/2014/main" id="{F9444589-25AF-B9A3-7C98-4D477D6CBF1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580" y="3329938"/>
            <a:ext cx="457200" cy="457200"/>
          </a:xfrm>
          <a:prstGeom prst="rect">
            <a:avLst/>
          </a:prstGeom>
        </p:spPr>
      </p:pic>
      <p:pic>
        <p:nvPicPr>
          <p:cNvPr id="363" name="Picture 362" descr="Shape&#10;&#10;Description automatically generated with low confidence">
            <a:extLst>
              <a:ext uri="{FF2B5EF4-FFF2-40B4-BE49-F238E27FC236}">
                <a16:creationId xmlns:a16="http://schemas.microsoft.com/office/drawing/2014/main" id="{E209AE1A-F13B-62D8-2A6C-258A892864A3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103119"/>
            <a:ext cx="457200" cy="457200"/>
          </a:xfrm>
          <a:prstGeom prst="rect">
            <a:avLst/>
          </a:prstGeom>
        </p:spPr>
      </p:pic>
      <p:pic>
        <p:nvPicPr>
          <p:cNvPr id="364" name="Picture 363" descr="Shape&#10;&#10;Description automatically generated with low confidence">
            <a:extLst>
              <a:ext uri="{FF2B5EF4-FFF2-40B4-BE49-F238E27FC236}">
                <a16:creationId xmlns:a16="http://schemas.microsoft.com/office/drawing/2014/main" id="{96D512B9-E3B8-4BFC-D19E-F316FDCEA61E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969" y="3329938"/>
            <a:ext cx="457200" cy="457200"/>
          </a:xfrm>
          <a:prstGeom prst="rect">
            <a:avLst/>
          </a:prstGeom>
        </p:spPr>
      </p:pic>
      <p:pic>
        <p:nvPicPr>
          <p:cNvPr id="365" name="Picture 364" descr="Shape&#10;&#10;Description automatically generated with low confidence">
            <a:extLst>
              <a:ext uri="{FF2B5EF4-FFF2-40B4-BE49-F238E27FC236}">
                <a16:creationId xmlns:a16="http://schemas.microsoft.com/office/drawing/2014/main" id="{DA2E98A7-047D-4120-A1DE-2E354680B90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358" y="3329938"/>
            <a:ext cx="457200" cy="457200"/>
          </a:xfrm>
          <a:prstGeom prst="rect">
            <a:avLst/>
          </a:prstGeom>
        </p:spPr>
      </p:pic>
      <p:pic>
        <p:nvPicPr>
          <p:cNvPr id="366" name="Picture 365" descr="Shape&#10;&#10;Description automatically generated with low confidence">
            <a:extLst>
              <a:ext uri="{FF2B5EF4-FFF2-40B4-BE49-F238E27FC236}">
                <a16:creationId xmlns:a16="http://schemas.microsoft.com/office/drawing/2014/main" id="{3AC18523-5199-AB7C-39AD-F8D9719C5F0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346" y="2128410"/>
            <a:ext cx="457200" cy="457200"/>
          </a:xfrm>
          <a:prstGeom prst="rect">
            <a:avLst/>
          </a:prstGeom>
        </p:spPr>
      </p:pic>
      <p:pic>
        <p:nvPicPr>
          <p:cNvPr id="367" name="Picture 366" descr="Shape&#10;&#10;Description automatically generated with low confidence">
            <a:extLst>
              <a:ext uri="{FF2B5EF4-FFF2-40B4-BE49-F238E27FC236}">
                <a16:creationId xmlns:a16="http://schemas.microsoft.com/office/drawing/2014/main" id="{7353A1EE-9A24-2719-E5BC-7154AFF22C9D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136" y="3329938"/>
            <a:ext cx="457200" cy="457200"/>
          </a:xfrm>
          <a:prstGeom prst="rect">
            <a:avLst/>
          </a:prstGeom>
        </p:spPr>
      </p:pic>
      <p:pic>
        <p:nvPicPr>
          <p:cNvPr id="369" name="Picture 368" descr="Shape&#10;&#10;Description automatically generated with low confidence">
            <a:extLst>
              <a:ext uri="{FF2B5EF4-FFF2-40B4-BE49-F238E27FC236}">
                <a16:creationId xmlns:a16="http://schemas.microsoft.com/office/drawing/2014/main" id="{030456B0-1090-19AB-BAC0-BA76267A2A19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525" y="3329938"/>
            <a:ext cx="457200" cy="457200"/>
          </a:xfrm>
          <a:prstGeom prst="rect">
            <a:avLst/>
          </a:prstGeom>
        </p:spPr>
      </p:pic>
      <p:pic>
        <p:nvPicPr>
          <p:cNvPr id="372" name="Picture 371" descr="Shape&#10;&#10;Description automatically generated with low confidence">
            <a:extLst>
              <a:ext uri="{FF2B5EF4-FFF2-40B4-BE49-F238E27FC236}">
                <a16:creationId xmlns:a16="http://schemas.microsoft.com/office/drawing/2014/main" id="{FC73C8E4-AA7F-9E41-583C-76665791BF90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914" y="3329938"/>
            <a:ext cx="457200" cy="457200"/>
          </a:xfrm>
          <a:prstGeom prst="rect">
            <a:avLst/>
          </a:prstGeom>
        </p:spPr>
      </p:pic>
      <p:pic>
        <p:nvPicPr>
          <p:cNvPr id="373" name="Picture 372" descr="Shape&#10;&#10;Description automatically generated with low confidence">
            <a:extLst>
              <a:ext uri="{FF2B5EF4-FFF2-40B4-BE49-F238E27FC236}">
                <a16:creationId xmlns:a16="http://schemas.microsoft.com/office/drawing/2014/main" id="{7192B223-53A2-6E50-D21A-4DC82E2F8A81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303" y="3329938"/>
            <a:ext cx="457200" cy="457200"/>
          </a:xfrm>
          <a:prstGeom prst="rect">
            <a:avLst/>
          </a:prstGeom>
        </p:spPr>
      </p:pic>
      <p:pic>
        <p:nvPicPr>
          <p:cNvPr id="374" name="Picture 373" descr="Shape&#10;&#10;Description automatically generated with low confidence">
            <a:extLst>
              <a:ext uri="{FF2B5EF4-FFF2-40B4-BE49-F238E27FC236}">
                <a16:creationId xmlns:a16="http://schemas.microsoft.com/office/drawing/2014/main" id="{4BE2B3E6-548F-833C-1782-56DF464B3411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692" y="3329938"/>
            <a:ext cx="457200" cy="457200"/>
          </a:xfrm>
          <a:prstGeom prst="rect">
            <a:avLst/>
          </a:prstGeom>
        </p:spPr>
      </p:pic>
      <p:pic>
        <p:nvPicPr>
          <p:cNvPr id="375" name="Picture 374" descr="Shape&#10;&#10;Description automatically generated with low confidence">
            <a:extLst>
              <a:ext uri="{FF2B5EF4-FFF2-40B4-BE49-F238E27FC236}">
                <a16:creationId xmlns:a16="http://schemas.microsoft.com/office/drawing/2014/main" id="{E49FD38E-2873-DB21-1C8F-5EE899A7DAB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081" y="3329938"/>
            <a:ext cx="457200" cy="457200"/>
          </a:xfrm>
          <a:prstGeom prst="rect">
            <a:avLst/>
          </a:prstGeom>
        </p:spPr>
      </p:pic>
      <p:pic>
        <p:nvPicPr>
          <p:cNvPr id="376" name="Picture 375" descr="Shape&#10;&#10;Description automatically generated with low confidence">
            <a:extLst>
              <a:ext uri="{FF2B5EF4-FFF2-40B4-BE49-F238E27FC236}">
                <a16:creationId xmlns:a16="http://schemas.microsoft.com/office/drawing/2014/main" id="{2592E3AC-1566-31BC-37EC-753E01DDB60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470" y="3329938"/>
            <a:ext cx="457200" cy="457200"/>
          </a:xfrm>
          <a:prstGeom prst="rect">
            <a:avLst/>
          </a:prstGeom>
        </p:spPr>
      </p:pic>
      <p:pic>
        <p:nvPicPr>
          <p:cNvPr id="377" name="Picture 376" descr="Shape&#10;&#10;Description automatically generated with low confidence">
            <a:extLst>
              <a:ext uri="{FF2B5EF4-FFF2-40B4-BE49-F238E27FC236}">
                <a16:creationId xmlns:a16="http://schemas.microsoft.com/office/drawing/2014/main" id="{87C328C6-F4A9-A023-916F-7AAA485F587A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859" y="3329938"/>
            <a:ext cx="457200" cy="457200"/>
          </a:xfrm>
          <a:prstGeom prst="rect">
            <a:avLst/>
          </a:prstGeom>
        </p:spPr>
      </p:pic>
      <p:pic>
        <p:nvPicPr>
          <p:cNvPr id="378" name="Picture 377" descr="Shape&#10;&#10;Description automatically generated with low confidence">
            <a:extLst>
              <a:ext uri="{FF2B5EF4-FFF2-40B4-BE49-F238E27FC236}">
                <a16:creationId xmlns:a16="http://schemas.microsoft.com/office/drawing/2014/main" id="{436F026D-5CCC-8F5C-F6F8-CB118CBD4A78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641" y="421241"/>
            <a:ext cx="457200" cy="457200"/>
          </a:xfrm>
          <a:prstGeom prst="rect">
            <a:avLst/>
          </a:prstGeom>
        </p:spPr>
      </p:pic>
      <p:pic>
        <p:nvPicPr>
          <p:cNvPr id="379" name="Picture 378" descr="Shape&#10;&#10;Description automatically generated with low confidence">
            <a:extLst>
              <a:ext uri="{FF2B5EF4-FFF2-40B4-BE49-F238E27FC236}">
                <a16:creationId xmlns:a16="http://schemas.microsoft.com/office/drawing/2014/main" id="{190FD978-7412-7836-5AF2-EBEF9522B8F5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978" y="4650714"/>
            <a:ext cx="4876800" cy="4876800"/>
          </a:xfrm>
          <a:prstGeom prst="rect">
            <a:avLst/>
          </a:prstGeom>
        </p:spPr>
      </p:pic>
      <p:pic>
        <p:nvPicPr>
          <p:cNvPr id="380" name="Picture 379" descr="Shape&#10;&#10;Description automatically generated with low confidence">
            <a:extLst>
              <a:ext uri="{FF2B5EF4-FFF2-40B4-BE49-F238E27FC236}">
                <a16:creationId xmlns:a16="http://schemas.microsoft.com/office/drawing/2014/main" id="{21241A8C-86A2-FE6F-F01C-0F6E68EDCAB5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200" y="1503707"/>
            <a:ext cx="457200" cy="457200"/>
          </a:xfrm>
          <a:prstGeom prst="rect">
            <a:avLst/>
          </a:prstGeom>
        </p:spPr>
      </p:pic>
      <p:pic>
        <p:nvPicPr>
          <p:cNvPr id="381" name="Picture 380" descr="Shape&#10;&#10;Description automatically generated with low confidence">
            <a:extLst>
              <a:ext uri="{FF2B5EF4-FFF2-40B4-BE49-F238E27FC236}">
                <a16:creationId xmlns:a16="http://schemas.microsoft.com/office/drawing/2014/main" id="{680A869E-C34A-BEEA-E042-1DA138F24865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26" y="3329938"/>
            <a:ext cx="457200" cy="457200"/>
          </a:xfrm>
          <a:prstGeom prst="rect">
            <a:avLst/>
          </a:prstGeom>
        </p:spPr>
      </p:pic>
      <p:pic>
        <p:nvPicPr>
          <p:cNvPr id="382" name="Picture 381" descr="Shape&#10;&#10;Description automatically generated with low confidence">
            <a:extLst>
              <a:ext uri="{FF2B5EF4-FFF2-40B4-BE49-F238E27FC236}">
                <a16:creationId xmlns:a16="http://schemas.microsoft.com/office/drawing/2014/main" id="{65CBF6DA-8EAE-F15E-7B1D-2EFE60983060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591" y="2697483"/>
            <a:ext cx="457200" cy="457200"/>
          </a:xfrm>
          <a:prstGeom prst="rect">
            <a:avLst/>
          </a:prstGeom>
        </p:spPr>
      </p:pic>
      <p:pic>
        <p:nvPicPr>
          <p:cNvPr id="383" name="Picture 382" descr="Shape&#10;&#10;Description automatically generated with low confidence">
            <a:extLst>
              <a:ext uri="{FF2B5EF4-FFF2-40B4-BE49-F238E27FC236}">
                <a16:creationId xmlns:a16="http://schemas.microsoft.com/office/drawing/2014/main" id="{24990080-6846-F4D9-AD84-C4AC2273DA0E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226" y="2697483"/>
            <a:ext cx="457200" cy="457200"/>
          </a:xfrm>
          <a:prstGeom prst="rect">
            <a:avLst/>
          </a:prstGeom>
        </p:spPr>
      </p:pic>
      <p:pic>
        <p:nvPicPr>
          <p:cNvPr id="384" name="Picture 383" descr="Shape&#10;&#10;Description automatically generated with low confidence">
            <a:extLst>
              <a:ext uri="{FF2B5EF4-FFF2-40B4-BE49-F238E27FC236}">
                <a16:creationId xmlns:a16="http://schemas.microsoft.com/office/drawing/2014/main" id="{0F783040-B862-F097-92C7-678B9CC88413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867" y="2697483"/>
            <a:ext cx="457200" cy="457200"/>
          </a:xfrm>
          <a:prstGeom prst="rect">
            <a:avLst/>
          </a:prstGeom>
        </p:spPr>
      </p:pic>
      <p:pic>
        <p:nvPicPr>
          <p:cNvPr id="385" name="Picture 384" descr="Shape&#10;&#10;Description automatically generated with low confidence">
            <a:extLst>
              <a:ext uri="{FF2B5EF4-FFF2-40B4-BE49-F238E27FC236}">
                <a16:creationId xmlns:a16="http://schemas.microsoft.com/office/drawing/2014/main" id="{665FCD96-382E-9DFF-0AC0-145DF3C99691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508" y="2697483"/>
            <a:ext cx="457200" cy="457200"/>
          </a:xfrm>
          <a:prstGeom prst="rect">
            <a:avLst/>
          </a:prstGeom>
        </p:spPr>
      </p:pic>
      <p:pic>
        <p:nvPicPr>
          <p:cNvPr id="386" name="Picture 385" descr="Shape&#10;&#10;Description automatically generated with low confidence">
            <a:extLst>
              <a:ext uri="{FF2B5EF4-FFF2-40B4-BE49-F238E27FC236}">
                <a16:creationId xmlns:a16="http://schemas.microsoft.com/office/drawing/2014/main" id="{B4682284-03CD-5597-0B11-4B367C484E66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149" y="2697483"/>
            <a:ext cx="457200" cy="457200"/>
          </a:xfrm>
          <a:prstGeom prst="rect">
            <a:avLst/>
          </a:prstGeom>
        </p:spPr>
      </p:pic>
      <p:pic>
        <p:nvPicPr>
          <p:cNvPr id="387" name="Picture 386" descr="Shape&#10;&#10;Description automatically generated with low confidence">
            <a:extLst>
              <a:ext uri="{FF2B5EF4-FFF2-40B4-BE49-F238E27FC236}">
                <a16:creationId xmlns:a16="http://schemas.microsoft.com/office/drawing/2014/main" id="{256CE28B-56D4-42D7-CE61-1467D7D3128F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790" y="2697483"/>
            <a:ext cx="457200" cy="457200"/>
          </a:xfrm>
          <a:prstGeom prst="rect">
            <a:avLst/>
          </a:prstGeom>
        </p:spPr>
      </p:pic>
      <p:pic>
        <p:nvPicPr>
          <p:cNvPr id="390" name="Picture 389" descr="Shape&#10;&#10;Description automatically generated with low confidence">
            <a:extLst>
              <a:ext uri="{FF2B5EF4-FFF2-40B4-BE49-F238E27FC236}">
                <a16:creationId xmlns:a16="http://schemas.microsoft.com/office/drawing/2014/main" id="{B0FCAED7-33DA-0B2B-FE9D-1A7EF652E0C0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431" y="2697483"/>
            <a:ext cx="457200" cy="457200"/>
          </a:xfrm>
          <a:prstGeom prst="rect">
            <a:avLst/>
          </a:prstGeom>
        </p:spPr>
      </p:pic>
      <p:pic>
        <p:nvPicPr>
          <p:cNvPr id="391" name="Picture 390" descr="Shape&#10;&#10;Description automatically generated with low confidence">
            <a:extLst>
              <a:ext uri="{FF2B5EF4-FFF2-40B4-BE49-F238E27FC236}">
                <a16:creationId xmlns:a16="http://schemas.microsoft.com/office/drawing/2014/main" id="{121BBDC9-7AF4-3C94-66DE-4CB8B72B7107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072" y="2697483"/>
            <a:ext cx="457200" cy="457200"/>
          </a:xfrm>
          <a:prstGeom prst="rect">
            <a:avLst/>
          </a:prstGeom>
        </p:spPr>
      </p:pic>
      <p:pic>
        <p:nvPicPr>
          <p:cNvPr id="392" name="Picture 391" descr="Shape&#10;&#10;Description automatically generated with low confidence">
            <a:extLst>
              <a:ext uri="{FF2B5EF4-FFF2-40B4-BE49-F238E27FC236}">
                <a16:creationId xmlns:a16="http://schemas.microsoft.com/office/drawing/2014/main" id="{E1B6E9DA-2E3C-7766-21E4-CD5EA9EC01F3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713" y="2697483"/>
            <a:ext cx="457200" cy="457200"/>
          </a:xfrm>
          <a:prstGeom prst="rect">
            <a:avLst/>
          </a:prstGeom>
        </p:spPr>
      </p:pic>
      <p:pic>
        <p:nvPicPr>
          <p:cNvPr id="393" name="Picture 392" descr="Shape&#10;&#10;Description automatically generated with low confidence">
            <a:extLst>
              <a:ext uri="{FF2B5EF4-FFF2-40B4-BE49-F238E27FC236}">
                <a16:creationId xmlns:a16="http://schemas.microsoft.com/office/drawing/2014/main" id="{6FA6EDC9-BC57-1C9A-CBD7-FEAF7A40011C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222" y="2103119"/>
            <a:ext cx="457200" cy="457200"/>
          </a:xfrm>
          <a:prstGeom prst="rect">
            <a:avLst/>
          </a:prstGeom>
        </p:spPr>
      </p:pic>
      <p:pic>
        <p:nvPicPr>
          <p:cNvPr id="394" name="Picture 393" descr="Shape&#10;&#10;Description automatically generated with low confidence">
            <a:extLst>
              <a:ext uri="{FF2B5EF4-FFF2-40B4-BE49-F238E27FC236}">
                <a16:creationId xmlns:a16="http://schemas.microsoft.com/office/drawing/2014/main" id="{6A03D54D-3089-5E5F-F9E8-96B735470253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354" y="5456847"/>
            <a:ext cx="2117436" cy="2117436"/>
          </a:xfrm>
          <a:prstGeom prst="rect">
            <a:avLst/>
          </a:prstGeom>
        </p:spPr>
      </p:pic>
      <p:pic>
        <p:nvPicPr>
          <p:cNvPr id="395" name="Picture 394" descr="Shape&#10;&#10;Description automatically generated with low confidence">
            <a:extLst>
              <a:ext uri="{FF2B5EF4-FFF2-40B4-BE49-F238E27FC236}">
                <a16:creationId xmlns:a16="http://schemas.microsoft.com/office/drawing/2014/main" id="{1BF99B27-5AEA-C04B-FC74-ABA13C8C87C8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995" y="2697483"/>
            <a:ext cx="457200" cy="457200"/>
          </a:xfrm>
          <a:prstGeom prst="rect">
            <a:avLst/>
          </a:prstGeom>
        </p:spPr>
      </p:pic>
      <p:pic>
        <p:nvPicPr>
          <p:cNvPr id="396" name="Picture 395" descr="Shape&#10;&#10;Description automatically generated with low confidence">
            <a:extLst>
              <a:ext uri="{FF2B5EF4-FFF2-40B4-BE49-F238E27FC236}">
                <a16:creationId xmlns:a16="http://schemas.microsoft.com/office/drawing/2014/main" id="{8557FDEC-1A86-642D-EF45-7E4AE17EF4F2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441" y="4650714"/>
            <a:ext cx="4876800" cy="4876800"/>
          </a:xfrm>
          <a:prstGeom prst="rect">
            <a:avLst/>
          </a:prstGeom>
        </p:spPr>
      </p:pic>
      <p:pic>
        <p:nvPicPr>
          <p:cNvPr id="397" name="Picture 396" descr="Shape&#10;&#10;Description automatically generated with low confidence">
            <a:extLst>
              <a:ext uri="{FF2B5EF4-FFF2-40B4-BE49-F238E27FC236}">
                <a16:creationId xmlns:a16="http://schemas.microsoft.com/office/drawing/2014/main" id="{B4CC87AE-2878-291D-D061-0859DBD00CCD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77" y="2697483"/>
            <a:ext cx="457200" cy="457200"/>
          </a:xfrm>
          <a:prstGeom prst="rect">
            <a:avLst/>
          </a:prstGeom>
        </p:spPr>
      </p:pic>
      <p:pic>
        <p:nvPicPr>
          <p:cNvPr id="398" name="Picture 397" descr="Shape&#10;&#10;Description automatically generated with low confidence">
            <a:extLst>
              <a:ext uri="{FF2B5EF4-FFF2-40B4-BE49-F238E27FC236}">
                <a16:creationId xmlns:a16="http://schemas.microsoft.com/office/drawing/2014/main" id="{7DF64316-747A-E433-FB3C-35B8BAB554F5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918" y="2697483"/>
            <a:ext cx="457200" cy="457200"/>
          </a:xfrm>
          <a:prstGeom prst="rect">
            <a:avLst/>
          </a:prstGeom>
        </p:spPr>
      </p:pic>
      <p:pic>
        <p:nvPicPr>
          <p:cNvPr id="399" name="Picture 398" descr="Shape&#10;&#10;Description automatically generated with low confidence">
            <a:extLst>
              <a:ext uri="{FF2B5EF4-FFF2-40B4-BE49-F238E27FC236}">
                <a16:creationId xmlns:a16="http://schemas.microsoft.com/office/drawing/2014/main" id="{820616D9-71C9-528D-0468-EE0BFFE004B7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559" y="2697483"/>
            <a:ext cx="457200" cy="457200"/>
          </a:xfrm>
          <a:prstGeom prst="rect">
            <a:avLst/>
          </a:prstGeom>
        </p:spPr>
      </p:pic>
      <p:pic>
        <p:nvPicPr>
          <p:cNvPr id="400" name="Picture 399" descr="Shape&#10;&#10;Description automatically generated with low confidence">
            <a:extLst>
              <a:ext uri="{FF2B5EF4-FFF2-40B4-BE49-F238E27FC236}">
                <a16:creationId xmlns:a16="http://schemas.microsoft.com/office/drawing/2014/main" id="{1DB4FA9A-8465-610F-8BC3-2BD1FB1C45EB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200" y="2697483"/>
            <a:ext cx="457200" cy="457200"/>
          </a:xfrm>
          <a:prstGeom prst="rect">
            <a:avLst/>
          </a:prstGeom>
        </p:spPr>
      </p:pic>
      <p:pic>
        <p:nvPicPr>
          <p:cNvPr id="401" name="Picture 400" descr="Shape&#10;&#10;Description automatically generated with low confidence">
            <a:extLst>
              <a:ext uri="{FF2B5EF4-FFF2-40B4-BE49-F238E27FC236}">
                <a16:creationId xmlns:a16="http://schemas.microsoft.com/office/drawing/2014/main" id="{F04AD11B-7177-4C41-EFA7-C8B213587F3F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482" y="2697483"/>
            <a:ext cx="457200" cy="457200"/>
          </a:xfrm>
          <a:prstGeom prst="rect">
            <a:avLst/>
          </a:prstGeom>
        </p:spPr>
      </p:pic>
      <p:pic>
        <p:nvPicPr>
          <p:cNvPr id="402" name="Picture 401" descr="Shape&#10;&#10;Description automatically generated with low confidence">
            <a:extLst>
              <a:ext uri="{FF2B5EF4-FFF2-40B4-BE49-F238E27FC236}">
                <a16:creationId xmlns:a16="http://schemas.microsoft.com/office/drawing/2014/main" id="{72086D01-B4AA-BB5A-568E-83730F157797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841" y="2697483"/>
            <a:ext cx="457200" cy="457200"/>
          </a:xfrm>
          <a:prstGeom prst="rect">
            <a:avLst/>
          </a:prstGeom>
        </p:spPr>
      </p:pic>
      <p:pic>
        <p:nvPicPr>
          <p:cNvPr id="403" name="Picture 402" descr="Shape&#10;&#10;Description automatically generated with low confidence">
            <a:extLst>
              <a:ext uri="{FF2B5EF4-FFF2-40B4-BE49-F238E27FC236}">
                <a16:creationId xmlns:a16="http://schemas.microsoft.com/office/drawing/2014/main" id="{AA4577DC-C354-F46F-5C57-927E42C5CC7C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05" y="2103119"/>
            <a:ext cx="457200" cy="457200"/>
          </a:xfrm>
          <a:prstGeom prst="rect">
            <a:avLst/>
          </a:prstGeom>
        </p:spPr>
      </p:pic>
      <p:pic>
        <p:nvPicPr>
          <p:cNvPr id="404" name="Picture 403" descr="Shape&#10;&#10;Description automatically generated with low confidence">
            <a:extLst>
              <a:ext uri="{FF2B5EF4-FFF2-40B4-BE49-F238E27FC236}">
                <a16:creationId xmlns:a16="http://schemas.microsoft.com/office/drawing/2014/main" id="{83914FA3-A668-AFA6-47C2-BB3A45A53AAB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44" y="2103119"/>
            <a:ext cx="457200" cy="457200"/>
          </a:xfrm>
          <a:prstGeom prst="rect">
            <a:avLst/>
          </a:prstGeom>
        </p:spPr>
      </p:pic>
      <p:pic>
        <p:nvPicPr>
          <p:cNvPr id="405" name="Picture 404" descr="Shape&#10;&#10;Description automatically generated with low confidence">
            <a:extLst>
              <a:ext uri="{FF2B5EF4-FFF2-40B4-BE49-F238E27FC236}">
                <a16:creationId xmlns:a16="http://schemas.microsoft.com/office/drawing/2014/main" id="{32647B07-CF0C-3955-66AD-464E78FB0C90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23" y="2697483"/>
            <a:ext cx="457200" cy="457200"/>
          </a:xfrm>
          <a:prstGeom prst="rect">
            <a:avLst/>
          </a:prstGeom>
        </p:spPr>
      </p:pic>
      <p:pic>
        <p:nvPicPr>
          <p:cNvPr id="406" name="Picture 405" descr="Shape&#10;&#10;Description automatically generated with low confidence">
            <a:extLst>
              <a:ext uri="{FF2B5EF4-FFF2-40B4-BE49-F238E27FC236}">
                <a16:creationId xmlns:a16="http://schemas.microsoft.com/office/drawing/2014/main" id="{D47E1FD1-C295-DD92-F86E-18638EA78E60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64" y="2697483"/>
            <a:ext cx="457200" cy="457200"/>
          </a:xfrm>
          <a:prstGeom prst="rect">
            <a:avLst/>
          </a:prstGeom>
        </p:spPr>
      </p:pic>
      <p:pic>
        <p:nvPicPr>
          <p:cNvPr id="407" name="Picture 406" descr="Shape&#10;&#10;Description automatically generated with low confidence">
            <a:extLst>
              <a:ext uri="{FF2B5EF4-FFF2-40B4-BE49-F238E27FC236}">
                <a16:creationId xmlns:a16="http://schemas.microsoft.com/office/drawing/2014/main" id="{81AD7822-C28A-4CE8-E0C6-C42BD22638EE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05" y="2697483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740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atherhood TIE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58A"/>
      </a:accent1>
      <a:accent2>
        <a:srgbClr val="EA6A20"/>
      </a:accent2>
      <a:accent3>
        <a:srgbClr val="7C6992"/>
      </a:accent3>
      <a:accent4>
        <a:srgbClr val="F5A800"/>
      </a:accent4>
      <a:accent5>
        <a:srgbClr val="0D3B66"/>
      </a:accent5>
      <a:accent6>
        <a:srgbClr val="FF006E"/>
      </a:accent6>
      <a:hlink>
        <a:srgbClr val="0563C1"/>
      </a:hlink>
      <a:folHlink>
        <a:srgbClr val="954F72"/>
      </a:folHlink>
    </a:clrScheme>
    <a:fontScheme name="Fatherhood TIE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therhood TIES Project PPT Template.potx" id="{8274A988-4814-4F57-97B1-ABE75B99FE23}" vid="{6BF5BCEB-6145-41DE-94B4-E708F4FCE1E2}"/>
    </a:ext>
  </a:extLst>
</a:theme>
</file>

<file path=ppt/theme/theme2.xml><?xml version="1.0" encoding="utf-8"?>
<a:theme xmlns:a="http://schemas.openxmlformats.org/drawingml/2006/main" name="Office Theme">
  <a:themeElements>
    <a:clrScheme name="Custom 19">
      <a:dk1>
        <a:srgbClr val="231F20"/>
      </a:dk1>
      <a:lt1>
        <a:srgbClr val="FFFFFF"/>
      </a:lt1>
      <a:dk2>
        <a:srgbClr val="231F20"/>
      </a:dk2>
      <a:lt2>
        <a:srgbClr val="FDF9E2"/>
      </a:lt2>
      <a:accent1>
        <a:srgbClr val="FC2834"/>
      </a:accent1>
      <a:accent2>
        <a:srgbClr val="43AAC7"/>
      </a:accent2>
      <a:accent3>
        <a:srgbClr val="00AA59"/>
      </a:accent3>
      <a:accent4>
        <a:srgbClr val="FEA000"/>
      </a:accent4>
      <a:accent5>
        <a:srgbClr val="FDEE6B"/>
      </a:accent5>
      <a:accent6>
        <a:srgbClr val="3266A6"/>
      </a:accent6>
      <a:hlink>
        <a:srgbClr val="FC2734"/>
      </a:hlink>
      <a:folHlink>
        <a:srgbClr val="42AAC7"/>
      </a:folHlink>
    </a:clrScheme>
    <a:fontScheme name="Custom 26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_Design_Win32_SW_v11" id="{D7435ACC-9DD3-4D5B-A984-7326EB7AF7CB}" vid="{7C01AFE1-C5EE-47B6-A71D-62A9F78E446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a614ed0-b02d-4dc8-bb70-b14443ec8b2d" xsi:nil="true"/>
    <lcf76f155ced4ddcb4097134ff3c332f xmlns="548e1c4c-1c11-499e-b7f3-b6b43e5dd756">
      <Terms xmlns="http://schemas.microsoft.com/office/infopath/2007/PartnerControls"/>
    </lcf76f155ced4ddcb4097134ff3c332f>
    <SharedWithUsers xmlns="fa614ed0-b02d-4dc8-bb70-b14443ec8b2d">
      <UserInfo>
        <DisplayName>Rose Palma</DisplayName>
        <AccountId>199</AccountId>
        <AccountType/>
      </UserInfo>
      <UserInfo>
        <DisplayName>Dara Lewis</DisplayName>
        <AccountId>98</AccountId>
        <AccountType/>
      </UserInfo>
      <UserInfo>
        <DisplayName>Niko Leiva</DisplayName>
        <AccountId>225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FECCEAB972F340B58BA4EB4F370838" ma:contentTypeVersion="14" ma:contentTypeDescription="Create a new document." ma:contentTypeScope="" ma:versionID="e645fd39eb437be6248366a5901eefe0">
  <xsd:schema xmlns:xsd="http://www.w3.org/2001/XMLSchema" xmlns:xs="http://www.w3.org/2001/XMLSchema" xmlns:p="http://schemas.microsoft.com/office/2006/metadata/properties" xmlns:ns2="548e1c4c-1c11-499e-b7f3-b6b43e5dd756" xmlns:ns3="fa614ed0-b02d-4dc8-bb70-b14443ec8b2d" targetNamespace="http://schemas.microsoft.com/office/2006/metadata/properties" ma:root="true" ma:fieldsID="1ca3f8a26190eb25272cd99dcd5494aa" ns2:_="" ns3:_="">
    <xsd:import namespace="548e1c4c-1c11-499e-b7f3-b6b43e5dd756"/>
    <xsd:import namespace="fa614ed0-b02d-4dc8-bb70-b14443ec8b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8e1c4c-1c11-499e-b7f3-b6b43e5dd7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8ec6505-d2f2-46f6-902a-7e5430d9f4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614ed0-b02d-4dc8-bb70-b14443ec8b2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0c1999f-309e-4622-8d7f-be7e8abb5c16}" ma:internalName="TaxCatchAll" ma:showField="CatchAllData" ma:web="fa614ed0-b02d-4dc8-bb70-b14443ec8b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0AD39B-26C3-491F-94F6-2332AAE47A0E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548e1c4c-1c11-499e-b7f3-b6b43e5dd756"/>
    <ds:schemaRef ds:uri="http://purl.org/dc/terms/"/>
    <ds:schemaRef ds:uri="http://schemas.microsoft.com/office/2006/metadata/properties"/>
    <ds:schemaRef ds:uri="http://schemas.openxmlformats.org/package/2006/metadata/core-properties"/>
    <ds:schemaRef ds:uri="fa614ed0-b02d-4dc8-bb70-b14443ec8b2d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6FD8BFC-FB96-4B11-B440-D136ABF424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9EC21F-DB83-4D14-9B7C-8223D04FA4DF}">
  <ds:schemaRefs>
    <ds:schemaRef ds:uri="548e1c4c-1c11-499e-b7f3-b6b43e5dd756"/>
    <ds:schemaRef ds:uri="fa614ed0-b02d-4dc8-bb70-b14443ec8b2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Fatherhood TIES Project PPT Template</Template>
  <TotalTime>21</TotalTime>
  <Words>997</Words>
  <Application>Microsoft Office PowerPoint</Application>
  <PresentationFormat>Widescreen</PresentationFormat>
  <Paragraphs>191</Paragraphs>
  <Slides>36</Slides>
  <Notes>10</Notes>
  <HiddenSlides>7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Arial Black</vt:lpstr>
      <vt:lpstr>Calibri</vt:lpstr>
      <vt:lpstr>Helvetica Neue</vt:lpstr>
      <vt:lpstr>Lato</vt:lpstr>
      <vt:lpstr>Office Theme</vt:lpstr>
      <vt:lpstr>Office Theme</vt:lpstr>
      <vt:lpstr>PowerPoint Presentation</vt:lpstr>
      <vt:lpstr>Agenda</vt:lpstr>
      <vt:lpstr>Welcome</vt:lpstr>
      <vt:lpstr>PowerPoint Presentation</vt:lpstr>
      <vt:lpstr>Overview of the Fatherhood TIES Study</vt:lpstr>
      <vt:lpstr>Goals of the Photovoice Study</vt:lpstr>
      <vt:lpstr>Photovoice Activities </vt:lpstr>
      <vt:lpstr>Your Role in the Study</vt:lpstr>
      <vt:lpstr>Researcher-Participant Role</vt:lpstr>
      <vt:lpstr>Researcher- Participant Role</vt:lpstr>
      <vt:lpstr>Ethical Principles for Human Subjects Research</vt:lpstr>
      <vt:lpstr>Ethical Principles for Human Subjects Research</vt:lpstr>
      <vt:lpstr>Using Photovoice</vt:lpstr>
      <vt:lpstr>Using Photos to Tell a Story</vt:lpstr>
      <vt:lpstr>Using Photos to Tell a Story</vt:lpstr>
      <vt:lpstr>Color</vt:lpstr>
      <vt:lpstr>Rule of Thirds</vt:lpstr>
      <vt:lpstr>Perspective</vt:lpstr>
      <vt:lpstr>The research question:</vt:lpstr>
      <vt:lpstr>Getting from the research question to your picture idea</vt:lpstr>
      <vt:lpstr>Example</vt:lpstr>
      <vt:lpstr>How to Submit Photos</vt:lpstr>
      <vt:lpstr>Photo Release Forms</vt:lpstr>
      <vt:lpstr>Photo Permission Stoplight</vt:lpstr>
      <vt:lpstr>Photo and photo release submission </vt:lpstr>
      <vt:lpstr>Wrap Up/Time for Questions</vt:lpstr>
      <vt:lpstr>Timeline</vt:lpstr>
      <vt:lpstr>Thank you</vt:lpstr>
      <vt:lpstr>Fatherhood TIES Study</vt:lpstr>
      <vt:lpstr>Agenda</vt:lpstr>
      <vt:lpstr>Agenda</vt:lpstr>
      <vt:lpstr>PowerPoint Presentation</vt:lpstr>
      <vt:lpstr>Fatherhood TIES Photovoice Orientation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Introductions: This and/or That</dc:title>
  <dc:creator>Xavier Alemany</dc:creator>
  <cp:lastModifiedBy>Michelle Manno</cp:lastModifiedBy>
  <cp:revision>197</cp:revision>
  <dcterms:created xsi:type="dcterms:W3CDTF">2022-12-05T14:11:44Z</dcterms:created>
  <dcterms:modified xsi:type="dcterms:W3CDTF">2024-06-27T21:51:42Z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0x01010045FECCEAB972F340B58BA4EB4F370838</vt:lpwstr>
  </property>
  <property fmtid="{D5CDD505-2E9C-101B-9397-08002B2CF9AE}" pid="3" name="MediaServiceImageTags">
    <vt:lpwstr/>
  </property>
</Properties>
</file>