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5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6.xml" ContentType="application/vnd.openxmlformats-officedocument.presentationml.notesSlide+xml"/>
  <Override PartName="/ppt/changesInfos/changesInfo1.xml" ContentType="application/vnd.ms-powerpoint.changes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9" r:id="rId4"/>
  </p:sldMasterIdLst>
  <p:notesMasterIdLst>
    <p:notesMasterId r:id="rId21"/>
  </p:notesMasterIdLst>
  <p:handoutMasterIdLst>
    <p:handoutMasterId r:id="rId22"/>
  </p:handoutMasterIdLst>
  <p:sldIdLst>
    <p:sldId id="260" r:id="rId5"/>
    <p:sldId id="290" r:id="rId6"/>
    <p:sldId id="289" r:id="rId7"/>
    <p:sldId id="1693" r:id="rId8"/>
    <p:sldId id="287" r:id="rId9"/>
    <p:sldId id="279" r:id="rId10"/>
    <p:sldId id="285" r:id="rId11"/>
    <p:sldId id="286" r:id="rId12"/>
    <p:sldId id="1694" r:id="rId13"/>
    <p:sldId id="1696" r:id="rId14"/>
    <p:sldId id="1706" r:id="rId15"/>
    <p:sldId id="1698" r:id="rId16"/>
    <p:sldId id="1705" r:id="rId17"/>
    <p:sldId id="267" r:id="rId18"/>
    <p:sldId id="266" r:id="rId19"/>
    <p:sldId id="265" r:id="rId2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FE2F72A2-3C32-489D-A2F3-392B84BD02F2}">
          <p14:sldIdLst>
            <p14:sldId id="260"/>
            <p14:sldId id="290"/>
            <p14:sldId id="289"/>
            <p14:sldId id="1693"/>
            <p14:sldId id="287"/>
            <p14:sldId id="279"/>
            <p14:sldId id="285"/>
            <p14:sldId id="286"/>
            <p14:sldId id="1694"/>
            <p14:sldId id="1696"/>
            <p14:sldId id="1706"/>
            <p14:sldId id="1698"/>
            <p14:sldId id="1705"/>
            <p14:sldId id="267"/>
            <p14:sldId id="266"/>
            <p14:sldId id="265"/>
          </p14:sldIdLst>
        </p14:section>
      </p14:sectionLst>
    </p:ex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4AF9B163-03D0-901A-591B-3174BFB60E65}" name="Rose Palma" initials="RP" userId="S::rose.palma@mdrc.org::ef3e6b66-7f99-4a3d-acc7-a738bfd1b9c7" providerId="AD"/>
  <p188:author id="{667B0681-DD85-0FCA-8048-11316AD9355E}" name="Dara Lewis" initials="DL" userId="S::dara.lewis@mdrc.org::2543c17e-b12f-4721-9ad9-e2dbf7453afa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98BA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54" d="100"/>
          <a:sy n="54" d="100"/>
        </p:scale>
        <p:origin x="108" y="9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66" d="100"/>
          <a:sy n="66" d="100"/>
        </p:scale>
        <p:origin x="0" y="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tableStyles" Target="tableStyles.xml"/><Relationship Id="rId3" Type="http://schemas.openxmlformats.org/officeDocument/2006/relationships/customXml" Target="../customXml/item3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viewProps" Target="viewProp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presProps" Target="presProps.xml"/><Relationship Id="rId28" Type="http://schemas.microsoft.com/office/2018/10/relationships/authors" Target="author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handoutMaster" Target="handoutMasters/handoutMaster1.xml"/><Relationship Id="rId27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Rose Palma" userId="S::rose.palma@mdrc.org::ef3e6b66-7f99-4a3d-acc7-a738bfd1b9c7" providerId="AD" clId="Web-{2817D608-047F-1D64-C576-1C01A8A5428E}"/>
    <pc:docChg chg="modSld sldOrd">
      <pc:chgData name="Rose Palma" userId="S::rose.palma@mdrc.org::ef3e6b66-7f99-4a3d-acc7-a738bfd1b9c7" providerId="AD" clId="Web-{2817D608-047F-1D64-C576-1C01A8A5428E}" dt="2024-02-07T18:57:49.809" v="58" actId="20577"/>
      <pc:docMkLst>
        <pc:docMk/>
      </pc:docMkLst>
      <pc:sldChg chg="modSp">
        <pc:chgData name="Rose Palma" userId="S::rose.palma@mdrc.org::ef3e6b66-7f99-4a3d-acc7-a738bfd1b9c7" providerId="AD" clId="Web-{2817D608-047F-1D64-C576-1C01A8A5428E}" dt="2024-02-07T18:57:15.339" v="47" actId="20577"/>
        <pc:sldMkLst>
          <pc:docMk/>
          <pc:sldMk cId="2694663860" sldId="285"/>
        </pc:sldMkLst>
        <pc:spChg chg="mod">
          <ac:chgData name="Rose Palma" userId="S::rose.palma@mdrc.org::ef3e6b66-7f99-4a3d-acc7-a738bfd1b9c7" providerId="AD" clId="Web-{2817D608-047F-1D64-C576-1C01A8A5428E}" dt="2024-02-07T18:57:15.339" v="47" actId="20577"/>
          <ac:spMkLst>
            <pc:docMk/>
            <pc:sldMk cId="2694663860" sldId="285"/>
            <ac:spMk id="3" creationId="{95863590-2603-EA8A-F5F1-BB2D8E777173}"/>
          </ac:spMkLst>
        </pc:spChg>
      </pc:sldChg>
      <pc:sldChg chg="ord">
        <pc:chgData name="Rose Palma" userId="S::rose.palma@mdrc.org::ef3e6b66-7f99-4a3d-acc7-a738bfd1b9c7" providerId="AD" clId="Web-{2817D608-047F-1D64-C576-1C01A8A5428E}" dt="2024-02-07T18:48:04.432" v="42"/>
        <pc:sldMkLst>
          <pc:docMk/>
          <pc:sldMk cId="3898336444" sldId="286"/>
        </pc:sldMkLst>
      </pc:sldChg>
      <pc:sldChg chg="modSp">
        <pc:chgData name="Rose Palma" userId="S::rose.palma@mdrc.org::ef3e6b66-7f99-4a3d-acc7-a738bfd1b9c7" providerId="AD" clId="Web-{2817D608-047F-1D64-C576-1C01A8A5428E}" dt="2024-02-07T18:57:49.809" v="58" actId="20577"/>
        <pc:sldMkLst>
          <pc:docMk/>
          <pc:sldMk cId="1710248984" sldId="287"/>
        </pc:sldMkLst>
        <pc:spChg chg="mod">
          <ac:chgData name="Rose Palma" userId="S::rose.palma@mdrc.org::ef3e6b66-7f99-4a3d-acc7-a738bfd1b9c7" providerId="AD" clId="Web-{2817D608-047F-1D64-C576-1C01A8A5428E}" dt="2024-02-07T18:57:49.809" v="58" actId="20577"/>
          <ac:spMkLst>
            <pc:docMk/>
            <pc:sldMk cId="1710248984" sldId="287"/>
            <ac:spMk id="4" creationId="{D6273B55-718D-BF87-FD7B-0788B65F6EF3}"/>
          </ac:spMkLst>
        </pc:spChg>
      </pc:sldChg>
    </pc:docChg>
  </pc:docChgLst>
  <pc:docChgLst>
    <pc:chgData name="Dara Lewis" userId="2543c17e-b12f-4721-9ad9-e2dbf7453afa" providerId="ADAL" clId="{4AAECC41-67B1-44EA-9AB5-60154D056438}"/>
    <pc:docChg chg="custSel modSld">
      <pc:chgData name="Dara Lewis" userId="2543c17e-b12f-4721-9ad9-e2dbf7453afa" providerId="ADAL" clId="{4AAECC41-67B1-44EA-9AB5-60154D056438}" dt="2024-04-06T16:27:27.582" v="1177" actId="20577"/>
      <pc:docMkLst>
        <pc:docMk/>
      </pc:docMkLst>
      <pc:sldChg chg="addSp delSp modSp mod">
        <pc:chgData name="Dara Lewis" userId="2543c17e-b12f-4721-9ad9-e2dbf7453afa" providerId="ADAL" clId="{4AAECC41-67B1-44EA-9AB5-60154D056438}" dt="2024-04-04T17:11:15.839" v="635" actId="1076"/>
        <pc:sldMkLst>
          <pc:docMk/>
          <pc:sldMk cId="2916742016" sldId="1694"/>
        </pc:sldMkLst>
        <pc:spChg chg="mod">
          <ac:chgData name="Dara Lewis" userId="2543c17e-b12f-4721-9ad9-e2dbf7453afa" providerId="ADAL" clId="{4AAECC41-67B1-44EA-9AB5-60154D056438}" dt="2024-04-04T16:43:59.901" v="64" actId="14100"/>
          <ac:spMkLst>
            <pc:docMk/>
            <pc:sldMk cId="2916742016" sldId="1694"/>
            <ac:spMk id="2" creationId="{3ED2FAC2-A0EF-C687-EF19-67F9D7BE5A85}"/>
          </ac:spMkLst>
        </pc:spChg>
        <pc:spChg chg="add del mod">
          <ac:chgData name="Dara Lewis" userId="2543c17e-b12f-4721-9ad9-e2dbf7453afa" providerId="ADAL" clId="{4AAECC41-67B1-44EA-9AB5-60154D056438}" dt="2024-04-04T16:54:31.673" v="620" actId="478"/>
          <ac:spMkLst>
            <pc:docMk/>
            <pc:sldMk cId="2916742016" sldId="1694"/>
            <ac:spMk id="6" creationId="{A98A0B8C-97C0-CCE8-ADC7-A97BC35A1F59}"/>
          </ac:spMkLst>
        </pc:spChg>
        <pc:spChg chg="del mod">
          <ac:chgData name="Dara Lewis" userId="2543c17e-b12f-4721-9ad9-e2dbf7453afa" providerId="ADAL" clId="{4AAECC41-67B1-44EA-9AB5-60154D056438}" dt="2024-04-04T16:54:21.521" v="618" actId="478"/>
          <ac:spMkLst>
            <pc:docMk/>
            <pc:sldMk cId="2916742016" sldId="1694"/>
            <ac:spMk id="7" creationId="{684CDB91-3B46-4FFB-4A32-F70968CC3F52}"/>
          </ac:spMkLst>
        </pc:spChg>
        <pc:graphicFrameChg chg="add mod modGraphic">
          <ac:chgData name="Dara Lewis" userId="2543c17e-b12f-4721-9ad9-e2dbf7453afa" providerId="ADAL" clId="{4AAECC41-67B1-44EA-9AB5-60154D056438}" dt="2024-04-04T17:11:15.839" v="635" actId="1076"/>
          <ac:graphicFrameMkLst>
            <pc:docMk/>
            <pc:sldMk cId="2916742016" sldId="1694"/>
            <ac:graphicFrameMk id="4" creationId="{C4D3DAA7-15AB-565E-FA38-B29647F6CF80}"/>
          </ac:graphicFrameMkLst>
        </pc:graphicFrameChg>
      </pc:sldChg>
      <pc:sldChg chg="modSp mod">
        <pc:chgData name="Dara Lewis" userId="2543c17e-b12f-4721-9ad9-e2dbf7453afa" providerId="ADAL" clId="{4AAECC41-67B1-44EA-9AB5-60154D056438}" dt="2024-04-04T17:25:16.083" v="677" actId="20577"/>
        <pc:sldMkLst>
          <pc:docMk/>
          <pc:sldMk cId="3435266979" sldId="1696"/>
        </pc:sldMkLst>
        <pc:spChg chg="mod">
          <ac:chgData name="Dara Lewis" userId="2543c17e-b12f-4721-9ad9-e2dbf7453afa" providerId="ADAL" clId="{4AAECC41-67B1-44EA-9AB5-60154D056438}" dt="2024-04-04T17:25:16.083" v="677" actId="20577"/>
          <ac:spMkLst>
            <pc:docMk/>
            <pc:sldMk cId="3435266979" sldId="1696"/>
            <ac:spMk id="5" creationId="{3806B122-31F5-9C0D-AEB3-BFB5D207EEF6}"/>
          </ac:spMkLst>
        </pc:spChg>
      </pc:sldChg>
      <pc:sldChg chg="modSp mod">
        <pc:chgData name="Dara Lewis" userId="2543c17e-b12f-4721-9ad9-e2dbf7453afa" providerId="ADAL" clId="{4AAECC41-67B1-44EA-9AB5-60154D056438}" dt="2024-04-06T16:27:27.582" v="1177" actId="20577"/>
        <pc:sldMkLst>
          <pc:docMk/>
          <pc:sldMk cId="3090527411" sldId="1705"/>
        </pc:sldMkLst>
        <pc:spChg chg="mod">
          <ac:chgData name="Dara Lewis" userId="2543c17e-b12f-4721-9ad9-e2dbf7453afa" providerId="ADAL" clId="{4AAECC41-67B1-44EA-9AB5-60154D056438}" dt="2024-04-06T16:27:27.582" v="1177" actId="20577"/>
          <ac:spMkLst>
            <pc:docMk/>
            <pc:sldMk cId="3090527411" sldId="1705"/>
            <ac:spMk id="2" creationId="{C4333A4B-B9CD-3336-440C-AE30443E8602}"/>
          </ac:spMkLst>
        </pc:spChg>
      </pc:sldChg>
    </pc:docChg>
  </pc:docChgLst>
  <pc:docChgLst>
    <pc:chgData name="Rose Palma" userId="S::rose.palma@mdrc.org::ef3e6b66-7f99-4a3d-acc7-a738bfd1b9c7" providerId="AD" clId="Web-{F4ECF8FC-3DD0-0D23-8EA8-B2CEF80C93AE}"/>
    <pc:docChg chg="delSld delSection modSection">
      <pc:chgData name="Rose Palma" userId="S::rose.palma@mdrc.org::ef3e6b66-7f99-4a3d-acc7-a738bfd1b9c7" providerId="AD" clId="Web-{F4ECF8FC-3DD0-0D23-8EA8-B2CEF80C93AE}" dt="2024-02-27T21:27:43.314" v="8"/>
      <pc:docMkLst>
        <pc:docMk/>
      </pc:docMkLst>
      <pc:sldChg chg="del">
        <pc:chgData name="Rose Palma" userId="S::rose.palma@mdrc.org::ef3e6b66-7f99-4a3d-acc7-a738bfd1b9c7" providerId="AD" clId="Web-{F4ECF8FC-3DD0-0D23-8EA8-B2CEF80C93AE}" dt="2024-02-27T21:27:38.423" v="0"/>
        <pc:sldMkLst>
          <pc:docMk/>
          <pc:sldMk cId="2509740964" sldId="261"/>
        </pc:sldMkLst>
      </pc:sldChg>
      <pc:sldChg chg="del">
        <pc:chgData name="Rose Palma" userId="S::rose.palma@mdrc.org::ef3e6b66-7f99-4a3d-acc7-a738bfd1b9c7" providerId="AD" clId="Web-{F4ECF8FC-3DD0-0D23-8EA8-B2CEF80C93AE}" dt="2024-02-27T21:27:38.439" v="7"/>
        <pc:sldMkLst>
          <pc:docMk/>
          <pc:sldMk cId="1632571067" sldId="1697"/>
        </pc:sldMkLst>
      </pc:sldChg>
      <pc:sldChg chg="del">
        <pc:chgData name="Rose Palma" userId="S::rose.palma@mdrc.org::ef3e6b66-7f99-4a3d-acc7-a738bfd1b9c7" providerId="AD" clId="Web-{F4ECF8FC-3DD0-0D23-8EA8-B2CEF80C93AE}" dt="2024-02-27T21:27:38.423" v="6"/>
        <pc:sldMkLst>
          <pc:docMk/>
          <pc:sldMk cId="1041091592" sldId="1699"/>
        </pc:sldMkLst>
      </pc:sldChg>
      <pc:sldChg chg="del">
        <pc:chgData name="Rose Palma" userId="S::rose.palma@mdrc.org::ef3e6b66-7f99-4a3d-acc7-a738bfd1b9c7" providerId="AD" clId="Web-{F4ECF8FC-3DD0-0D23-8EA8-B2CEF80C93AE}" dt="2024-02-27T21:27:38.423" v="1"/>
        <pc:sldMkLst>
          <pc:docMk/>
          <pc:sldMk cId="2444742148" sldId="1700"/>
        </pc:sldMkLst>
      </pc:sldChg>
      <pc:sldChg chg="del">
        <pc:chgData name="Rose Palma" userId="S::rose.palma@mdrc.org::ef3e6b66-7f99-4a3d-acc7-a738bfd1b9c7" providerId="AD" clId="Web-{F4ECF8FC-3DD0-0D23-8EA8-B2CEF80C93AE}" dt="2024-02-27T21:27:38.423" v="3"/>
        <pc:sldMkLst>
          <pc:docMk/>
          <pc:sldMk cId="3889793601" sldId="1701"/>
        </pc:sldMkLst>
      </pc:sldChg>
      <pc:sldChg chg="del">
        <pc:chgData name="Rose Palma" userId="S::rose.palma@mdrc.org::ef3e6b66-7f99-4a3d-acc7-a738bfd1b9c7" providerId="AD" clId="Web-{F4ECF8FC-3DD0-0D23-8EA8-B2CEF80C93AE}" dt="2024-02-27T21:27:38.423" v="5"/>
        <pc:sldMkLst>
          <pc:docMk/>
          <pc:sldMk cId="84799560" sldId="1702"/>
        </pc:sldMkLst>
      </pc:sldChg>
      <pc:sldChg chg="del">
        <pc:chgData name="Rose Palma" userId="S::rose.palma@mdrc.org::ef3e6b66-7f99-4a3d-acc7-a738bfd1b9c7" providerId="AD" clId="Web-{F4ECF8FC-3DD0-0D23-8EA8-B2CEF80C93AE}" dt="2024-02-27T21:27:38.423" v="4"/>
        <pc:sldMkLst>
          <pc:docMk/>
          <pc:sldMk cId="165064470" sldId="1703"/>
        </pc:sldMkLst>
      </pc:sldChg>
      <pc:sldChg chg="del">
        <pc:chgData name="Rose Palma" userId="S::rose.palma@mdrc.org::ef3e6b66-7f99-4a3d-acc7-a738bfd1b9c7" providerId="AD" clId="Web-{F4ECF8FC-3DD0-0D23-8EA8-B2CEF80C93AE}" dt="2024-02-27T21:27:38.423" v="2"/>
        <pc:sldMkLst>
          <pc:docMk/>
          <pc:sldMk cId="3172500076" sldId="1704"/>
        </pc:sldMkLst>
      </pc:sldChg>
    </pc:docChg>
  </pc:docChgLst>
  <pc:docChgLst>
    <pc:chgData name="Michelle Manno" userId="3857efd4-b22c-412c-b644-4e3d306426e8" providerId="ADAL" clId="{F8716D81-B6D9-475E-AE6E-2B783E26B82B}"/>
    <pc:docChg chg="">
      <pc:chgData name="Michelle Manno" userId="3857efd4-b22c-412c-b644-4e3d306426e8" providerId="ADAL" clId="{F8716D81-B6D9-475E-AE6E-2B783E26B82B}" dt="2024-06-27T21:52:02.100" v="1"/>
      <pc:docMkLst>
        <pc:docMk/>
      </pc:docMkLst>
      <pc:sldChg chg="delCm">
        <pc:chgData name="Michelle Manno" userId="3857efd4-b22c-412c-b644-4e3d306426e8" providerId="ADAL" clId="{F8716D81-B6D9-475E-AE6E-2B783E26B82B}" dt="2024-06-27T21:51:59.048" v="0"/>
        <pc:sldMkLst>
          <pc:docMk/>
          <pc:sldMk cId="1932847400" sldId="1698"/>
        </pc:sldMkLst>
        <pc:extLst>
          <p:ext xmlns:p="http://schemas.openxmlformats.org/presentationml/2006/main" uri="{D6D511B9-2390-475A-947B-AFAB55BFBCF1}">
            <pc226:cmChg xmlns:pc226="http://schemas.microsoft.com/office/powerpoint/2022/06/main/command" chg="del">
              <pc226:chgData name="Michelle Manno" userId="3857efd4-b22c-412c-b644-4e3d306426e8" providerId="ADAL" clId="{F8716D81-B6D9-475E-AE6E-2B783E26B82B}" dt="2024-06-27T21:51:59.048" v="0"/>
              <pc2:cmMkLst xmlns:pc2="http://schemas.microsoft.com/office/powerpoint/2019/9/main/command">
                <pc:docMk/>
                <pc:sldMk cId="1932847400" sldId="1698"/>
                <pc2:cmMk id="{91B75F46-4950-4295-A177-65E558410513}"/>
              </pc2:cmMkLst>
            </pc226:cmChg>
          </p:ext>
        </pc:extLst>
      </pc:sldChg>
      <pc:sldChg chg="delCm">
        <pc:chgData name="Michelle Manno" userId="3857efd4-b22c-412c-b644-4e3d306426e8" providerId="ADAL" clId="{F8716D81-B6D9-475E-AE6E-2B783E26B82B}" dt="2024-06-27T21:52:02.100" v="1"/>
        <pc:sldMkLst>
          <pc:docMk/>
          <pc:sldMk cId="3090527411" sldId="1705"/>
        </pc:sldMkLst>
        <pc:extLst>
          <p:ext xmlns:p="http://schemas.openxmlformats.org/presentationml/2006/main" uri="{D6D511B9-2390-475A-947B-AFAB55BFBCF1}">
            <pc226:cmChg xmlns:pc226="http://schemas.microsoft.com/office/powerpoint/2022/06/main/command" chg="del">
              <pc226:chgData name="Michelle Manno" userId="3857efd4-b22c-412c-b644-4e3d306426e8" providerId="ADAL" clId="{F8716D81-B6D9-475E-AE6E-2B783E26B82B}" dt="2024-06-27T21:52:02.100" v="1"/>
              <pc2:cmMkLst xmlns:pc2="http://schemas.microsoft.com/office/powerpoint/2019/9/main/command">
                <pc:docMk/>
                <pc:sldMk cId="3090527411" sldId="1705"/>
                <pc2:cmMk id="{4BA1EFBC-F414-4A97-AA28-94F1036522BF}"/>
              </pc2:cmMkLst>
            </pc226:cmChg>
          </p:ext>
        </pc:extLst>
      </pc:sldChg>
    </pc:docChg>
  </pc:docChgLst>
  <pc:docChgLst>
    <pc:chgData name="Dara Lewis" userId="S::dara.lewis@mdrc.org::2543c17e-b12f-4721-9ad9-e2dbf7453afa" providerId="AD" clId="Web-{AAEEBCF3-9C72-438C-8E5B-D9F091DB25C6}"/>
    <pc:docChg chg="mod">
      <pc:chgData name="Dara Lewis" userId="S::dara.lewis@mdrc.org::2543c17e-b12f-4721-9ad9-e2dbf7453afa" providerId="AD" clId="Web-{AAEEBCF3-9C72-438C-8E5B-D9F091DB25C6}" dt="2024-04-10T16:10:07.915" v="2"/>
      <pc:docMkLst>
        <pc:docMk/>
      </pc:docMkLst>
      <pc:sldChg chg="addCm">
        <pc:chgData name="Dara Lewis" userId="S::dara.lewis@mdrc.org::2543c17e-b12f-4721-9ad9-e2dbf7453afa" providerId="AD" clId="Web-{AAEEBCF3-9C72-438C-8E5B-D9F091DB25C6}" dt="2024-04-10T16:08:55.068" v="1"/>
        <pc:sldMkLst>
          <pc:docMk/>
          <pc:sldMk cId="1932847400" sldId="1698"/>
        </pc:sldMkLst>
        <pc:extLst>
          <p:ext xmlns:p="http://schemas.openxmlformats.org/presentationml/2006/main" uri="{D6D511B9-2390-475A-947B-AFAB55BFBCF1}">
            <pc226:cmChg xmlns:pc226="http://schemas.microsoft.com/office/powerpoint/2022/06/main/command" chg="add">
              <pc226:chgData name="Dara Lewis" userId="S::dara.lewis@mdrc.org::2543c17e-b12f-4721-9ad9-e2dbf7453afa" providerId="AD" clId="Web-{AAEEBCF3-9C72-438C-8E5B-D9F091DB25C6}" dt="2024-04-10T16:08:55.068" v="1"/>
              <pc2:cmMkLst xmlns:pc2="http://schemas.microsoft.com/office/powerpoint/2019/9/main/command">
                <pc:docMk/>
                <pc:sldMk cId="1932847400" sldId="1698"/>
                <pc2:cmMk id="{91B75F46-4950-4295-A177-65E558410513}"/>
              </pc2:cmMkLst>
            </pc226:cmChg>
          </p:ext>
        </pc:extLst>
      </pc:sldChg>
      <pc:sldChg chg="addCm">
        <pc:chgData name="Dara Lewis" userId="S::dara.lewis@mdrc.org::2543c17e-b12f-4721-9ad9-e2dbf7453afa" providerId="AD" clId="Web-{AAEEBCF3-9C72-438C-8E5B-D9F091DB25C6}" dt="2024-04-10T16:10:07.915" v="2"/>
        <pc:sldMkLst>
          <pc:docMk/>
          <pc:sldMk cId="3090527411" sldId="1705"/>
        </pc:sldMkLst>
        <pc:extLst>
          <p:ext xmlns:p="http://schemas.openxmlformats.org/presentationml/2006/main" uri="{D6D511B9-2390-475A-947B-AFAB55BFBCF1}">
            <pc226:cmChg xmlns:pc226="http://schemas.microsoft.com/office/powerpoint/2022/06/main/command" chg="add">
              <pc226:chgData name="Dara Lewis" userId="S::dara.lewis@mdrc.org::2543c17e-b12f-4721-9ad9-e2dbf7453afa" providerId="AD" clId="Web-{AAEEBCF3-9C72-438C-8E5B-D9F091DB25C6}" dt="2024-04-10T16:10:07.915" v="2"/>
              <pc2:cmMkLst xmlns:pc2="http://schemas.microsoft.com/office/powerpoint/2019/9/main/command">
                <pc:docMk/>
                <pc:sldMk cId="3090527411" sldId="1705"/>
                <pc2:cmMk id="{4BA1EFBC-F414-4A97-AA28-94F1036522BF}"/>
              </pc2:cmMkLst>
            </pc226:cmChg>
          </p:ext>
        </pc:extLst>
      </pc:sldChg>
    </pc:docChg>
  </pc:docChgLst>
  <pc:docChgLst>
    <pc:chgData name="Dara Lewis" userId="S::dara.lewis@mdrc.org::2543c17e-b12f-4721-9ad9-e2dbf7453afa" providerId="AD" clId="Web-{0A5E2416-4375-4A09-AACF-03A99193B9D0}"/>
    <pc:docChg chg="modSld">
      <pc:chgData name="Dara Lewis" userId="S::dara.lewis@mdrc.org::2543c17e-b12f-4721-9ad9-e2dbf7453afa" providerId="AD" clId="Web-{0A5E2416-4375-4A09-AACF-03A99193B9D0}" dt="2024-04-10T14:41:49.369" v="12" actId="14100"/>
      <pc:docMkLst>
        <pc:docMk/>
      </pc:docMkLst>
      <pc:sldChg chg="modSp">
        <pc:chgData name="Dara Lewis" userId="S::dara.lewis@mdrc.org::2543c17e-b12f-4721-9ad9-e2dbf7453afa" providerId="AD" clId="Web-{0A5E2416-4375-4A09-AACF-03A99193B9D0}" dt="2024-04-10T14:41:49.369" v="12" actId="14100"/>
        <pc:sldMkLst>
          <pc:docMk/>
          <pc:sldMk cId="1932847400" sldId="1698"/>
        </pc:sldMkLst>
        <pc:spChg chg="mod">
          <ac:chgData name="Dara Lewis" userId="S::dara.lewis@mdrc.org::2543c17e-b12f-4721-9ad9-e2dbf7453afa" providerId="AD" clId="Web-{0A5E2416-4375-4A09-AACF-03A99193B9D0}" dt="2024-04-10T14:41:49.369" v="12" actId="14100"/>
          <ac:spMkLst>
            <pc:docMk/>
            <pc:sldMk cId="1932847400" sldId="1698"/>
            <ac:spMk id="2" creationId="{D025E935-0CB3-4011-A3D7-F6008F21A246}"/>
          </ac:spMkLst>
        </pc:spChg>
        <pc:spChg chg="mod">
          <ac:chgData name="Dara Lewis" userId="S::dara.lewis@mdrc.org::2543c17e-b12f-4721-9ad9-e2dbf7453afa" providerId="AD" clId="Web-{0A5E2416-4375-4A09-AACF-03A99193B9D0}" dt="2024-04-10T14:39:50.315" v="1" actId="1076"/>
          <ac:spMkLst>
            <pc:docMk/>
            <pc:sldMk cId="1932847400" sldId="1698"/>
            <ac:spMk id="4" creationId="{1530C475-ED0C-F74F-E3FE-156FFA849592}"/>
          </ac:spMkLst>
        </pc:spChg>
      </pc:sldChg>
    </pc:docChg>
  </pc:docChgLst>
  <pc:docChgLst>
    <pc:chgData name="Dara Lewis" userId="S::dara.lewis@mdrc.org::2543c17e-b12f-4721-9ad9-e2dbf7453afa" providerId="AD" clId="Web-{A872F7C1-0A24-48CE-A0C2-3ED8EAF3D2AC}"/>
    <pc:docChg chg="modSld">
      <pc:chgData name="Dara Lewis" userId="S::dara.lewis@mdrc.org::2543c17e-b12f-4721-9ad9-e2dbf7453afa" providerId="AD" clId="Web-{A872F7C1-0A24-48CE-A0C2-3ED8EAF3D2AC}" dt="2024-04-04T16:40:22.965" v="84" actId="20577"/>
      <pc:docMkLst>
        <pc:docMk/>
      </pc:docMkLst>
      <pc:sldChg chg="modSp">
        <pc:chgData name="Dara Lewis" userId="S::dara.lewis@mdrc.org::2543c17e-b12f-4721-9ad9-e2dbf7453afa" providerId="AD" clId="Web-{A872F7C1-0A24-48CE-A0C2-3ED8EAF3D2AC}" dt="2024-04-04T16:40:22.965" v="84" actId="20577"/>
        <pc:sldMkLst>
          <pc:docMk/>
          <pc:sldMk cId="2916742016" sldId="1694"/>
        </pc:sldMkLst>
        <pc:spChg chg="mod">
          <ac:chgData name="Dara Lewis" userId="S::dara.lewis@mdrc.org::2543c17e-b12f-4721-9ad9-e2dbf7453afa" providerId="AD" clId="Web-{A872F7C1-0A24-48CE-A0C2-3ED8EAF3D2AC}" dt="2024-04-04T16:40:22.965" v="84" actId="20577"/>
          <ac:spMkLst>
            <pc:docMk/>
            <pc:sldMk cId="2916742016" sldId="1694"/>
            <ac:spMk id="7" creationId="{684CDB91-3B46-4FFB-4A32-F70968CC3F52}"/>
          </ac:spMkLst>
        </pc:spChg>
      </pc:sldChg>
    </pc:docChg>
  </pc:docChgLst>
</pc:chgInfo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2_2">
  <dgm:title val=""/>
  <dgm:desc val=""/>
  <dgm:catLst>
    <dgm:cat type="accent2" pri="112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ln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60AA5748-E0B3-4489-B999-0024B35B2584}" type="doc">
      <dgm:prSet loTypeId="urn:microsoft.com/office/officeart/2005/8/layout/matrix1" loCatId="matrix" qsTypeId="urn:microsoft.com/office/officeart/2005/8/quickstyle/simple1" qsCatId="simple" csTypeId="urn:microsoft.com/office/officeart/2005/8/colors/accent2_2" csCatId="accent2" phldr="1"/>
      <dgm:spPr/>
      <dgm:t>
        <a:bodyPr/>
        <a:lstStyle/>
        <a:p>
          <a:endParaRPr lang="en-US"/>
        </a:p>
      </dgm:t>
    </dgm:pt>
    <dgm:pt modelId="{FC432098-6C78-4597-A211-6E4D5BFCFF4F}">
      <dgm:prSet phldrT="[Text]" custT="1"/>
      <dgm:spPr/>
      <dgm:t>
        <a:bodyPr/>
        <a:lstStyle/>
        <a:p>
          <a:pPr rtl="0"/>
          <a:r>
            <a:rPr lang="en-US" sz="2000" dirty="0">
              <a:latin typeface="Arial Black"/>
            </a:rPr>
            <a:t>TIES Audio Journaling Activities</a:t>
          </a:r>
          <a:endParaRPr lang="en-US" sz="2000" dirty="0"/>
        </a:p>
      </dgm:t>
    </dgm:pt>
    <dgm:pt modelId="{257F8A89-432B-461E-BC79-6655ED559A9A}" type="parTrans" cxnId="{EDB36A2D-318F-48F3-8567-6A6E0435B5A7}">
      <dgm:prSet/>
      <dgm:spPr/>
      <dgm:t>
        <a:bodyPr/>
        <a:lstStyle/>
        <a:p>
          <a:endParaRPr lang="en-US"/>
        </a:p>
      </dgm:t>
    </dgm:pt>
    <dgm:pt modelId="{46B15E58-C8C6-4A42-A61B-55C17984B162}" type="sibTrans" cxnId="{EDB36A2D-318F-48F3-8567-6A6E0435B5A7}">
      <dgm:prSet/>
      <dgm:spPr/>
      <dgm:t>
        <a:bodyPr/>
        <a:lstStyle/>
        <a:p>
          <a:endParaRPr lang="en-US"/>
        </a:p>
      </dgm:t>
    </dgm:pt>
    <dgm:pt modelId="{823902B9-87B7-4FF6-A6B7-CA85A6C0B876}">
      <dgm:prSet phldrT="[Text]" custT="1"/>
      <dgm:spPr>
        <a:solidFill>
          <a:schemeClr val="accent1"/>
        </a:solidFill>
      </dgm:spPr>
      <dgm:t>
        <a:bodyPr/>
        <a:lstStyle/>
        <a:p>
          <a:pPr>
            <a:buFont typeface="+mj-lt"/>
            <a:buAutoNum type="arabicPeriod"/>
          </a:pPr>
          <a:r>
            <a:rPr lang="en-US" sz="2400" dirty="0"/>
            <a:t>1. Audio Journaling Training</a:t>
          </a:r>
        </a:p>
      </dgm:t>
    </dgm:pt>
    <dgm:pt modelId="{8302596B-0D49-4630-8F10-102A640987BE}" type="parTrans" cxnId="{C255F895-4585-4D21-BC30-8FBA7F36F008}">
      <dgm:prSet/>
      <dgm:spPr/>
      <dgm:t>
        <a:bodyPr/>
        <a:lstStyle/>
        <a:p>
          <a:endParaRPr lang="en-US"/>
        </a:p>
      </dgm:t>
    </dgm:pt>
    <dgm:pt modelId="{3E67D0EC-3166-423C-9829-7CF947D20D45}" type="sibTrans" cxnId="{C255F895-4585-4D21-BC30-8FBA7F36F008}">
      <dgm:prSet/>
      <dgm:spPr/>
      <dgm:t>
        <a:bodyPr/>
        <a:lstStyle/>
        <a:p>
          <a:endParaRPr lang="en-US"/>
        </a:p>
      </dgm:t>
    </dgm:pt>
    <dgm:pt modelId="{EFF5BAF2-2E24-49C9-A45E-AFF7239F3DDB}">
      <dgm:prSet phldrT="[Text]" custT="1"/>
      <dgm:spPr>
        <a:solidFill>
          <a:schemeClr val="accent3"/>
        </a:solidFill>
      </dgm:spPr>
      <dgm:t>
        <a:bodyPr/>
        <a:lstStyle/>
        <a:p>
          <a:pPr rtl="0"/>
          <a:r>
            <a:rPr lang="en-US" sz="2400" dirty="0"/>
            <a:t>2. Audio Collection</a:t>
          </a:r>
        </a:p>
      </dgm:t>
    </dgm:pt>
    <dgm:pt modelId="{D1C5F8A8-07BE-4EE1-AC21-96B8197123EC}" type="parTrans" cxnId="{9B84A430-6D58-4938-9DD9-C8B6DDE45262}">
      <dgm:prSet/>
      <dgm:spPr/>
      <dgm:t>
        <a:bodyPr/>
        <a:lstStyle/>
        <a:p>
          <a:endParaRPr lang="en-US"/>
        </a:p>
      </dgm:t>
    </dgm:pt>
    <dgm:pt modelId="{E5EF5AEF-C3DB-42D7-9C99-6D613A680234}" type="sibTrans" cxnId="{9B84A430-6D58-4938-9DD9-C8B6DDE45262}">
      <dgm:prSet/>
      <dgm:spPr/>
      <dgm:t>
        <a:bodyPr/>
        <a:lstStyle/>
        <a:p>
          <a:endParaRPr lang="en-US"/>
        </a:p>
      </dgm:t>
    </dgm:pt>
    <dgm:pt modelId="{3B133908-53C3-404F-B008-7480ABF62F30}">
      <dgm:prSet phldrT="[Text]" custT="1"/>
      <dgm:spPr>
        <a:solidFill>
          <a:schemeClr val="accent6"/>
        </a:solidFill>
      </dgm:spPr>
      <dgm:t>
        <a:bodyPr/>
        <a:lstStyle/>
        <a:p>
          <a:pPr rtl="0"/>
          <a:r>
            <a:rPr lang="en-US" sz="2400" dirty="0"/>
            <a:t>3. Debrief</a:t>
          </a:r>
        </a:p>
      </dgm:t>
    </dgm:pt>
    <dgm:pt modelId="{948D590B-FB65-4B64-AB0F-D70137187498}" type="parTrans" cxnId="{05FE9975-1CF9-4DC3-83C7-9139FD0D824A}">
      <dgm:prSet/>
      <dgm:spPr/>
      <dgm:t>
        <a:bodyPr/>
        <a:lstStyle/>
        <a:p>
          <a:endParaRPr lang="en-US"/>
        </a:p>
      </dgm:t>
    </dgm:pt>
    <dgm:pt modelId="{659954B6-F8B3-4853-91AE-5477693AD05E}" type="sibTrans" cxnId="{05FE9975-1CF9-4DC3-83C7-9139FD0D824A}">
      <dgm:prSet/>
      <dgm:spPr/>
      <dgm:t>
        <a:bodyPr/>
        <a:lstStyle/>
        <a:p>
          <a:endParaRPr lang="en-US"/>
        </a:p>
      </dgm:t>
    </dgm:pt>
    <dgm:pt modelId="{83982CA7-8034-4FEB-84FC-329FAD0CF8BE}">
      <dgm:prSet phldrT="[Text]" custT="1"/>
      <dgm:spPr>
        <a:solidFill>
          <a:srgbClr val="FFA30D"/>
        </a:solidFill>
      </dgm:spPr>
      <dgm:t>
        <a:bodyPr/>
        <a:lstStyle/>
        <a:p>
          <a:r>
            <a:rPr lang="en-US" sz="2400" dirty="0"/>
            <a:t>4. Online Use</a:t>
          </a:r>
        </a:p>
      </dgm:t>
    </dgm:pt>
    <dgm:pt modelId="{7ED514F7-886F-473C-98E2-8DA2ECC0375A}" type="parTrans" cxnId="{AFF00739-9789-42D3-9AB1-CE64FD7DEDC6}">
      <dgm:prSet/>
      <dgm:spPr/>
      <dgm:t>
        <a:bodyPr/>
        <a:lstStyle/>
        <a:p>
          <a:endParaRPr lang="en-US"/>
        </a:p>
      </dgm:t>
    </dgm:pt>
    <dgm:pt modelId="{CA144FFE-E868-443B-913E-A21277644ABE}" type="sibTrans" cxnId="{AFF00739-9789-42D3-9AB1-CE64FD7DEDC6}">
      <dgm:prSet/>
      <dgm:spPr/>
      <dgm:t>
        <a:bodyPr/>
        <a:lstStyle/>
        <a:p>
          <a:endParaRPr lang="en-US"/>
        </a:p>
      </dgm:t>
    </dgm:pt>
    <dgm:pt modelId="{72E2F7D8-1682-4CAF-ABBB-05E067F6471C}" type="pres">
      <dgm:prSet presAssocID="{60AA5748-E0B3-4489-B999-0024B35B2584}" presName="diagram" presStyleCnt="0">
        <dgm:presLayoutVars>
          <dgm:chMax val="1"/>
          <dgm:dir/>
          <dgm:animLvl val="ctr"/>
          <dgm:resizeHandles val="exact"/>
        </dgm:presLayoutVars>
      </dgm:prSet>
      <dgm:spPr/>
    </dgm:pt>
    <dgm:pt modelId="{9EE93EAD-8E14-456F-BB3C-3A2573A842B5}" type="pres">
      <dgm:prSet presAssocID="{60AA5748-E0B3-4489-B999-0024B35B2584}" presName="matrix" presStyleCnt="0"/>
      <dgm:spPr/>
    </dgm:pt>
    <dgm:pt modelId="{61A0385E-C1E3-4386-B76F-16347CEC80D0}" type="pres">
      <dgm:prSet presAssocID="{60AA5748-E0B3-4489-B999-0024B35B2584}" presName="tile1" presStyleLbl="node1" presStyleIdx="0" presStyleCnt="4" custLinFactNeighborX="257" custLinFactNeighborY="533"/>
      <dgm:spPr/>
    </dgm:pt>
    <dgm:pt modelId="{C1D3A633-83E4-41EB-9E4F-0A2CC0CB3B7F}" type="pres">
      <dgm:prSet presAssocID="{60AA5748-E0B3-4489-B999-0024B35B2584}" presName="tile1text" presStyleLbl="node1" presStyleIdx="0" presStyleCnt="4">
        <dgm:presLayoutVars>
          <dgm:chMax val="0"/>
          <dgm:chPref val="0"/>
          <dgm:bulletEnabled val="1"/>
        </dgm:presLayoutVars>
      </dgm:prSet>
      <dgm:spPr/>
    </dgm:pt>
    <dgm:pt modelId="{5D20A150-5FE6-4AEF-827C-D3CEE307CA18}" type="pres">
      <dgm:prSet presAssocID="{60AA5748-E0B3-4489-B999-0024B35B2584}" presName="tile2" presStyleLbl="node1" presStyleIdx="1" presStyleCnt="4" custLinFactNeighborX="235" custLinFactNeighborY="-80"/>
      <dgm:spPr/>
    </dgm:pt>
    <dgm:pt modelId="{4E8D519F-0199-4BD2-8A6F-9468436A82F4}" type="pres">
      <dgm:prSet presAssocID="{60AA5748-E0B3-4489-B999-0024B35B2584}" presName="tile2text" presStyleLbl="node1" presStyleIdx="1" presStyleCnt="4">
        <dgm:presLayoutVars>
          <dgm:chMax val="0"/>
          <dgm:chPref val="0"/>
          <dgm:bulletEnabled val="1"/>
        </dgm:presLayoutVars>
      </dgm:prSet>
      <dgm:spPr/>
    </dgm:pt>
    <dgm:pt modelId="{12C90ED8-6EEE-4EA7-BB94-77643F119FC7}" type="pres">
      <dgm:prSet presAssocID="{60AA5748-E0B3-4489-B999-0024B35B2584}" presName="tile3" presStyleLbl="node1" presStyleIdx="2" presStyleCnt="4" custLinFactNeighborX="1027" custLinFactNeighborY="-3670"/>
      <dgm:spPr/>
    </dgm:pt>
    <dgm:pt modelId="{10517147-F8ED-4F83-B76C-31814E8FC399}" type="pres">
      <dgm:prSet presAssocID="{60AA5748-E0B3-4489-B999-0024B35B2584}" presName="tile3text" presStyleLbl="node1" presStyleIdx="2" presStyleCnt="4">
        <dgm:presLayoutVars>
          <dgm:chMax val="0"/>
          <dgm:chPref val="0"/>
          <dgm:bulletEnabled val="1"/>
        </dgm:presLayoutVars>
      </dgm:prSet>
      <dgm:spPr/>
    </dgm:pt>
    <dgm:pt modelId="{B39D9B4B-7788-4EC9-9E0D-CD7BA7C7B5FE}" type="pres">
      <dgm:prSet presAssocID="{60AA5748-E0B3-4489-B999-0024B35B2584}" presName="tile4" presStyleLbl="node1" presStyleIdx="3" presStyleCnt="4" custLinFactNeighborX="2120" custLinFactNeighborY="-3670"/>
      <dgm:spPr/>
    </dgm:pt>
    <dgm:pt modelId="{8BF54177-C3F1-4CCC-A4A3-20C0EA977181}" type="pres">
      <dgm:prSet presAssocID="{60AA5748-E0B3-4489-B999-0024B35B2584}" presName="tile4text" presStyleLbl="node1" presStyleIdx="3" presStyleCnt="4">
        <dgm:presLayoutVars>
          <dgm:chMax val="0"/>
          <dgm:chPref val="0"/>
          <dgm:bulletEnabled val="1"/>
        </dgm:presLayoutVars>
      </dgm:prSet>
      <dgm:spPr/>
    </dgm:pt>
    <dgm:pt modelId="{C93312E9-E851-499A-A69E-9482C87D2F9D}" type="pres">
      <dgm:prSet presAssocID="{60AA5748-E0B3-4489-B999-0024B35B2584}" presName="centerTile" presStyleLbl="fgShp" presStyleIdx="0" presStyleCnt="1">
        <dgm:presLayoutVars>
          <dgm:chMax val="0"/>
          <dgm:chPref val="0"/>
        </dgm:presLayoutVars>
      </dgm:prSet>
      <dgm:spPr/>
    </dgm:pt>
  </dgm:ptLst>
  <dgm:cxnLst>
    <dgm:cxn modelId="{A7B4210A-FC6F-47A6-82FE-2DA4999F4EDB}" type="presOf" srcId="{EFF5BAF2-2E24-49C9-A45E-AFF7239F3DDB}" destId="{4E8D519F-0199-4BD2-8A6F-9468436A82F4}" srcOrd="1" destOrd="0" presId="urn:microsoft.com/office/officeart/2005/8/layout/matrix1"/>
    <dgm:cxn modelId="{CCE5BB0D-5033-4B28-8D70-2599701D5D99}" type="presOf" srcId="{EFF5BAF2-2E24-49C9-A45E-AFF7239F3DDB}" destId="{5D20A150-5FE6-4AEF-827C-D3CEE307CA18}" srcOrd="0" destOrd="0" presId="urn:microsoft.com/office/officeart/2005/8/layout/matrix1"/>
    <dgm:cxn modelId="{EF97821A-AE04-4FDC-892E-79A62C1D8254}" type="presOf" srcId="{FC432098-6C78-4597-A211-6E4D5BFCFF4F}" destId="{C93312E9-E851-499A-A69E-9482C87D2F9D}" srcOrd="0" destOrd="0" presId="urn:microsoft.com/office/officeart/2005/8/layout/matrix1"/>
    <dgm:cxn modelId="{63457C1E-656C-4E9F-B6B8-98E145A1B768}" type="presOf" srcId="{3B133908-53C3-404F-B008-7480ABF62F30}" destId="{10517147-F8ED-4F83-B76C-31814E8FC399}" srcOrd="1" destOrd="0" presId="urn:microsoft.com/office/officeart/2005/8/layout/matrix1"/>
    <dgm:cxn modelId="{EDB36A2D-318F-48F3-8567-6A6E0435B5A7}" srcId="{60AA5748-E0B3-4489-B999-0024B35B2584}" destId="{FC432098-6C78-4597-A211-6E4D5BFCFF4F}" srcOrd="0" destOrd="0" parTransId="{257F8A89-432B-461E-BC79-6655ED559A9A}" sibTransId="{46B15E58-C8C6-4A42-A61B-55C17984B162}"/>
    <dgm:cxn modelId="{9B84A430-6D58-4938-9DD9-C8B6DDE45262}" srcId="{FC432098-6C78-4597-A211-6E4D5BFCFF4F}" destId="{EFF5BAF2-2E24-49C9-A45E-AFF7239F3DDB}" srcOrd="1" destOrd="0" parTransId="{D1C5F8A8-07BE-4EE1-AC21-96B8197123EC}" sibTransId="{E5EF5AEF-C3DB-42D7-9C99-6D613A680234}"/>
    <dgm:cxn modelId="{AFF00739-9789-42D3-9AB1-CE64FD7DEDC6}" srcId="{FC432098-6C78-4597-A211-6E4D5BFCFF4F}" destId="{83982CA7-8034-4FEB-84FC-329FAD0CF8BE}" srcOrd="3" destOrd="0" parTransId="{7ED514F7-886F-473C-98E2-8DA2ECC0375A}" sibTransId="{CA144FFE-E868-443B-913E-A21277644ABE}"/>
    <dgm:cxn modelId="{65EF6B6A-4961-4C6A-A654-F9C827AC8038}" type="presOf" srcId="{3B133908-53C3-404F-B008-7480ABF62F30}" destId="{12C90ED8-6EEE-4EA7-BB94-77643F119FC7}" srcOrd="0" destOrd="0" presId="urn:microsoft.com/office/officeart/2005/8/layout/matrix1"/>
    <dgm:cxn modelId="{C262B56B-65D5-4275-974D-DEA40316E868}" type="presOf" srcId="{83982CA7-8034-4FEB-84FC-329FAD0CF8BE}" destId="{8BF54177-C3F1-4CCC-A4A3-20C0EA977181}" srcOrd="1" destOrd="0" presId="urn:microsoft.com/office/officeart/2005/8/layout/matrix1"/>
    <dgm:cxn modelId="{05FE9975-1CF9-4DC3-83C7-9139FD0D824A}" srcId="{FC432098-6C78-4597-A211-6E4D5BFCFF4F}" destId="{3B133908-53C3-404F-B008-7480ABF62F30}" srcOrd="2" destOrd="0" parTransId="{948D590B-FB65-4B64-AB0F-D70137187498}" sibTransId="{659954B6-F8B3-4853-91AE-5477693AD05E}"/>
    <dgm:cxn modelId="{33966780-FF19-4D53-9F81-305EEAE5DF65}" type="presOf" srcId="{83982CA7-8034-4FEB-84FC-329FAD0CF8BE}" destId="{B39D9B4B-7788-4EC9-9E0D-CD7BA7C7B5FE}" srcOrd="0" destOrd="0" presId="urn:microsoft.com/office/officeart/2005/8/layout/matrix1"/>
    <dgm:cxn modelId="{C255F895-4585-4D21-BC30-8FBA7F36F008}" srcId="{FC432098-6C78-4597-A211-6E4D5BFCFF4F}" destId="{823902B9-87B7-4FF6-A6B7-CA85A6C0B876}" srcOrd="0" destOrd="0" parTransId="{8302596B-0D49-4630-8F10-102A640987BE}" sibTransId="{3E67D0EC-3166-423C-9829-7CF947D20D45}"/>
    <dgm:cxn modelId="{E9087FC0-FEF0-491D-A61E-52DCD95E2C78}" type="presOf" srcId="{60AA5748-E0B3-4489-B999-0024B35B2584}" destId="{72E2F7D8-1682-4CAF-ABBB-05E067F6471C}" srcOrd="0" destOrd="0" presId="urn:microsoft.com/office/officeart/2005/8/layout/matrix1"/>
    <dgm:cxn modelId="{B6E523C9-B074-4181-B0F4-CCBF9D443194}" type="presOf" srcId="{823902B9-87B7-4FF6-A6B7-CA85A6C0B876}" destId="{61A0385E-C1E3-4386-B76F-16347CEC80D0}" srcOrd="0" destOrd="0" presId="urn:microsoft.com/office/officeart/2005/8/layout/matrix1"/>
    <dgm:cxn modelId="{F04F6FF5-C88F-4488-A5E6-7F640ADD98E6}" type="presOf" srcId="{823902B9-87B7-4FF6-A6B7-CA85A6C0B876}" destId="{C1D3A633-83E4-41EB-9E4F-0A2CC0CB3B7F}" srcOrd="1" destOrd="0" presId="urn:microsoft.com/office/officeart/2005/8/layout/matrix1"/>
    <dgm:cxn modelId="{E0CEF2B0-48BA-4B46-B3B1-9B5A6DF8E6DC}" type="presParOf" srcId="{72E2F7D8-1682-4CAF-ABBB-05E067F6471C}" destId="{9EE93EAD-8E14-456F-BB3C-3A2573A842B5}" srcOrd="0" destOrd="0" presId="urn:microsoft.com/office/officeart/2005/8/layout/matrix1"/>
    <dgm:cxn modelId="{3BCABE37-4318-4905-8453-642AA9AC9DB7}" type="presParOf" srcId="{9EE93EAD-8E14-456F-BB3C-3A2573A842B5}" destId="{61A0385E-C1E3-4386-B76F-16347CEC80D0}" srcOrd="0" destOrd="0" presId="urn:microsoft.com/office/officeart/2005/8/layout/matrix1"/>
    <dgm:cxn modelId="{D8337B83-F150-4D24-B000-FCF853609472}" type="presParOf" srcId="{9EE93EAD-8E14-456F-BB3C-3A2573A842B5}" destId="{C1D3A633-83E4-41EB-9E4F-0A2CC0CB3B7F}" srcOrd="1" destOrd="0" presId="urn:microsoft.com/office/officeart/2005/8/layout/matrix1"/>
    <dgm:cxn modelId="{170BC122-4554-46E1-B4AC-C7230683FF97}" type="presParOf" srcId="{9EE93EAD-8E14-456F-BB3C-3A2573A842B5}" destId="{5D20A150-5FE6-4AEF-827C-D3CEE307CA18}" srcOrd="2" destOrd="0" presId="urn:microsoft.com/office/officeart/2005/8/layout/matrix1"/>
    <dgm:cxn modelId="{43C0E596-5ACC-4736-885E-BF592717B2C0}" type="presParOf" srcId="{9EE93EAD-8E14-456F-BB3C-3A2573A842B5}" destId="{4E8D519F-0199-4BD2-8A6F-9468436A82F4}" srcOrd="3" destOrd="0" presId="urn:microsoft.com/office/officeart/2005/8/layout/matrix1"/>
    <dgm:cxn modelId="{8BCCC87C-1E79-4A65-8012-A85637238333}" type="presParOf" srcId="{9EE93EAD-8E14-456F-BB3C-3A2573A842B5}" destId="{12C90ED8-6EEE-4EA7-BB94-77643F119FC7}" srcOrd="4" destOrd="0" presId="urn:microsoft.com/office/officeart/2005/8/layout/matrix1"/>
    <dgm:cxn modelId="{02D4DB1B-6E34-4DEB-85E3-A2A924556A93}" type="presParOf" srcId="{9EE93EAD-8E14-456F-BB3C-3A2573A842B5}" destId="{10517147-F8ED-4F83-B76C-31814E8FC399}" srcOrd="5" destOrd="0" presId="urn:microsoft.com/office/officeart/2005/8/layout/matrix1"/>
    <dgm:cxn modelId="{C516F3F2-4CAB-4106-9470-D902648CA441}" type="presParOf" srcId="{9EE93EAD-8E14-456F-BB3C-3A2573A842B5}" destId="{B39D9B4B-7788-4EC9-9E0D-CD7BA7C7B5FE}" srcOrd="6" destOrd="0" presId="urn:microsoft.com/office/officeart/2005/8/layout/matrix1"/>
    <dgm:cxn modelId="{1FDBDF39-47F1-44AF-B64D-6E47819E7B62}" type="presParOf" srcId="{9EE93EAD-8E14-456F-BB3C-3A2573A842B5}" destId="{8BF54177-C3F1-4CCC-A4A3-20C0EA977181}" srcOrd="7" destOrd="0" presId="urn:microsoft.com/office/officeart/2005/8/layout/matrix1"/>
    <dgm:cxn modelId="{A8F7C26B-A5DF-41A6-81C5-92F375E42868}" type="presParOf" srcId="{72E2F7D8-1682-4CAF-ABBB-05E067F6471C}" destId="{C93312E9-E851-499A-A69E-9482C87D2F9D}" srcOrd="1" destOrd="0" presId="urn:microsoft.com/office/officeart/2005/8/layout/matrix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0DD8915E-DC14-41D6-9BB5-F49E1C265163}" type="doc">
      <dgm:prSet loTypeId="urn:microsoft.com/office/officeart/2008/layout/LinedList" loCatId="list" qsTypeId="urn:microsoft.com/office/officeart/2005/8/quickstyle/simple2" qsCatId="simple" csTypeId="urn:microsoft.com/office/officeart/2005/8/colors/colorful1" csCatId="colorful" phldr="1"/>
      <dgm:spPr/>
      <dgm:t>
        <a:bodyPr/>
        <a:lstStyle/>
        <a:p>
          <a:endParaRPr lang="en-US"/>
        </a:p>
      </dgm:t>
    </dgm:pt>
    <dgm:pt modelId="{73D947E0-108F-4D20-A71E-3CF329F97212}">
      <dgm:prSet phldr="0" custT="1"/>
      <dgm:spPr/>
      <dgm:t>
        <a:bodyPr anchor="ctr"/>
        <a:lstStyle/>
        <a:p>
          <a:pPr marL="0" rtl="0"/>
          <a:r>
            <a:rPr lang="en-US" sz="1800" b="1" i="0">
              <a:latin typeface="+mj-lt"/>
              <a:cs typeface="Arial Black" panose="020B0604020202020204" pitchFamily="34" charset="0"/>
            </a:rPr>
            <a:t>Today</a:t>
          </a:r>
        </a:p>
      </dgm:t>
    </dgm:pt>
    <dgm:pt modelId="{9D249532-A24D-4D8F-848A-9F42F2E486C9}" type="parTrans" cxnId="{A0077D09-C12C-46D0-8DF7-194B6911362A}">
      <dgm:prSet/>
      <dgm:spPr/>
      <dgm:t>
        <a:bodyPr/>
        <a:lstStyle/>
        <a:p>
          <a:endParaRPr lang="en-US"/>
        </a:p>
      </dgm:t>
    </dgm:pt>
    <dgm:pt modelId="{AE813459-65AB-4FA9-B717-330DDA6DFA4E}" type="sibTrans" cxnId="{A0077D09-C12C-46D0-8DF7-194B6911362A}">
      <dgm:prSet/>
      <dgm:spPr/>
      <dgm:t>
        <a:bodyPr/>
        <a:lstStyle/>
        <a:p>
          <a:endParaRPr lang="en-US"/>
        </a:p>
      </dgm:t>
    </dgm:pt>
    <dgm:pt modelId="{30A490C8-22B4-4D68-875C-0F0DE2FF864D}">
      <dgm:prSet phldr="0" custT="1"/>
      <dgm:spPr/>
      <dgm:t>
        <a:bodyPr anchor="ctr"/>
        <a:lstStyle/>
        <a:p>
          <a:pPr marL="0"/>
          <a:r>
            <a:rPr lang="en-US" sz="2000" b="0" i="0" dirty="0">
              <a:latin typeface="Arial"/>
              <a:cs typeface="Arial"/>
            </a:rPr>
            <a:t>Audio Journaling Training</a:t>
          </a:r>
          <a:endParaRPr lang="en-US" sz="2000" b="1" i="0" dirty="0">
            <a:latin typeface="Arial"/>
            <a:cs typeface="Arial"/>
          </a:endParaRPr>
        </a:p>
      </dgm:t>
    </dgm:pt>
    <dgm:pt modelId="{035C64B0-4F0C-4FD1-BD23-B1D4C9887CBE}" type="parTrans" cxnId="{381FE1CC-8184-4745-8EB3-6DE11655998D}">
      <dgm:prSet/>
      <dgm:spPr/>
      <dgm:t>
        <a:bodyPr/>
        <a:lstStyle/>
        <a:p>
          <a:endParaRPr lang="en-US"/>
        </a:p>
      </dgm:t>
    </dgm:pt>
    <dgm:pt modelId="{45495DA8-8707-41E3-A12B-FA5766269C44}" type="sibTrans" cxnId="{381FE1CC-8184-4745-8EB3-6DE11655998D}">
      <dgm:prSet/>
      <dgm:spPr/>
      <dgm:t>
        <a:bodyPr/>
        <a:lstStyle/>
        <a:p>
          <a:endParaRPr lang="en-US"/>
        </a:p>
      </dgm:t>
    </dgm:pt>
    <dgm:pt modelId="{B1AFA1AF-0FF8-45B3-A6D0-0E255A2F637D}">
      <dgm:prSet phldr="0" custT="1"/>
      <dgm:spPr/>
      <dgm:t>
        <a:bodyPr anchor="ctr"/>
        <a:lstStyle/>
        <a:p>
          <a:pPr marL="0" rtl="0"/>
          <a:r>
            <a:rPr lang="en-US" sz="1800" b="1" i="0">
              <a:latin typeface="+mj-lt"/>
              <a:ea typeface="+mj-lt"/>
              <a:cs typeface="Arial"/>
            </a:rPr>
            <a:t> XX/XX-XX/XX</a:t>
          </a:r>
        </a:p>
      </dgm:t>
    </dgm:pt>
    <dgm:pt modelId="{10C68AF5-481C-45AA-A216-8BBBB04515B9}" type="parTrans" cxnId="{F28D7702-2FC3-49BD-BB13-C989E5EE622A}">
      <dgm:prSet/>
      <dgm:spPr/>
      <dgm:t>
        <a:bodyPr/>
        <a:lstStyle/>
        <a:p>
          <a:endParaRPr lang="en-US"/>
        </a:p>
      </dgm:t>
    </dgm:pt>
    <dgm:pt modelId="{88649F7A-400B-4056-965D-C9AC0B3AD942}" type="sibTrans" cxnId="{F28D7702-2FC3-49BD-BB13-C989E5EE622A}">
      <dgm:prSet/>
      <dgm:spPr/>
      <dgm:t>
        <a:bodyPr/>
        <a:lstStyle/>
        <a:p>
          <a:endParaRPr lang="en-US"/>
        </a:p>
      </dgm:t>
    </dgm:pt>
    <dgm:pt modelId="{50418D2B-9486-42DE-AFDD-1D31420040FF}">
      <dgm:prSet phldr="0" custT="1"/>
      <dgm:spPr/>
      <dgm:t>
        <a:bodyPr anchor="ctr"/>
        <a:lstStyle/>
        <a:p>
          <a:pPr marL="0"/>
          <a:r>
            <a:rPr lang="en-US" sz="2000" b="0" i="0" dirty="0">
              <a:latin typeface="Arial"/>
              <a:cs typeface="Arial"/>
            </a:rPr>
            <a:t>Audio Collection</a:t>
          </a:r>
          <a:endParaRPr lang="en-US" sz="2000" b="1" i="0" dirty="0">
            <a:latin typeface="Arial"/>
            <a:cs typeface="Arial"/>
          </a:endParaRPr>
        </a:p>
      </dgm:t>
    </dgm:pt>
    <dgm:pt modelId="{D5A17F6B-93F5-442B-938A-0F38C281BE88}" type="parTrans" cxnId="{5A5BA622-5DEB-48B9-88D9-C1DE36C711E5}">
      <dgm:prSet/>
      <dgm:spPr/>
      <dgm:t>
        <a:bodyPr/>
        <a:lstStyle/>
        <a:p>
          <a:endParaRPr lang="en-US"/>
        </a:p>
      </dgm:t>
    </dgm:pt>
    <dgm:pt modelId="{1D87A0A5-8024-4710-846B-D5BFAC785107}" type="sibTrans" cxnId="{5A5BA622-5DEB-48B9-88D9-C1DE36C711E5}">
      <dgm:prSet/>
      <dgm:spPr/>
      <dgm:t>
        <a:bodyPr/>
        <a:lstStyle/>
        <a:p>
          <a:endParaRPr lang="en-US"/>
        </a:p>
      </dgm:t>
    </dgm:pt>
    <dgm:pt modelId="{E9682B4F-0217-4B50-923E-C104AA24290F}">
      <dgm:prSet phldr="0" custT="1"/>
      <dgm:spPr/>
      <dgm:t>
        <a:bodyPr anchor="ctr"/>
        <a:lstStyle/>
        <a:p>
          <a:pPr marL="0" rtl="0"/>
          <a:endParaRPr lang="en-US" sz="1800" b="1" i="0">
            <a:latin typeface="+mj-lt"/>
            <a:cs typeface="Arial Black" panose="020B0604020202020204" pitchFamily="34" charset="0"/>
          </a:endParaRPr>
        </a:p>
        <a:p>
          <a:pPr marL="0" rtl="0"/>
          <a:r>
            <a:rPr lang="en-US" sz="1800" b="1" i="0">
              <a:latin typeface="+mj-lt"/>
              <a:cs typeface="Arial Black" panose="020B0604020202020204" pitchFamily="34" charset="0"/>
            </a:rPr>
            <a:t>XX/XX</a:t>
          </a:r>
        </a:p>
      </dgm:t>
    </dgm:pt>
    <dgm:pt modelId="{E0F6C4AF-9BBB-4698-91D7-F9AE3EACBD5D}" type="parTrans" cxnId="{6C23D0C9-74B2-4C8B-AB2F-A03B3B0EBE56}">
      <dgm:prSet/>
      <dgm:spPr/>
      <dgm:t>
        <a:bodyPr/>
        <a:lstStyle/>
        <a:p>
          <a:endParaRPr lang="en-US"/>
        </a:p>
      </dgm:t>
    </dgm:pt>
    <dgm:pt modelId="{B8632E42-D7EB-4C31-877E-6F1B2801851A}" type="sibTrans" cxnId="{6C23D0C9-74B2-4C8B-AB2F-A03B3B0EBE56}">
      <dgm:prSet/>
      <dgm:spPr/>
      <dgm:t>
        <a:bodyPr/>
        <a:lstStyle/>
        <a:p>
          <a:endParaRPr lang="en-US"/>
        </a:p>
      </dgm:t>
    </dgm:pt>
    <dgm:pt modelId="{0EC0C300-11E4-45CF-8418-973585107209}">
      <dgm:prSet phldr="0" custT="1"/>
      <dgm:spPr/>
      <dgm:t>
        <a:bodyPr anchor="ctr"/>
        <a:lstStyle/>
        <a:p>
          <a:pPr marL="0"/>
          <a:r>
            <a:rPr lang="en-US" sz="2000" b="0" i="0" dirty="0">
              <a:latin typeface="Arial"/>
              <a:cs typeface="Arial"/>
            </a:rPr>
            <a:t>Debrief</a:t>
          </a:r>
        </a:p>
      </dgm:t>
    </dgm:pt>
    <dgm:pt modelId="{1E4DD98E-100E-46B7-B24A-408BBF69E9FA}" type="parTrans" cxnId="{51563A4F-C0EB-47D6-B5BC-47A4E599AD4B}">
      <dgm:prSet/>
      <dgm:spPr/>
      <dgm:t>
        <a:bodyPr/>
        <a:lstStyle/>
        <a:p>
          <a:endParaRPr lang="en-US"/>
        </a:p>
      </dgm:t>
    </dgm:pt>
    <dgm:pt modelId="{90FAB5D1-62B3-4FF6-A07D-EE607F529C32}" type="sibTrans" cxnId="{51563A4F-C0EB-47D6-B5BC-47A4E599AD4B}">
      <dgm:prSet/>
      <dgm:spPr/>
      <dgm:t>
        <a:bodyPr/>
        <a:lstStyle/>
        <a:p>
          <a:endParaRPr lang="en-US"/>
        </a:p>
      </dgm:t>
    </dgm:pt>
    <dgm:pt modelId="{FEB4A941-E9FA-4A86-A673-85FF34B35F20}">
      <dgm:prSet phldr="0" custT="1"/>
      <dgm:spPr/>
      <dgm:t>
        <a:bodyPr anchor="ctr"/>
        <a:lstStyle/>
        <a:p>
          <a:pPr marL="0" rtl="0"/>
          <a:r>
            <a:rPr lang="en-US" sz="2000" b="0" i="0" dirty="0">
              <a:latin typeface="Arial"/>
              <a:cs typeface="Arial"/>
            </a:rPr>
            <a:t>Online Use </a:t>
          </a:r>
          <a:endParaRPr lang="en-US" sz="2000" b="1" i="0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39522508-BC4E-4DD5-A744-AFEFFE36DB74}" type="parTrans" cxnId="{F942F56C-9025-4AA1-9B36-C5AE0A93B0F5}">
      <dgm:prSet/>
      <dgm:spPr/>
      <dgm:t>
        <a:bodyPr/>
        <a:lstStyle/>
        <a:p>
          <a:endParaRPr lang="en-US"/>
        </a:p>
      </dgm:t>
    </dgm:pt>
    <dgm:pt modelId="{97624CC8-6315-4683-B26C-C30D552DA5A6}" type="sibTrans" cxnId="{F942F56C-9025-4AA1-9B36-C5AE0A93B0F5}">
      <dgm:prSet/>
      <dgm:spPr/>
      <dgm:t>
        <a:bodyPr/>
        <a:lstStyle/>
        <a:p>
          <a:endParaRPr lang="en-US"/>
        </a:p>
      </dgm:t>
    </dgm:pt>
    <dgm:pt modelId="{4F85505A-81B6-4FDA-A144-900B71DAD946}">
      <dgm:prSet phldr="0" custT="1"/>
      <dgm:spPr/>
      <dgm:t>
        <a:bodyPr anchor="ctr"/>
        <a:lstStyle/>
        <a:p>
          <a:pPr marL="0" rtl="0"/>
          <a:r>
            <a:rPr lang="en-US" sz="1800" b="1" i="0">
              <a:latin typeface="+mj-lt"/>
              <a:cs typeface="Arial Black" panose="020B0604020202020204" pitchFamily="34" charset="0"/>
            </a:rPr>
            <a:t>XX/XX</a:t>
          </a:r>
        </a:p>
      </dgm:t>
    </dgm:pt>
    <dgm:pt modelId="{D9A96E25-7BBE-4DDD-8DDE-B4970D4340A8}" type="parTrans" cxnId="{2D633B56-E147-4EFC-B9EE-6C0413F329B0}">
      <dgm:prSet/>
      <dgm:spPr/>
      <dgm:t>
        <a:bodyPr/>
        <a:lstStyle/>
        <a:p>
          <a:endParaRPr lang="en-US"/>
        </a:p>
      </dgm:t>
    </dgm:pt>
    <dgm:pt modelId="{68F74A88-49DC-44B1-BC0D-220A7B97601C}" type="sibTrans" cxnId="{2D633B56-E147-4EFC-B9EE-6C0413F329B0}">
      <dgm:prSet/>
      <dgm:spPr/>
      <dgm:t>
        <a:bodyPr/>
        <a:lstStyle/>
        <a:p>
          <a:endParaRPr lang="en-US"/>
        </a:p>
      </dgm:t>
    </dgm:pt>
    <dgm:pt modelId="{F776D97D-7E8A-BE47-8534-04C00FFCCC4D}" type="pres">
      <dgm:prSet presAssocID="{0DD8915E-DC14-41D6-9BB5-F49E1C265163}" presName="vert0" presStyleCnt="0">
        <dgm:presLayoutVars>
          <dgm:dir/>
          <dgm:animOne val="branch"/>
          <dgm:animLvl val="lvl"/>
        </dgm:presLayoutVars>
      </dgm:prSet>
      <dgm:spPr/>
    </dgm:pt>
    <dgm:pt modelId="{3C4E0FA1-D067-AD44-8E28-106F1EE1F117}" type="pres">
      <dgm:prSet presAssocID="{73D947E0-108F-4D20-A71E-3CF329F97212}" presName="thickLine" presStyleLbl="alignNode1" presStyleIdx="0" presStyleCnt="4"/>
      <dgm:spPr>
        <a:ln>
          <a:solidFill>
            <a:schemeClr val="accent2">
              <a:hueOff val="0"/>
              <a:satOff val="0"/>
              <a:lumOff val="0"/>
              <a:alpha val="0"/>
            </a:schemeClr>
          </a:solidFill>
        </a:ln>
      </dgm:spPr>
    </dgm:pt>
    <dgm:pt modelId="{4618D61B-DCED-8E48-9FBD-90A3161B1E67}" type="pres">
      <dgm:prSet presAssocID="{73D947E0-108F-4D20-A71E-3CF329F97212}" presName="horz1" presStyleCnt="0"/>
      <dgm:spPr/>
    </dgm:pt>
    <dgm:pt modelId="{27290E1D-A993-FE47-AD32-264686D4D5C9}" type="pres">
      <dgm:prSet presAssocID="{73D947E0-108F-4D20-A71E-3CF329F97212}" presName="tx1" presStyleLbl="revTx" presStyleIdx="0" presStyleCnt="8" custScaleX="117785"/>
      <dgm:spPr/>
    </dgm:pt>
    <dgm:pt modelId="{22DDA73C-6B43-B040-875B-5AEDC5BAD42D}" type="pres">
      <dgm:prSet presAssocID="{73D947E0-108F-4D20-A71E-3CF329F97212}" presName="vert1" presStyleCnt="0"/>
      <dgm:spPr/>
    </dgm:pt>
    <dgm:pt modelId="{0A8259C7-5577-FE4A-960D-35F40680E496}" type="pres">
      <dgm:prSet presAssocID="{30A490C8-22B4-4D68-875C-0F0DE2FF864D}" presName="vertSpace2a" presStyleCnt="0"/>
      <dgm:spPr/>
    </dgm:pt>
    <dgm:pt modelId="{D9A20406-96A6-E94F-A649-D259FC3E9FB5}" type="pres">
      <dgm:prSet presAssocID="{30A490C8-22B4-4D68-875C-0F0DE2FF864D}" presName="horz2" presStyleCnt="0"/>
      <dgm:spPr/>
    </dgm:pt>
    <dgm:pt modelId="{355BB4CC-5E93-4246-B4DF-6F912038E788}" type="pres">
      <dgm:prSet presAssocID="{30A490C8-22B4-4D68-875C-0F0DE2FF864D}" presName="horzSpace2" presStyleCnt="0"/>
      <dgm:spPr/>
    </dgm:pt>
    <dgm:pt modelId="{4586F0D8-A120-274B-BE51-856FCB4AC43F}" type="pres">
      <dgm:prSet presAssocID="{30A490C8-22B4-4D68-875C-0F0DE2FF864D}" presName="tx2" presStyleLbl="revTx" presStyleIdx="1" presStyleCnt="8" custScaleX="100332" custLinFactNeighborX="-285"/>
      <dgm:spPr/>
    </dgm:pt>
    <dgm:pt modelId="{2E15F8C9-5842-A144-9D5F-AAF49EBC828C}" type="pres">
      <dgm:prSet presAssocID="{30A490C8-22B4-4D68-875C-0F0DE2FF864D}" presName="vert2" presStyleCnt="0"/>
      <dgm:spPr/>
    </dgm:pt>
    <dgm:pt modelId="{D32907E9-4487-C641-A90B-8734AF86410A}" type="pres">
      <dgm:prSet presAssocID="{30A490C8-22B4-4D68-875C-0F0DE2FF864D}" presName="thinLine2b" presStyleLbl="callout" presStyleIdx="0" presStyleCnt="4" custLinFactY="-100000" custLinFactNeighborX="-122" custLinFactNeighborY="-135783"/>
      <dgm:spPr>
        <a:ln>
          <a:solidFill>
            <a:schemeClr val="accent2">
              <a:tint val="50000"/>
              <a:hueOff val="0"/>
              <a:satOff val="0"/>
              <a:lumOff val="0"/>
              <a:alpha val="0"/>
            </a:schemeClr>
          </a:solidFill>
        </a:ln>
      </dgm:spPr>
    </dgm:pt>
    <dgm:pt modelId="{ED8A1C51-E98E-2843-9399-F7BEAA0953E2}" type="pres">
      <dgm:prSet presAssocID="{30A490C8-22B4-4D68-875C-0F0DE2FF864D}" presName="vertSpace2b" presStyleCnt="0"/>
      <dgm:spPr/>
    </dgm:pt>
    <dgm:pt modelId="{178B931F-8CEF-0149-B4DF-A88FA13E58C2}" type="pres">
      <dgm:prSet presAssocID="{B1AFA1AF-0FF8-45B3-A6D0-0E255A2F637D}" presName="thickLine" presStyleLbl="alignNode1" presStyleIdx="1" presStyleCnt="4"/>
      <dgm:spPr>
        <a:ln w="25400">
          <a:solidFill>
            <a:schemeClr val="accent3"/>
          </a:solidFill>
        </a:ln>
      </dgm:spPr>
    </dgm:pt>
    <dgm:pt modelId="{265D5022-9B9B-BA42-88D0-37765DFBADEE}" type="pres">
      <dgm:prSet presAssocID="{B1AFA1AF-0FF8-45B3-A6D0-0E255A2F637D}" presName="horz1" presStyleCnt="0"/>
      <dgm:spPr/>
    </dgm:pt>
    <dgm:pt modelId="{47BBF4D0-3042-9C45-AD8E-AC9529290611}" type="pres">
      <dgm:prSet presAssocID="{B1AFA1AF-0FF8-45B3-A6D0-0E255A2F637D}" presName="tx1" presStyleLbl="revTx" presStyleIdx="2" presStyleCnt="8" custScaleX="117784"/>
      <dgm:spPr/>
    </dgm:pt>
    <dgm:pt modelId="{8117825D-08FF-8042-8745-FC633703D5F7}" type="pres">
      <dgm:prSet presAssocID="{B1AFA1AF-0FF8-45B3-A6D0-0E255A2F637D}" presName="vert1" presStyleCnt="0"/>
      <dgm:spPr/>
    </dgm:pt>
    <dgm:pt modelId="{68351258-5A8B-754C-B6A1-9825B142B219}" type="pres">
      <dgm:prSet presAssocID="{50418D2B-9486-42DE-AFDD-1D31420040FF}" presName="vertSpace2a" presStyleCnt="0"/>
      <dgm:spPr/>
    </dgm:pt>
    <dgm:pt modelId="{5FE2E143-7FA8-A043-B610-C273DA4DDD8B}" type="pres">
      <dgm:prSet presAssocID="{50418D2B-9486-42DE-AFDD-1D31420040FF}" presName="horz2" presStyleCnt="0"/>
      <dgm:spPr/>
    </dgm:pt>
    <dgm:pt modelId="{DD4CD826-FC02-E348-A6C9-0DC2E2D9C29B}" type="pres">
      <dgm:prSet presAssocID="{50418D2B-9486-42DE-AFDD-1D31420040FF}" presName="horzSpace2" presStyleCnt="0"/>
      <dgm:spPr/>
    </dgm:pt>
    <dgm:pt modelId="{40AD39FF-552E-3645-816F-DA192029EE94}" type="pres">
      <dgm:prSet presAssocID="{50418D2B-9486-42DE-AFDD-1D31420040FF}" presName="tx2" presStyleLbl="revTx" presStyleIdx="3" presStyleCnt="8" custScaleX="100835" custLinFactNeighborX="-148"/>
      <dgm:spPr/>
    </dgm:pt>
    <dgm:pt modelId="{A23BCA2D-2ABE-AD4A-B328-864E09D9D53A}" type="pres">
      <dgm:prSet presAssocID="{50418D2B-9486-42DE-AFDD-1D31420040FF}" presName="vert2" presStyleCnt="0"/>
      <dgm:spPr/>
    </dgm:pt>
    <dgm:pt modelId="{3C32CEDB-4D51-DE42-A3D8-8AC9E88624F2}" type="pres">
      <dgm:prSet presAssocID="{50418D2B-9486-42DE-AFDD-1D31420040FF}" presName="thinLine2b" presStyleLbl="callout" presStyleIdx="1" presStyleCnt="4"/>
      <dgm:spPr>
        <a:ln>
          <a:solidFill>
            <a:schemeClr val="accent2">
              <a:tint val="50000"/>
              <a:hueOff val="0"/>
              <a:satOff val="0"/>
              <a:lumOff val="0"/>
              <a:alpha val="0"/>
            </a:schemeClr>
          </a:solidFill>
        </a:ln>
      </dgm:spPr>
    </dgm:pt>
    <dgm:pt modelId="{EAF5A931-D6EC-9745-891E-D2432D3F82C1}" type="pres">
      <dgm:prSet presAssocID="{50418D2B-9486-42DE-AFDD-1D31420040FF}" presName="vertSpace2b" presStyleCnt="0"/>
      <dgm:spPr/>
    </dgm:pt>
    <dgm:pt modelId="{913B5E25-C84D-514D-AB84-FB479AF2BAA5}" type="pres">
      <dgm:prSet presAssocID="{E9682B4F-0217-4B50-923E-C104AA24290F}" presName="thickLine" presStyleLbl="alignNode1" presStyleIdx="2" presStyleCnt="4"/>
      <dgm:spPr>
        <a:ln w="25400">
          <a:solidFill>
            <a:schemeClr val="accent2"/>
          </a:solidFill>
        </a:ln>
      </dgm:spPr>
    </dgm:pt>
    <dgm:pt modelId="{6DCC70ED-4D75-B243-B2A7-47ECDF797974}" type="pres">
      <dgm:prSet presAssocID="{E9682B4F-0217-4B50-923E-C104AA24290F}" presName="horz1" presStyleCnt="0"/>
      <dgm:spPr/>
    </dgm:pt>
    <dgm:pt modelId="{3E5AB2BF-A462-A841-B59B-E575612010D9}" type="pres">
      <dgm:prSet presAssocID="{E9682B4F-0217-4B50-923E-C104AA24290F}" presName="tx1" presStyleLbl="revTx" presStyleIdx="4" presStyleCnt="8" custAng="0" custScaleX="117784"/>
      <dgm:spPr/>
    </dgm:pt>
    <dgm:pt modelId="{A8F50829-4BAB-7C4A-AA30-84E2D099EB01}" type="pres">
      <dgm:prSet presAssocID="{E9682B4F-0217-4B50-923E-C104AA24290F}" presName="vert1" presStyleCnt="0"/>
      <dgm:spPr/>
    </dgm:pt>
    <dgm:pt modelId="{B00668AF-A753-A947-B0E8-8227A583AE63}" type="pres">
      <dgm:prSet presAssocID="{0EC0C300-11E4-45CF-8418-973585107209}" presName="vertSpace2a" presStyleCnt="0"/>
      <dgm:spPr/>
    </dgm:pt>
    <dgm:pt modelId="{7513036D-86F8-6D46-87EA-832DD97DEE31}" type="pres">
      <dgm:prSet presAssocID="{0EC0C300-11E4-45CF-8418-973585107209}" presName="horz2" presStyleCnt="0"/>
      <dgm:spPr/>
    </dgm:pt>
    <dgm:pt modelId="{CC7DA8AC-3BF7-C34B-81F7-1982D6060B6D}" type="pres">
      <dgm:prSet presAssocID="{0EC0C300-11E4-45CF-8418-973585107209}" presName="horzSpace2" presStyleCnt="0"/>
      <dgm:spPr/>
    </dgm:pt>
    <dgm:pt modelId="{C5AD48B0-9931-9B4D-A60B-A844B7F448FC}" type="pres">
      <dgm:prSet presAssocID="{0EC0C300-11E4-45CF-8418-973585107209}" presName="tx2" presStyleLbl="revTx" presStyleIdx="5" presStyleCnt="8" custScaleX="102093" custLinFactNeighborX="-280"/>
      <dgm:spPr/>
    </dgm:pt>
    <dgm:pt modelId="{739BA94D-B766-5549-A0A2-0A928B4B7133}" type="pres">
      <dgm:prSet presAssocID="{0EC0C300-11E4-45CF-8418-973585107209}" presName="vert2" presStyleCnt="0"/>
      <dgm:spPr/>
    </dgm:pt>
    <dgm:pt modelId="{1486AE56-865C-6E48-9D6E-6B6DFA851578}" type="pres">
      <dgm:prSet presAssocID="{0EC0C300-11E4-45CF-8418-973585107209}" presName="thinLine2b" presStyleLbl="callout" presStyleIdx="2" presStyleCnt="4"/>
      <dgm:spPr>
        <a:ln>
          <a:solidFill>
            <a:schemeClr val="accent2">
              <a:tint val="50000"/>
              <a:hueOff val="0"/>
              <a:satOff val="0"/>
              <a:lumOff val="0"/>
              <a:alpha val="0"/>
            </a:schemeClr>
          </a:solidFill>
        </a:ln>
      </dgm:spPr>
    </dgm:pt>
    <dgm:pt modelId="{B12D3693-6970-B94A-AB2E-8B150F518B73}" type="pres">
      <dgm:prSet presAssocID="{0EC0C300-11E4-45CF-8418-973585107209}" presName="vertSpace2b" presStyleCnt="0"/>
      <dgm:spPr/>
    </dgm:pt>
    <dgm:pt modelId="{88532B37-2569-E445-B003-569B3ACBA8CA}" type="pres">
      <dgm:prSet presAssocID="{4F85505A-81B6-4FDA-A144-900B71DAD946}" presName="thickLine" presStyleLbl="alignNode1" presStyleIdx="3" presStyleCnt="4"/>
      <dgm:spPr>
        <a:ln w="25400">
          <a:solidFill>
            <a:schemeClr val="accent4"/>
          </a:solidFill>
        </a:ln>
      </dgm:spPr>
    </dgm:pt>
    <dgm:pt modelId="{27C10060-401A-7945-9D2A-17F166E50813}" type="pres">
      <dgm:prSet presAssocID="{4F85505A-81B6-4FDA-A144-900B71DAD946}" presName="horz1" presStyleCnt="0"/>
      <dgm:spPr/>
    </dgm:pt>
    <dgm:pt modelId="{C76500F5-9E3D-F842-99EC-C1DB4300D8B6}" type="pres">
      <dgm:prSet presAssocID="{4F85505A-81B6-4FDA-A144-900B71DAD946}" presName="tx1" presStyleLbl="revTx" presStyleIdx="6" presStyleCnt="8" custScaleX="117784"/>
      <dgm:spPr/>
    </dgm:pt>
    <dgm:pt modelId="{18B63E3F-6E39-1A43-89A5-CF1EF0E2CD9D}" type="pres">
      <dgm:prSet presAssocID="{4F85505A-81B6-4FDA-A144-900B71DAD946}" presName="vert1" presStyleCnt="0"/>
      <dgm:spPr/>
    </dgm:pt>
    <dgm:pt modelId="{7614AAED-BC05-C04C-AA76-2598331FEA14}" type="pres">
      <dgm:prSet presAssocID="{FEB4A941-E9FA-4A86-A673-85FF34B35F20}" presName="vertSpace2a" presStyleCnt="0"/>
      <dgm:spPr/>
    </dgm:pt>
    <dgm:pt modelId="{5D3E0464-418A-564F-B2E6-DCDA7E5525CA}" type="pres">
      <dgm:prSet presAssocID="{FEB4A941-E9FA-4A86-A673-85FF34B35F20}" presName="horz2" presStyleCnt="0"/>
      <dgm:spPr/>
    </dgm:pt>
    <dgm:pt modelId="{53A5F1A9-72FB-CC4A-98FD-3028E50DEEE3}" type="pres">
      <dgm:prSet presAssocID="{FEB4A941-E9FA-4A86-A673-85FF34B35F20}" presName="horzSpace2" presStyleCnt="0"/>
      <dgm:spPr/>
    </dgm:pt>
    <dgm:pt modelId="{4249D1DC-A83D-314A-B537-01066820A2A2}" type="pres">
      <dgm:prSet presAssocID="{FEB4A941-E9FA-4A86-A673-85FF34B35F20}" presName="tx2" presStyleLbl="revTx" presStyleIdx="7" presStyleCnt="8" custScaleX="101028" custLinFactNeighborX="-89" custLinFactNeighborY="-2105"/>
      <dgm:spPr/>
    </dgm:pt>
    <dgm:pt modelId="{24573E07-646E-EE40-91F5-5D1B85DFB7A5}" type="pres">
      <dgm:prSet presAssocID="{FEB4A941-E9FA-4A86-A673-85FF34B35F20}" presName="vert2" presStyleCnt="0"/>
      <dgm:spPr/>
    </dgm:pt>
    <dgm:pt modelId="{0D57756D-529C-2140-A977-BD0E25A5CF9F}" type="pres">
      <dgm:prSet presAssocID="{FEB4A941-E9FA-4A86-A673-85FF34B35F20}" presName="thinLine2b" presStyleLbl="callout" presStyleIdx="3" presStyleCnt="4"/>
      <dgm:spPr>
        <a:ln>
          <a:solidFill>
            <a:schemeClr val="accent2">
              <a:tint val="50000"/>
              <a:hueOff val="0"/>
              <a:satOff val="0"/>
              <a:lumOff val="0"/>
              <a:alpha val="0"/>
            </a:schemeClr>
          </a:solidFill>
        </a:ln>
      </dgm:spPr>
    </dgm:pt>
    <dgm:pt modelId="{F09EA6CB-33D3-8D42-AA93-5A54221B358E}" type="pres">
      <dgm:prSet presAssocID="{FEB4A941-E9FA-4A86-A673-85FF34B35F20}" presName="vertSpace2b" presStyleCnt="0"/>
      <dgm:spPr/>
    </dgm:pt>
  </dgm:ptLst>
  <dgm:cxnLst>
    <dgm:cxn modelId="{F28D7702-2FC3-49BD-BB13-C989E5EE622A}" srcId="{0DD8915E-DC14-41D6-9BB5-F49E1C265163}" destId="{B1AFA1AF-0FF8-45B3-A6D0-0E255A2F637D}" srcOrd="1" destOrd="0" parTransId="{10C68AF5-481C-45AA-A216-8BBBB04515B9}" sibTransId="{88649F7A-400B-4056-965D-C9AC0B3AD942}"/>
    <dgm:cxn modelId="{A0077D09-C12C-46D0-8DF7-194B6911362A}" srcId="{0DD8915E-DC14-41D6-9BB5-F49E1C265163}" destId="{73D947E0-108F-4D20-A71E-3CF329F97212}" srcOrd="0" destOrd="0" parTransId="{9D249532-A24D-4D8F-848A-9F42F2E486C9}" sibTransId="{AE813459-65AB-4FA9-B717-330DDA6DFA4E}"/>
    <dgm:cxn modelId="{B6DE9009-327C-7543-8775-3ACB7D495B43}" type="presOf" srcId="{E9682B4F-0217-4B50-923E-C104AA24290F}" destId="{3E5AB2BF-A462-A841-B59B-E575612010D9}" srcOrd="0" destOrd="0" presId="urn:microsoft.com/office/officeart/2008/layout/LinedList"/>
    <dgm:cxn modelId="{5A5BA622-5DEB-48B9-88D9-C1DE36C711E5}" srcId="{B1AFA1AF-0FF8-45B3-A6D0-0E255A2F637D}" destId="{50418D2B-9486-42DE-AFDD-1D31420040FF}" srcOrd="0" destOrd="0" parTransId="{D5A17F6B-93F5-442B-938A-0F38C281BE88}" sibTransId="{1D87A0A5-8024-4710-846B-D5BFAC785107}"/>
    <dgm:cxn modelId="{BCED732E-1760-9944-B00F-317E89FFC48D}" type="presOf" srcId="{30A490C8-22B4-4D68-875C-0F0DE2FF864D}" destId="{4586F0D8-A120-274B-BE51-856FCB4AC43F}" srcOrd="0" destOrd="0" presId="urn:microsoft.com/office/officeart/2008/layout/LinedList"/>
    <dgm:cxn modelId="{7632773D-8054-0145-9910-2656ABCE5CDA}" type="presOf" srcId="{0DD8915E-DC14-41D6-9BB5-F49E1C265163}" destId="{F776D97D-7E8A-BE47-8534-04C00FFCCC4D}" srcOrd="0" destOrd="0" presId="urn:microsoft.com/office/officeart/2008/layout/LinedList"/>
    <dgm:cxn modelId="{F942F56C-9025-4AA1-9B36-C5AE0A93B0F5}" srcId="{4F85505A-81B6-4FDA-A144-900B71DAD946}" destId="{FEB4A941-E9FA-4A86-A673-85FF34B35F20}" srcOrd="0" destOrd="0" parTransId="{39522508-BC4E-4DD5-A744-AFEFFE36DB74}" sibTransId="{97624CC8-6315-4683-B26C-C30D552DA5A6}"/>
    <dgm:cxn modelId="{51563A4F-C0EB-47D6-B5BC-47A4E599AD4B}" srcId="{E9682B4F-0217-4B50-923E-C104AA24290F}" destId="{0EC0C300-11E4-45CF-8418-973585107209}" srcOrd="0" destOrd="0" parTransId="{1E4DD98E-100E-46B7-B24A-408BBF69E9FA}" sibTransId="{90FAB5D1-62B3-4FF6-A07D-EE607F529C32}"/>
    <dgm:cxn modelId="{C573C975-9BCD-3D47-86C8-14A8B61FE168}" type="presOf" srcId="{FEB4A941-E9FA-4A86-A673-85FF34B35F20}" destId="{4249D1DC-A83D-314A-B537-01066820A2A2}" srcOrd="0" destOrd="0" presId="urn:microsoft.com/office/officeart/2008/layout/LinedList"/>
    <dgm:cxn modelId="{2D633B56-E147-4EFC-B9EE-6C0413F329B0}" srcId="{0DD8915E-DC14-41D6-9BB5-F49E1C265163}" destId="{4F85505A-81B6-4FDA-A144-900B71DAD946}" srcOrd="3" destOrd="0" parTransId="{D9A96E25-7BBE-4DDD-8DDE-B4970D4340A8}" sibTransId="{68F74A88-49DC-44B1-BC0D-220A7B97601C}"/>
    <dgm:cxn modelId="{52858697-E36E-3C41-91FB-24B844EEE1F4}" type="presOf" srcId="{0EC0C300-11E4-45CF-8418-973585107209}" destId="{C5AD48B0-9931-9B4D-A60B-A844B7F448FC}" srcOrd="0" destOrd="0" presId="urn:microsoft.com/office/officeart/2008/layout/LinedList"/>
    <dgm:cxn modelId="{D2CA01BF-F7E8-4A4F-9160-6406DCF31990}" type="presOf" srcId="{50418D2B-9486-42DE-AFDD-1D31420040FF}" destId="{40AD39FF-552E-3645-816F-DA192029EE94}" srcOrd="0" destOrd="0" presId="urn:microsoft.com/office/officeart/2008/layout/LinedList"/>
    <dgm:cxn modelId="{6C23D0C9-74B2-4C8B-AB2F-A03B3B0EBE56}" srcId="{0DD8915E-DC14-41D6-9BB5-F49E1C265163}" destId="{E9682B4F-0217-4B50-923E-C104AA24290F}" srcOrd="2" destOrd="0" parTransId="{E0F6C4AF-9BBB-4698-91D7-F9AE3EACBD5D}" sibTransId="{B8632E42-D7EB-4C31-877E-6F1B2801851A}"/>
    <dgm:cxn modelId="{381FE1CC-8184-4745-8EB3-6DE11655998D}" srcId="{73D947E0-108F-4D20-A71E-3CF329F97212}" destId="{30A490C8-22B4-4D68-875C-0F0DE2FF864D}" srcOrd="0" destOrd="0" parTransId="{035C64B0-4F0C-4FD1-BD23-B1D4C9887CBE}" sibTransId="{45495DA8-8707-41E3-A12B-FA5766269C44}"/>
    <dgm:cxn modelId="{99B75BD8-5AF8-7C4E-AEFD-430CD2C4CA57}" type="presOf" srcId="{73D947E0-108F-4D20-A71E-3CF329F97212}" destId="{27290E1D-A993-FE47-AD32-264686D4D5C9}" srcOrd="0" destOrd="0" presId="urn:microsoft.com/office/officeart/2008/layout/LinedList"/>
    <dgm:cxn modelId="{4AE21DE4-3E74-934C-A2DD-7AA9CF220864}" type="presOf" srcId="{B1AFA1AF-0FF8-45B3-A6D0-0E255A2F637D}" destId="{47BBF4D0-3042-9C45-AD8E-AC9529290611}" srcOrd="0" destOrd="0" presId="urn:microsoft.com/office/officeart/2008/layout/LinedList"/>
    <dgm:cxn modelId="{9759C9F1-6967-624A-9FF9-1DD2452BA3AA}" type="presOf" srcId="{4F85505A-81B6-4FDA-A144-900B71DAD946}" destId="{C76500F5-9E3D-F842-99EC-C1DB4300D8B6}" srcOrd="0" destOrd="0" presId="urn:microsoft.com/office/officeart/2008/layout/LinedList"/>
    <dgm:cxn modelId="{1AFBC1C2-4125-A746-815F-A6C0479AAB5E}" type="presParOf" srcId="{F776D97D-7E8A-BE47-8534-04C00FFCCC4D}" destId="{3C4E0FA1-D067-AD44-8E28-106F1EE1F117}" srcOrd="0" destOrd="0" presId="urn:microsoft.com/office/officeart/2008/layout/LinedList"/>
    <dgm:cxn modelId="{DEE48448-65C4-7D43-9C6C-1C322194C845}" type="presParOf" srcId="{F776D97D-7E8A-BE47-8534-04C00FFCCC4D}" destId="{4618D61B-DCED-8E48-9FBD-90A3161B1E67}" srcOrd="1" destOrd="0" presId="urn:microsoft.com/office/officeart/2008/layout/LinedList"/>
    <dgm:cxn modelId="{1C948CC6-566C-D945-A9AA-DD3067DB7EA5}" type="presParOf" srcId="{4618D61B-DCED-8E48-9FBD-90A3161B1E67}" destId="{27290E1D-A993-FE47-AD32-264686D4D5C9}" srcOrd="0" destOrd="0" presId="urn:microsoft.com/office/officeart/2008/layout/LinedList"/>
    <dgm:cxn modelId="{40323340-BD78-3242-90F0-8760C70B54C8}" type="presParOf" srcId="{4618D61B-DCED-8E48-9FBD-90A3161B1E67}" destId="{22DDA73C-6B43-B040-875B-5AEDC5BAD42D}" srcOrd="1" destOrd="0" presId="urn:microsoft.com/office/officeart/2008/layout/LinedList"/>
    <dgm:cxn modelId="{2F01CA35-2E6B-8B4C-918E-CB7F12B2EB17}" type="presParOf" srcId="{22DDA73C-6B43-B040-875B-5AEDC5BAD42D}" destId="{0A8259C7-5577-FE4A-960D-35F40680E496}" srcOrd="0" destOrd="0" presId="urn:microsoft.com/office/officeart/2008/layout/LinedList"/>
    <dgm:cxn modelId="{85E2D432-435C-1E4C-B9EB-3486629C64F1}" type="presParOf" srcId="{22DDA73C-6B43-B040-875B-5AEDC5BAD42D}" destId="{D9A20406-96A6-E94F-A649-D259FC3E9FB5}" srcOrd="1" destOrd="0" presId="urn:microsoft.com/office/officeart/2008/layout/LinedList"/>
    <dgm:cxn modelId="{73B953AA-1A2A-F948-B838-69A40AF93991}" type="presParOf" srcId="{D9A20406-96A6-E94F-A649-D259FC3E9FB5}" destId="{355BB4CC-5E93-4246-B4DF-6F912038E788}" srcOrd="0" destOrd="0" presId="urn:microsoft.com/office/officeart/2008/layout/LinedList"/>
    <dgm:cxn modelId="{0BFB45BA-2414-1B4C-9D20-295C1A568B14}" type="presParOf" srcId="{D9A20406-96A6-E94F-A649-D259FC3E9FB5}" destId="{4586F0D8-A120-274B-BE51-856FCB4AC43F}" srcOrd="1" destOrd="0" presId="urn:microsoft.com/office/officeart/2008/layout/LinedList"/>
    <dgm:cxn modelId="{D93E62D6-26CC-3041-BEC4-1078B7F5EE28}" type="presParOf" srcId="{D9A20406-96A6-E94F-A649-D259FC3E9FB5}" destId="{2E15F8C9-5842-A144-9D5F-AAF49EBC828C}" srcOrd="2" destOrd="0" presId="urn:microsoft.com/office/officeart/2008/layout/LinedList"/>
    <dgm:cxn modelId="{5D7453AA-C784-ED40-8752-06BF4D8D8228}" type="presParOf" srcId="{22DDA73C-6B43-B040-875B-5AEDC5BAD42D}" destId="{D32907E9-4487-C641-A90B-8734AF86410A}" srcOrd="2" destOrd="0" presId="urn:microsoft.com/office/officeart/2008/layout/LinedList"/>
    <dgm:cxn modelId="{58782C78-CC2C-D84A-B7A0-1A1D448F7740}" type="presParOf" srcId="{22DDA73C-6B43-B040-875B-5AEDC5BAD42D}" destId="{ED8A1C51-E98E-2843-9399-F7BEAA0953E2}" srcOrd="3" destOrd="0" presId="urn:microsoft.com/office/officeart/2008/layout/LinedList"/>
    <dgm:cxn modelId="{963F728C-6DCE-5340-ADAF-6D26364518C4}" type="presParOf" srcId="{F776D97D-7E8A-BE47-8534-04C00FFCCC4D}" destId="{178B931F-8CEF-0149-B4DF-A88FA13E58C2}" srcOrd="2" destOrd="0" presId="urn:microsoft.com/office/officeart/2008/layout/LinedList"/>
    <dgm:cxn modelId="{4B5413E7-E374-124C-ADE9-E376B016B1AA}" type="presParOf" srcId="{F776D97D-7E8A-BE47-8534-04C00FFCCC4D}" destId="{265D5022-9B9B-BA42-88D0-37765DFBADEE}" srcOrd="3" destOrd="0" presId="urn:microsoft.com/office/officeart/2008/layout/LinedList"/>
    <dgm:cxn modelId="{85099CAB-265F-AB4A-A5E6-392E1C4AE93C}" type="presParOf" srcId="{265D5022-9B9B-BA42-88D0-37765DFBADEE}" destId="{47BBF4D0-3042-9C45-AD8E-AC9529290611}" srcOrd="0" destOrd="0" presId="urn:microsoft.com/office/officeart/2008/layout/LinedList"/>
    <dgm:cxn modelId="{6D5B2806-C37E-0A42-9682-4E7B12402D01}" type="presParOf" srcId="{265D5022-9B9B-BA42-88D0-37765DFBADEE}" destId="{8117825D-08FF-8042-8745-FC633703D5F7}" srcOrd="1" destOrd="0" presId="urn:microsoft.com/office/officeart/2008/layout/LinedList"/>
    <dgm:cxn modelId="{9626628D-7312-3D4A-81E8-4C60BB924D51}" type="presParOf" srcId="{8117825D-08FF-8042-8745-FC633703D5F7}" destId="{68351258-5A8B-754C-B6A1-9825B142B219}" srcOrd="0" destOrd="0" presId="urn:microsoft.com/office/officeart/2008/layout/LinedList"/>
    <dgm:cxn modelId="{F653DD3A-2935-454B-A4E7-D2CD5FB2C54E}" type="presParOf" srcId="{8117825D-08FF-8042-8745-FC633703D5F7}" destId="{5FE2E143-7FA8-A043-B610-C273DA4DDD8B}" srcOrd="1" destOrd="0" presId="urn:microsoft.com/office/officeart/2008/layout/LinedList"/>
    <dgm:cxn modelId="{6EB2913B-BDE1-6D45-83E2-F4243409489A}" type="presParOf" srcId="{5FE2E143-7FA8-A043-B610-C273DA4DDD8B}" destId="{DD4CD826-FC02-E348-A6C9-0DC2E2D9C29B}" srcOrd="0" destOrd="0" presId="urn:microsoft.com/office/officeart/2008/layout/LinedList"/>
    <dgm:cxn modelId="{2744F6A2-A406-3A4D-A021-EBE446961DC9}" type="presParOf" srcId="{5FE2E143-7FA8-A043-B610-C273DA4DDD8B}" destId="{40AD39FF-552E-3645-816F-DA192029EE94}" srcOrd="1" destOrd="0" presId="urn:microsoft.com/office/officeart/2008/layout/LinedList"/>
    <dgm:cxn modelId="{B2EFF51F-B7A0-5247-855A-5DF225E76E44}" type="presParOf" srcId="{5FE2E143-7FA8-A043-B610-C273DA4DDD8B}" destId="{A23BCA2D-2ABE-AD4A-B328-864E09D9D53A}" srcOrd="2" destOrd="0" presId="urn:microsoft.com/office/officeart/2008/layout/LinedList"/>
    <dgm:cxn modelId="{054EE277-AF92-A14F-B8DF-8CD00E2F546F}" type="presParOf" srcId="{8117825D-08FF-8042-8745-FC633703D5F7}" destId="{3C32CEDB-4D51-DE42-A3D8-8AC9E88624F2}" srcOrd="2" destOrd="0" presId="urn:microsoft.com/office/officeart/2008/layout/LinedList"/>
    <dgm:cxn modelId="{45056D0C-8B13-EA4F-9C1C-34CD6E5CC0A8}" type="presParOf" srcId="{8117825D-08FF-8042-8745-FC633703D5F7}" destId="{EAF5A931-D6EC-9745-891E-D2432D3F82C1}" srcOrd="3" destOrd="0" presId="urn:microsoft.com/office/officeart/2008/layout/LinedList"/>
    <dgm:cxn modelId="{F181DF5D-631B-E04B-AE77-22B190EF9699}" type="presParOf" srcId="{F776D97D-7E8A-BE47-8534-04C00FFCCC4D}" destId="{913B5E25-C84D-514D-AB84-FB479AF2BAA5}" srcOrd="4" destOrd="0" presId="urn:microsoft.com/office/officeart/2008/layout/LinedList"/>
    <dgm:cxn modelId="{730F3869-EADB-AA4E-9877-72AC11B368CE}" type="presParOf" srcId="{F776D97D-7E8A-BE47-8534-04C00FFCCC4D}" destId="{6DCC70ED-4D75-B243-B2A7-47ECDF797974}" srcOrd="5" destOrd="0" presId="urn:microsoft.com/office/officeart/2008/layout/LinedList"/>
    <dgm:cxn modelId="{F1A74471-8FDE-B547-8DB9-C3BEBDE9484C}" type="presParOf" srcId="{6DCC70ED-4D75-B243-B2A7-47ECDF797974}" destId="{3E5AB2BF-A462-A841-B59B-E575612010D9}" srcOrd="0" destOrd="0" presId="urn:microsoft.com/office/officeart/2008/layout/LinedList"/>
    <dgm:cxn modelId="{D8EE97EF-C58E-CA4D-935F-3696E76DCAD4}" type="presParOf" srcId="{6DCC70ED-4D75-B243-B2A7-47ECDF797974}" destId="{A8F50829-4BAB-7C4A-AA30-84E2D099EB01}" srcOrd="1" destOrd="0" presId="urn:microsoft.com/office/officeart/2008/layout/LinedList"/>
    <dgm:cxn modelId="{55305C6D-EBD9-6147-924D-7A520F9C2F7B}" type="presParOf" srcId="{A8F50829-4BAB-7C4A-AA30-84E2D099EB01}" destId="{B00668AF-A753-A947-B0E8-8227A583AE63}" srcOrd="0" destOrd="0" presId="urn:microsoft.com/office/officeart/2008/layout/LinedList"/>
    <dgm:cxn modelId="{BC083303-4717-3047-BDAF-AB372A513541}" type="presParOf" srcId="{A8F50829-4BAB-7C4A-AA30-84E2D099EB01}" destId="{7513036D-86F8-6D46-87EA-832DD97DEE31}" srcOrd="1" destOrd="0" presId="urn:microsoft.com/office/officeart/2008/layout/LinedList"/>
    <dgm:cxn modelId="{1E734147-96C9-B844-A363-F3A3E5B41FA0}" type="presParOf" srcId="{7513036D-86F8-6D46-87EA-832DD97DEE31}" destId="{CC7DA8AC-3BF7-C34B-81F7-1982D6060B6D}" srcOrd="0" destOrd="0" presId="urn:microsoft.com/office/officeart/2008/layout/LinedList"/>
    <dgm:cxn modelId="{DB84297B-E3C6-194F-91AB-44DA723AE4C7}" type="presParOf" srcId="{7513036D-86F8-6D46-87EA-832DD97DEE31}" destId="{C5AD48B0-9931-9B4D-A60B-A844B7F448FC}" srcOrd="1" destOrd="0" presId="urn:microsoft.com/office/officeart/2008/layout/LinedList"/>
    <dgm:cxn modelId="{AC329C1A-F5AE-5D48-9B83-435F7E1C408C}" type="presParOf" srcId="{7513036D-86F8-6D46-87EA-832DD97DEE31}" destId="{739BA94D-B766-5549-A0A2-0A928B4B7133}" srcOrd="2" destOrd="0" presId="urn:microsoft.com/office/officeart/2008/layout/LinedList"/>
    <dgm:cxn modelId="{C5164D36-7D9B-844B-AFB2-C871EE520B4C}" type="presParOf" srcId="{A8F50829-4BAB-7C4A-AA30-84E2D099EB01}" destId="{1486AE56-865C-6E48-9D6E-6B6DFA851578}" srcOrd="2" destOrd="0" presId="urn:microsoft.com/office/officeart/2008/layout/LinedList"/>
    <dgm:cxn modelId="{3D6C1D07-B700-D74A-9FEF-2D02E52C7767}" type="presParOf" srcId="{A8F50829-4BAB-7C4A-AA30-84E2D099EB01}" destId="{B12D3693-6970-B94A-AB2E-8B150F518B73}" srcOrd="3" destOrd="0" presId="urn:microsoft.com/office/officeart/2008/layout/LinedList"/>
    <dgm:cxn modelId="{F200239E-02AD-F244-964C-597398F50846}" type="presParOf" srcId="{F776D97D-7E8A-BE47-8534-04C00FFCCC4D}" destId="{88532B37-2569-E445-B003-569B3ACBA8CA}" srcOrd="6" destOrd="0" presId="urn:microsoft.com/office/officeart/2008/layout/LinedList"/>
    <dgm:cxn modelId="{0FE2B243-C37E-B148-ADAD-B485F82713A6}" type="presParOf" srcId="{F776D97D-7E8A-BE47-8534-04C00FFCCC4D}" destId="{27C10060-401A-7945-9D2A-17F166E50813}" srcOrd="7" destOrd="0" presId="urn:microsoft.com/office/officeart/2008/layout/LinedList"/>
    <dgm:cxn modelId="{901EE5F2-0C91-0549-8BB5-B68C7AFBF1C6}" type="presParOf" srcId="{27C10060-401A-7945-9D2A-17F166E50813}" destId="{C76500F5-9E3D-F842-99EC-C1DB4300D8B6}" srcOrd="0" destOrd="0" presId="urn:microsoft.com/office/officeart/2008/layout/LinedList"/>
    <dgm:cxn modelId="{55FFBF0E-D38C-F848-BEEF-76F14AD0E52B}" type="presParOf" srcId="{27C10060-401A-7945-9D2A-17F166E50813}" destId="{18B63E3F-6E39-1A43-89A5-CF1EF0E2CD9D}" srcOrd="1" destOrd="0" presId="urn:microsoft.com/office/officeart/2008/layout/LinedList"/>
    <dgm:cxn modelId="{D1DAE132-899B-7A41-9B16-38DA3558D999}" type="presParOf" srcId="{18B63E3F-6E39-1A43-89A5-CF1EF0E2CD9D}" destId="{7614AAED-BC05-C04C-AA76-2598331FEA14}" srcOrd="0" destOrd="0" presId="urn:microsoft.com/office/officeart/2008/layout/LinedList"/>
    <dgm:cxn modelId="{B38F40B3-CD88-5C41-ADF6-9F20DA6886C7}" type="presParOf" srcId="{18B63E3F-6E39-1A43-89A5-CF1EF0E2CD9D}" destId="{5D3E0464-418A-564F-B2E6-DCDA7E5525CA}" srcOrd="1" destOrd="0" presId="urn:microsoft.com/office/officeart/2008/layout/LinedList"/>
    <dgm:cxn modelId="{84628A23-95A5-064C-866C-7BFD66FC4172}" type="presParOf" srcId="{5D3E0464-418A-564F-B2E6-DCDA7E5525CA}" destId="{53A5F1A9-72FB-CC4A-98FD-3028E50DEEE3}" srcOrd="0" destOrd="0" presId="urn:microsoft.com/office/officeart/2008/layout/LinedList"/>
    <dgm:cxn modelId="{8B6772C7-F7F1-8142-B4F4-FA8B72240E1F}" type="presParOf" srcId="{5D3E0464-418A-564F-B2E6-DCDA7E5525CA}" destId="{4249D1DC-A83D-314A-B537-01066820A2A2}" srcOrd="1" destOrd="0" presId="urn:microsoft.com/office/officeart/2008/layout/LinedList"/>
    <dgm:cxn modelId="{02D96DEC-77B9-9242-AA46-7ED4EE23BB84}" type="presParOf" srcId="{5D3E0464-418A-564F-B2E6-DCDA7E5525CA}" destId="{24573E07-646E-EE40-91F5-5D1B85DFB7A5}" srcOrd="2" destOrd="0" presId="urn:microsoft.com/office/officeart/2008/layout/LinedList"/>
    <dgm:cxn modelId="{08AFC2EC-BC3C-D444-991D-9088985A82D7}" type="presParOf" srcId="{18B63E3F-6E39-1A43-89A5-CF1EF0E2CD9D}" destId="{0D57756D-529C-2140-A977-BD0E25A5CF9F}" srcOrd="2" destOrd="0" presId="urn:microsoft.com/office/officeart/2008/layout/LinedList"/>
    <dgm:cxn modelId="{693A3E82-CADE-6A44-B958-AA563416F281}" type="presParOf" srcId="{18B63E3F-6E39-1A43-89A5-CF1EF0E2CD9D}" destId="{F09EA6CB-33D3-8D42-AA93-5A54221B358E}" srcOrd="3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1A0385E-C1E3-4386-B76F-16347CEC80D0}">
      <dsp:nvSpPr>
        <dsp:cNvPr id="0" name=""/>
        <dsp:cNvSpPr/>
      </dsp:nvSpPr>
      <dsp:spPr>
        <a:xfrm rot="16200000">
          <a:off x="1084984" y="-1063717"/>
          <a:ext cx="1993106" cy="4141787"/>
        </a:xfrm>
        <a:prstGeom prst="round1Rect">
          <a:avLst/>
        </a:prstGeom>
        <a:solidFill>
          <a:schemeClr val="accent1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0688" tIns="170688" rIns="170688" bIns="170688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+mj-lt"/>
            <a:buNone/>
          </a:pPr>
          <a:r>
            <a:rPr lang="en-US" sz="2400" kern="1200" dirty="0"/>
            <a:t>1. Audio Journaling Training</a:t>
          </a:r>
        </a:p>
      </dsp:txBody>
      <dsp:txXfrm rot="5400000">
        <a:off x="10644" y="10624"/>
        <a:ext cx="4141787" cy="1494829"/>
      </dsp:txXfrm>
    </dsp:sp>
    <dsp:sp modelId="{5D20A150-5FE6-4AEF-827C-D3CEE307CA18}">
      <dsp:nvSpPr>
        <dsp:cNvPr id="0" name=""/>
        <dsp:cNvSpPr/>
      </dsp:nvSpPr>
      <dsp:spPr>
        <a:xfrm>
          <a:off x="4141787" y="0"/>
          <a:ext cx="4141787" cy="1993106"/>
        </a:xfrm>
        <a:prstGeom prst="round1Rect">
          <a:avLst/>
        </a:prstGeom>
        <a:solidFill>
          <a:schemeClr val="accent3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0688" tIns="170688" rIns="170688" bIns="170688" numCol="1" spcCol="1270" anchor="ctr" anchorCtr="0">
          <a:noAutofit/>
        </a:bodyPr>
        <a:lstStyle/>
        <a:p>
          <a:pPr marL="0" lvl="0" indent="0" algn="ctr" defTabSz="10668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 dirty="0"/>
            <a:t>2. Audio Collection</a:t>
          </a:r>
        </a:p>
      </dsp:txBody>
      <dsp:txXfrm>
        <a:off x="4141787" y="0"/>
        <a:ext cx="4141787" cy="1494829"/>
      </dsp:txXfrm>
    </dsp:sp>
    <dsp:sp modelId="{12C90ED8-6EEE-4EA7-BB94-77643F119FC7}">
      <dsp:nvSpPr>
        <dsp:cNvPr id="0" name=""/>
        <dsp:cNvSpPr/>
      </dsp:nvSpPr>
      <dsp:spPr>
        <a:xfrm rot="10800000">
          <a:off x="42536" y="1919959"/>
          <a:ext cx="4141787" cy="1993106"/>
        </a:xfrm>
        <a:prstGeom prst="round1Rect">
          <a:avLst/>
        </a:prstGeom>
        <a:solidFill>
          <a:schemeClr val="accent6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0688" tIns="170688" rIns="170688" bIns="170688" numCol="1" spcCol="1270" anchor="ctr" anchorCtr="0">
          <a:noAutofit/>
        </a:bodyPr>
        <a:lstStyle/>
        <a:p>
          <a:pPr marL="0" lvl="0" indent="0" algn="ctr" defTabSz="10668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 dirty="0"/>
            <a:t>3. Debrief</a:t>
          </a:r>
        </a:p>
      </dsp:txBody>
      <dsp:txXfrm rot="10800000">
        <a:off x="42536" y="2418236"/>
        <a:ext cx="4141787" cy="1494829"/>
      </dsp:txXfrm>
    </dsp:sp>
    <dsp:sp modelId="{B39D9B4B-7788-4EC9-9E0D-CD7BA7C7B5FE}">
      <dsp:nvSpPr>
        <dsp:cNvPr id="0" name=""/>
        <dsp:cNvSpPr/>
      </dsp:nvSpPr>
      <dsp:spPr>
        <a:xfrm rot="5400000">
          <a:off x="5216128" y="845618"/>
          <a:ext cx="1993106" cy="4141787"/>
        </a:xfrm>
        <a:prstGeom prst="round1Rect">
          <a:avLst/>
        </a:prstGeom>
        <a:solidFill>
          <a:srgbClr val="FFA30D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0688" tIns="170688" rIns="170688" bIns="170688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 dirty="0"/>
            <a:t>4. Online Use</a:t>
          </a:r>
        </a:p>
      </dsp:txBody>
      <dsp:txXfrm rot="-5400000">
        <a:off x="4141787" y="2418236"/>
        <a:ext cx="4141787" cy="1494829"/>
      </dsp:txXfrm>
    </dsp:sp>
    <dsp:sp modelId="{C93312E9-E851-499A-A69E-9482C87D2F9D}">
      <dsp:nvSpPr>
        <dsp:cNvPr id="0" name=""/>
        <dsp:cNvSpPr/>
      </dsp:nvSpPr>
      <dsp:spPr>
        <a:xfrm>
          <a:off x="2899251" y="1494829"/>
          <a:ext cx="2485072" cy="996553"/>
        </a:xfrm>
        <a:prstGeom prst="roundRect">
          <a:avLst/>
        </a:prstGeom>
        <a:solidFill>
          <a:schemeClr val="accent2">
            <a:tint val="6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>
              <a:latin typeface="Arial Black"/>
            </a:rPr>
            <a:t>TIES Audio Journaling Activities</a:t>
          </a:r>
          <a:endParaRPr lang="en-US" sz="2000" kern="1200" dirty="0"/>
        </a:p>
      </dsp:txBody>
      <dsp:txXfrm>
        <a:off x="2947899" y="1543477"/>
        <a:ext cx="2387776" cy="899257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C4E0FA1-D067-AD44-8E28-106F1EE1F117}">
      <dsp:nvSpPr>
        <dsp:cNvPr id="0" name=""/>
        <dsp:cNvSpPr/>
      </dsp:nvSpPr>
      <dsp:spPr>
        <a:xfrm>
          <a:off x="0" y="0"/>
          <a:ext cx="5087973" cy="0"/>
        </a:xfrm>
        <a:prstGeom prst="lin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0"/>
              <a:satOff val="0"/>
              <a:lumOff val="0"/>
              <a:alpha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27290E1D-A993-FE47-AD32-264686D4D5C9}">
      <dsp:nvSpPr>
        <dsp:cNvPr id="0" name=""/>
        <dsp:cNvSpPr/>
      </dsp:nvSpPr>
      <dsp:spPr>
        <a:xfrm>
          <a:off x="0" y="0"/>
          <a:ext cx="1154095" cy="97631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l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b="1" i="0" kern="1200">
              <a:latin typeface="+mj-lt"/>
              <a:cs typeface="Arial Black" panose="020B0604020202020204" pitchFamily="34" charset="0"/>
            </a:rPr>
            <a:t>Today</a:t>
          </a:r>
        </a:p>
      </dsp:txBody>
      <dsp:txXfrm>
        <a:off x="0" y="0"/>
        <a:ext cx="1154095" cy="976312"/>
      </dsp:txXfrm>
    </dsp:sp>
    <dsp:sp modelId="{4586F0D8-A120-274B-BE51-856FCB4AC43F}">
      <dsp:nvSpPr>
        <dsp:cNvPr id="0" name=""/>
        <dsp:cNvSpPr/>
      </dsp:nvSpPr>
      <dsp:spPr>
        <a:xfrm>
          <a:off x="1216622" y="44334"/>
          <a:ext cx="3858609" cy="88669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0" i="0" kern="1200" dirty="0">
              <a:latin typeface="Arial"/>
              <a:cs typeface="Arial"/>
            </a:rPr>
            <a:t>Audio Journaling Training</a:t>
          </a:r>
          <a:endParaRPr lang="en-US" sz="2000" b="1" i="0" kern="1200" dirty="0">
            <a:latin typeface="Arial"/>
            <a:cs typeface="Arial"/>
          </a:endParaRPr>
        </a:p>
      </dsp:txBody>
      <dsp:txXfrm>
        <a:off x="1216622" y="44334"/>
        <a:ext cx="3858609" cy="886690"/>
      </dsp:txXfrm>
    </dsp:sp>
    <dsp:sp modelId="{D32907E9-4487-C641-A90B-8734AF86410A}">
      <dsp:nvSpPr>
        <dsp:cNvPr id="0" name=""/>
        <dsp:cNvSpPr/>
      </dsp:nvSpPr>
      <dsp:spPr>
        <a:xfrm>
          <a:off x="1149313" y="834825"/>
          <a:ext cx="3919329" cy="0"/>
        </a:xfrm>
        <a:prstGeom prst="lin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tint val="50000"/>
              <a:hueOff val="0"/>
              <a:satOff val="0"/>
              <a:lumOff val="0"/>
              <a:alpha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  <dsp:sp modelId="{178B931F-8CEF-0149-B4DF-A88FA13E58C2}">
      <dsp:nvSpPr>
        <dsp:cNvPr id="0" name=""/>
        <dsp:cNvSpPr/>
      </dsp:nvSpPr>
      <dsp:spPr>
        <a:xfrm>
          <a:off x="0" y="976312"/>
          <a:ext cx="5087973" cy="0"/>
        </a:xfrm>
        <a:prstGeom prst="line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3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47BBF4D0-3042-9C45-AD8E-AC9529290611}">
      <dsp:nvSpPr>
        <dsp:cNvPr id="0" name=""/>
        <dsp:cNvSpPr/>
      </dsp:nvSpPr>
      <dsp:spPr>
        <a:xfrm>
          <a:off x="0" y="976312"/>
          <a:ext cx="1149403" cy="97631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l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b="1" i="0" kern="1200">
              <a:latin typeface="+mj-lt"/>
              <a:ea typeface="+mj-lt"/>
              <a:cs typeface="Arial"/>
            </a:rPr>
            <a:t> XX/XX-XX/XX</a:t>
          </a:r>
        </a:p>
      </dsp:txBody>
      <dsp:txXfrm>
        <a:off x="0" y="976312"/>
        <a:ext cx="1149403" cy="976312"/>
      </dsp:txXfrm>
    </dsp:sp>
    <dsp:sp modelId="{40AD39FF-552E-3645-816F-DA192029EE94}">
      <dsp:nvSpPr>
        <dsp:cNvPr id="0" name=""/>
        <dsp:cNvSpPr/>
      </dsp:nvSpPr>
      <dsp:spPr>
        <a:xfrm>
          <a:off x="1216924" y="1020647"/>
          <a:ext cx="3862222" cy="88669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0" i="0" kern="1200" dirty="0">
              <a:latin typeface="Arial"/>
              <a:cs typeface="Arial"/>
            </a:rPr>
            <a:t>Audio Collection</a:t>
          </a:r>
          <a:endParaRPr lang="en-US" sz="2000" b="1" i="0" kern="1200" dirty="0">
            <a:latin typeface="Arial"/>
            <a:cs typeface="Arial"/>
          </a:endParaRPr>
        </a:p>
      </dsp:txBody>
      <dsp:txXfrm>
        <a:off x="1216924" y="1020647"/>
        <a:ext cx="3862222" cy="886690"/>
      </dsp:txXfrm>
    </dsp:sp>
    <dsp:sp modelId="{3C32CEDB-4D51-DE42-A3D8-8AC9E88624F2}">
      <dsp:nvSpPr>
        <dsp:cNvPr id="0" name=""/>
        <dsp:cNvSpPr/>
      </dsp:nvSpPr>
      <dsp:spPr>
        <a:xfrm>
          <a:off x="1149403" y="1907337"/>
          <a:ext cx="3903429" cy="0"/>
        </a:xfrm>
        <a:prstGeom prst="lin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tint val="50000"/>
              <a:hueOff val="0"/>
              <a:satOff val="0"/>
              <a:lumOff val="0"/>
              <a:alpha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  <dsp:sp modelId="{913B5E25-C84D-514D-AB84-FB479AF2BAA5}">
      <dsp:nvSpPr>
        <dsp:cNvPr id="0" name=""/>
        <dsp:cNvSpPr/>
      </dsp:nvSpPr>
      <dsp:spPr>
        <a:xfrm>
          <a:off x="0" y="1952624"/>
          <a:ext cx="5087973" cy="0"/>
        </a:xfrm>
        <a:prstGeom prst="line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3E5AB2BF-A462-A841-B59B-E575612010D9}">
      <dsp:nvSpPr>
        <dsp:cNvPr id="0" name=""/>
        <dsp:cNvSpPr/>
      </dsp:nvSpPr>
      <dsp:spPr>
        <a:xfrm>
          <a:off x="0" y="1952624"/>
          <a:ext cx="1138869" cy="97631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l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800" b="1" i="0" kern="1200">
            <a:latin typeface="+mj-lt"/>
            <a:cs typeface="Arial Black" panose="020B0604020202020204" pitchFamily="34" charset="0"/>
          </a:endParaRPr>
        </a:p>
        <a:p>
          <a:pPr marL="0" lvl="0" indent="0" algn="l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b="1" i="0" kern="1200">
              <a:latin typeface="+mj-lt"/>
              <a:cs typeface="Arial Black" panose="020B0604020202020204" pitchFamily="34" charset="0"/>
            </a:rPr>
            <a:t>XX/XX</a:t>
          </a:r>
        </a:p>
      </dsp:txBody>
      <dsp:txXfrm>
        <a:off x="0" y="1952624"/>
        <a:ext cx="1138869" cy="976312"/>
      </dsp:txXfrm>
    </dsp:sp>
    <dsp:sp modelId="{C5AD48B0-9931-9B4D-A60B-A844B7F448FC}">
      <dsp:nvSpPr>
        <dsp:cNvPr id="0" name=""/>
        <dsp:cNvSpPr/>
      </dsp:nvSpPr>
      <dsp:spPr>
        <a:xfrm>
          <a:off x="1200761" y="1996959"/>
          <a:ext cx="3874568" cy="88669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0" i="0" kern="1200" dirty="0">
              <a:latin typeface="Arial"/>
              <a:cs typeface="Arial"/>
            </a:rPr>
            <a:t>Debrief</a:t>
          </a:r>
        </a:p>
      </dsp:txBody>
      <dsp:txXfrm>
        <a:off x="1200761" y="1996959"/>
        <a:ext cx="3874568" cy="886690"/>
      </dsp:txXfrm>
    </dsp:sp>
    <dsp:sp modelId="{1486AE56-865C-6E48-9D6E-6B6DFA851578}">
      <dsp:nvSpPr>
        <dsp:cNvPr id="0" name=""/>
        <dsp:cNvSpPr/>
      </dsp:nvSpPr>
      <dsp:spPr>
        <a:xfrm>
          <a:off x="1138869" y="2883649"/>
          <a:ext cx="3867654" cy="0"/>
        </a:xfrm>
        <a:prstGeom prst="lin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tint val="50000"/>
              <a:hueOff val="0"/>
              <a:satOff val="0"/>
              <a:lumOff val="0"/>
              <a:alpha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  <dsp:sp modelId="{88532B37-2569-E445-B003-569B3ACBA8CA}">
      <dsp:nvSpPr>
        <dsp:cNvPr id="0" name=""/>
        <dsp:cNvSpPr/>
      </dsp:nvSpPr>
      <dsp:spPr>
        <a:xfrm>
          <a:off x="0" y="2928937"/>
          <a:ext cx="5087973" cy="0"/>
        </a:xfrm>
        <a:prstGeom prst="line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4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C76500F5-9E3D-F842-99EC-C1DB4300D8B6}">
      <dsp:nvSpPr>
        <dsp:cNvPr id="0" name=""/>
        <dsp:cNvSpPr/>
      </dsp:nvSpPr>
      <dsp:spPr>
        <a:xfrm>
          <a:off x="0" y="2928937"/>
          <a:ext cx="1148233" cy="97631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l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b="1" i="0" kern="1200">
              <a:latin typeface="+mj-lt"/>
              <a:cs typeface="Arial Black" panose="020B0604020202020204" pitchFamily="34" charset="0"/>
            </a:rPr>
            <a:t>XX/XX</a:t>
          </a:r>
        </a:p>
      </dsp:txBody>
      <dsp:txXfrm>
        <a:off x="0" y="2928937"/>
        <a:ext cx="1148233" cy="976312"/>
      </dsp:txXfrm>
    </dsp:sp>
    <dsp:sp modelId="{4249D1DC-A83D-314A-B537-01066820A2A2}">
      <dsp:nvSpPr>
        <dsp:cNvPr id="0" name=""/>
        <dsp:cNvSpPr/>
      </dsp:nvSpPr>
      <dsp:spPr>
        <a:xfrm>
          <a:off x="1217942" y="2954607"/>
          <a:ext cx="3865674" cy="88669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l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0" i="0" kern="1200" dirty="0">
              <a:latin typeface="Arial"/>
              <a:cs typeface="Arial"/>
            </a:rPr>
            <a:t>Online Use </a:t>
          </a:r>
          <a:endParaRPr lang="en-US" sz="2000" b="1" i="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1217942" y="2954607"/>
        <a:ext cx="3865674" cy="886690"/>
      </dsp:txXfrm>
    </dsp:sp>
    <dsp:sp modelId="{0D57756D-529C-2140-A977-BD0E25A5CF9F}">
      <dsp:nvSpPr>
        <dsp:cNvPr id="0" name=""/>
        <dsp:cNvSpPr/>
      </dsp:nvSpPr>
      <dsp:spPr>
        <a:xfrm>
          <a:off x="1148233" y="3859962"/>
          <a:ext cx="3899454" cy="0"/>
        </a:xfrm>
        <a:prstGeom prst="lin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tint val="50000"/>
              <a:hueOff val="0"/>
              <a:satOff val="0"/>
              <a:lumOff val="0"/>
              <a:alpha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matrix1">
  <dgm:title val=""/>
  <dgm:desc val=""/>
  <dgm:catLst>
    <dgm:cat type="matrix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3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3" destOrd="0"/>
      </dgm:cxnLst>
      <dgm:bg/>
      <dgm:whole/>
    </dgm:dataModel>
  </dgm:clrData>
  <dgm:layoutNode name="diagram">
    <dgm:varLst>
      <dgm:chMax val="1"/>
      <dgm:dir/>
      <dgm:animLvl val="ctr"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ctrX" for="ch" forName="matrix" refType="w" fact="0.5"/>
      <dgm:constr type="ctrY" for="ch" forName="matrix" refType="h" fact="0.5"/>
      <dgm:constr type="w" for="ch" forName="matrix" refType="w"/>
      <dgm:constr type="h" for="ch" forName="matrix" refType="h"/>
      <dgm:constr type="ctrX" for="ch" forName="centerTile" refType="w" fact="0.5"/>
      <dgm:constr type="ctrY" for="ch" forName="centerTile" refType="h" fact="0.5"/>
      <dgm:constr type="w" for="ch" forName="centerTile" refType="w" fact="0.3"/>
      <dgm:constr type="h" for="ch" forName="centerTile" refType="h" fact="0.25"/>
      <dgm:constr type="primFontSz" for="des" ptType="node" op="equ" val="65"/>
    </dgm:constrLst>
    <dgm:ruleLst/>
    <dgm:choose name="Name0">
      <dgm:if name="Name1" axis="ch" ptType="node" func="cnt" op="gte" val="1">
        <dgm:layoutNode name="matrix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l" for="ch" forName="tile1"/>
            <dgm:constr type="t" for="ch" forName="tile1"/>
            <dgm:constr type="r" for="ch" forName="tile1" refType="w" fact="0.5"/>
            <dgm:constr type="b" for="ch" forName="tile1" refType="h" fact="0.5"/>
            <dgm:constr type="l" for="ch" forName="tile1text" refType="l" refFor="ch" refForName="tile1"/>
            <dgm:constr type="t" for="ch" forName="tile1text" refType="t" refFor="ch" refForName="tile1"/>
            <dgm:constr type="w" for="ch" forName="tile1text" refType="w" refFor="ch" refForName="tile1"/>
            <dgm:constr type="h" for="ch" forName="tile1text" refType="h" refFor="ch" refForName="tile1" fact="0.75"/>
            <dgm:constr type="r" for="ch" forName="tile2" refType="w"/>
            <dgm:constr type="t" for="ch" forName="tile2"/>
            <dgm:constr type="l" for="ch" forName="tile2" refType="w" fact="0.5"/>
            <dgm:constr type="b" for="ch" forName="tile2" refType="h" fact="0.5"/>
            <dgm:constr type="r" for="ch" forName="tile2text" refType="r" refFor="ch" refForName="tile2"/>
            <dgm:constr type="t" for="ch" forName="tile2text" refType="t" refFor="ch" refForName="tile2"/>
            <dgm:constr type="w" for="ch" forName="tile2text" refType="w" refFor="ch" refForName="tile2"/>
            <dgm:constr type="h" for="ch" forName="tile2text" refType="h" refFor="ch" refForName="tile2" fact="0.75"/>
            <dgm:constr type="l" for="ch" forName="tile3"/>
            <dgm:constr type="b" for="ch" forName="tile3" refType="h"/>
            <dgm:constr type="r" for="ch" forName="tile3" refType="w" fact="0.5"/>
            <dgm:constr type="t" for="ch" forName="tile3" refType="h" fact="0.5"/>
            <dgm:constr type="l" for="ch" forName="tile3text" refType="l" refFor="ch" refForName="tile3"/>
            <dgm:constr type="b" for="ch" forName="tile3text" refType="b" refFor="ch" refForName="tile3"/>
            <dgm:constr type="w" for="ch" forName="tile3text" refType="w" refFor="ch" refForName="tile3"/>
            <dgm:constr type="h" for="ch" forName="tile3text" refType="h" refFor="ch" refForName="tile3" fact="0.75"/>
            <dgm:constr type="r" for="ch" forName="tile4" refType="w"/>
            <dgm:constr type="b" for="ch" forName="tile4" refType="h"/>
            <dgm:constr type="l" for="ch" forName="tile4" refType="w" fact="0.5"/>
            <dgm:constr type="t" for="ch" forName="tile4" refType="h" fact="0.5"/>
            <dgm:constr type="r" for="ch" forName="tile4text" refType="r" refFor="ch" refForName="tile4"/>
            <dgm:constr type="b" for="ch" forName="tile4text" refType="b" refFor="ch" refForName="tile4"/>
            <dgm:constr type="w" for="ch" forName="tile4text" refType="w" refFor="ch" refForName="tile4"/>
            <dgm:constr type="h" for="ch" forName="tile4text" refType="h" refFor="ch" refForName="tile4" fact="0.75"/>
          </dgm:constrLst>
          <dgm:ruleLst/>
          <dgm:layoutNode name="tile1" styleLbl="node1">
            <dgm:alg type="sp"/>
            <dgm:shape xmlns:r="http://schemas.openxmlformats.org/officeDocument/2006/relationships" rot="270" type="round1Rect" r:blip="">
              <dgm:adjLst/>
            </dgm:shape>
            <dgm:choose name="Name2">
              <dgm:if name="Name3" func="var" arg="dir" op="equ" val="norm">
                <dgm:presOf axis="ch ch desOrSelf" ptType="node node node" st="1 1 1" cnt="1 1 0"/>
              </dgm:if>
              <dgm:else name="Name4">
                <dgm:presOf axis="ch ch desOrSelf" ptType="node node node" st="1 2 1" cnt="1 1 0"/>
              </dgm:else>
            </dgm:choose>
            <dgm:constrLst/>
            <dgm:ruleLst/>
          </dgm:layoutNode>
          <dgm:layoutNode name="tile1text" styleLbl="node1">
            <dgm:varLst>
              <dgm:chMax val="0"/>
              <dgm:chPref val="0"/>
              <dgm:bulletEnabled val="1"/>
            </dgm:varLst>
            <dgm:choose name="Name5">
              <dgm:if name="Name6" axis="root des" func="maxDepth" op="gte" val="3">
                <dgm:alg type="tx">
                  <dgm:param type="txAnchorVert" val="t"/>
                  <dgm:param type="parTxLTRAlign" val="l"/>
                  <dgm:param type="parTxRTLAlign" val="r"/>
                </dgm:alg>
              </dgm:if>
              <dgm:else name="Name7">
                <dgm:alg type="tx"/>
              </dgm:else>
            </dgm:choose>
            <dgm:shape xmlns:r="http://schemas.openxmlformats.org/officeDocument/2006/relationships" rot="270" type="rect" r:blip="" hideGeom="1">
              <dgm:adjLst>
                <dgm:adj idx="1" val="0.2"/>
              </dgm:adjLst>
            </dgm:shape>
            <dgm:choose name="Name8">
              <dgm:if name="Name9" func="var" arg="dir" op="equ" val="norm">
                <dgm:presOf axis="ch ch desOrSelf" ptType="node node node" st="1 1 1" cnt="1 1 0"/>
              </dgm:if>
              <dgm:else name="Name10">
                <dgm:presOf axis="ch ch desOrSelf" ptType="node node node" st="1 2 1" cnt="1 1 0"/>
              </dgm:else>
            </dgm:choose>
            <dgm:constrLst/>
            <dgm:ruleLst>
              <dgm:rule type="primFontSz" val="5" fact="NaN" max="NaN"/>
            </dgm:ruleLst>
          </dgm:layoutNode>
          <dgm:layoutNode name="tile2" styleLbl="node1">
            <dgm:alg type="sp"/>
            <dgm:shape xmlns:r="http://schemas.openxmlformats.org/officeDocument/2006/relationships" type="round1Rect" r:blip="">
              <dgm:adjLst/>
            </dgm:shape>
            <dgm:choose name="Name11">
              <dgm:if name="Name12" func="var" arg="dir" op="equ" val="norm">
                <dgm:presOf axis="ch ch desOrSelf" ptType="node node node" st="1 2 1" cnt="1 1 0"/>
              </dgm:if>
              <dgm:else name="Name13">
                <dgm:presOf axis="ch ch desOrSelf" ptType="node node node" st="1 1 1" cnt="1 1 0"/>
              </dgm:else>
            </dgm:choose>
            <dgm:constrLst/>
            <dgm:ruleLst/>
          </dgm:layoutNode>
          <dgm:layoutNode name="tile2text" styleLbl="node1">
            <dgm:varLst>
              <dgm:chMax val="0"/>
              <dgm:chPref val="0"/>
              <dgm:bulletEnabled val="1"/>
            </dgm:varLst>
            <dgm:choose name="Name14">
              <dgm:if name="Name15" axis="root des" func="maxDepth" op="gte" val="3">
                <dgm:alg type="tx">
                  <dgm:param type="txAnchorVert" val="t"/>
                  <dgm:param type="parTxLTRAlign" val="l"/>
                  <dgm:param type="parTxRTLAlign" val="r"/>
                </dgm:alg>
              </dgm:if>
              <dgm:else name="Name16">
                <dgm:alg type="tx"/>
              </dgm:else>
            </dgm:choose>
            <dgm:shape xmlns:r="http://schemas.openxmlformats.org/officeDocument/2006/relationships" type="rect" r:blip="" hideGeom="1">
              <dgm:adjLst/>
            </dgm:shape>
            <dgm:choose name="Name17">
              <dgm:if name="Name18" func="var" arg="dir" op="equ" val="norm">
                <dgm:presOf axis="ch ch desOrSelf" ptType="node node node" st="1 2 1" cnt="1 1 0"/>
              </dgm:if>
              <dgm:else name="Name19">
                <dgm:presOf axis="ch ch desOrSelf" ptType="node node node" st="1 1 1" cnt="1 1 0"/>
              </dgm:else>
            </dgm:choose>
            <dgm:constrLst/>
            <dgm:ruleLst>
              <dgm:rule type="primFontSz" val="5" fact="NaN" max="NaN"/>
            </dgm:ruleLst>
          </dgm:layoutNode>
          <dgm:layoutNode name="tile3" styleLbl="node1">
            <dgm:alg type="sp"/>
            <dgm:shape xmlns:r="http://schemas.openxmlformats.org/officeDocument/2006/relationships" rot="180" type="round1Rect" r:blip="">
              <dgm:adjLst/>
            </dgm:shape>
            <dgm:choose name="Name20">
              <dgm:if name="Name21" func="var" arg="dir" op="equ" val="norm">
                <dgm:presOf axis="ch ch desOrSelf" ptType="node node node" st="1 3 1" cnt="1 1 0"/>
              </dgm:if>
              <dgm:else name="Name22">
                <dgm:presOf axis="ch ch desOrSelf" ptType="node node node" st="1 4 1" cnt="1 1 0"/>
              </dgm:else>
            </dgm:choose>
            <dgm:constrLst/>
            <dgm:ruleLst/>
          </dgm:layoutNode>
          <dgm:layoutNode name="tile3text" styleLbl="node1">
            <dgm:varLst>
              <dgm:chMax val="0"/>
              <dgm:chPref val="0"/>
              <dgm:bulletEnabled val="1"/>
            </dgm:varLst>
            <dgm:choose name="Name23">
              <dgm:if name="Name24" axis="root des" func="maxDepth" op="gte" val="3">
                <dgm:alg type="tx">
                  <dgm:param type="txAnchorVert" val="t"/>
                  <dgm:param type="parTxLTRAlign" val="l"/>
                  <dgm:param type="parTxRTLAlign" val="r"/>
                </dgm:alg>
              </dgm:if>
              <dgm:else name="Name25">
                <dgm:alg type="tx"/>
              </dgm:else>
            </dgm:choose>
            <dgm:shape xmlns:r="http://schemas.openxmlformats.org/officeDocument/2006/relationships" rot="180" type="rect" r:blip="" hideGeom="1">
              <dgm:adjLst/>
            </dgm:shape>
            <dgm:choose name="Name26">
              <dgm:if name="Name27" func="var" arg="dir" op="equ" val="norm">
                <dgm:presOf axis="ch ch desOrSelf" ptType="node node node" st="1 3 1" cnt="1 1 0"/>
              </dgm:if>
              <dgm:else name="Name28">
                <dgm:presOf axis="ch ch desOrSelf" ptType="node node node" st="1 4 1" cnt="1 1 0"/>
              </dgm:else>
            </dgm:choose>
            <dgm:constrLst/>
            <dgm:ruleLst>
              <dgm:rule type="primFontSz" val="5" fact="NaN" max="NaN"/>
            </dgm:ruleLst>
          </dgm:layoutNode>
          <dgm:layoutNode name="tile4" styleLbl="node1">
            <dgm:alg type="sp"/>
            <dgm:shape xmlns:r="http://schemas.openxmlformats.org/officeDocument/2006/relationships" rot="90" type="round1Rect" r:blip="">
              <dgm:adjLst/>
            </dgm:shape>
            <dgm:choose name="Name29">
              <dgm:if name="Name30" func="var" arg="dir" op="equ" val="norm">
                <dgm:presOf axis="ch ch desOrSelf" ptType="node node node" st="1 4 1" cnt="1 1 0"/>
              </dgm:if>
              <dgm:else name="Name31">
                <dgm:presOf axis="ch ch desOrSelf" ptType="node node node" st="1 3 1" cnt="1 1 0"/>
              </dgm:else>
            </dgm:choose>
            <dgm:constrLst/>
            <dgm:ruleLst/>
          </dgm:layoutNode>
          <dgm:layoutNode name="tile4text" styleLbl="node1">
            <dgm:varLst>
              <dgm:chMax val="0"/>
              <dgm:chPref val="0"/>
              <dgm:bulletEnabled val="1"/>
            </dgm:varLst>
            <dgm:choose name="Name32">
              <dgm:if name="Name33" axis="root des" func="maxDepth" op="gte" val="3">
                <dgm:alg type="tx">
                  <dgm:param type="txAnchorVert" val="t"/>
                  <dgm:param type="parTxLTRAlign" val="l"/>
                  <dgm:param type="parTxRTLAlign" val="r"/>
                </dgm:alg>
              </dgm:if>
              <dgm:else name="Name34">
                <dgm:alg type="tx"/>
              </dgm:else>
            </dgm:choose>
            <dgm:shape xmlns:r="http://schemas.openxmlformats.org/officeDocument/2006/relationships" rot="90" type="rect" r:blip="" hideGeom="1">
              <dgm:adjLst/>
            </dgm:shape>
            <dgm:choose name="Name35">
              <dgm:if name="Name36" func="var" arg="dir" op="equ" val="norm">
                <dgm:presOf axis="ch ch desOrSelf" ptType="node node node" st="1 4 1" cnt="1 1 0"/>
              </dgm:if>
              <dgm:else name="Name37">
                <dgm:presOf axis="ch ch desOrSelf" ptType="node node node" st="1 3 1" cnt="1 1 0"/>
              </dgm:else>
            </dgm:choose>
            <dgm:constrLst/>
            <dgm:ruleLst>
              <dgm:rule type="primFontSz" val="5" fact="NaN" max="NaN"/>
            </dgm:ruleLst>
          </dgm:layoutNode>
        </dgm:layoutNode>
        <dgm:layoutNode name="centerTile" styleLbl="fgShp">
          <dgm:varLst>
            <dgm:chMax val="0"/>
            <dgm:chPref val="0"/>
          </dgm:varLst>
          <dgm:alg type="tx"/>
          <dgm:shape xmlns:r="http://schemas.openxmlformats.org/officeDocument/2006/relationships" type="roundRect" r:blip="">
            <dgm:adjLst/>
          </dgm:shape>
          <dgm:presOf axis="ch" ptType="node" cnt="1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if>
      <dgm:else name="Name38"/>
    </dgm:choos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0F28E57E-71D1-C556-E33B-967C72AFB67A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>
              <a:latin typeface="Arial" panose="020B0604020202020204" pitchFamily="34" charset="0"/>
            </a:endParaRP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F1D1545-13B0-5BFE-6447-7D91FA03FBBA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B0B517E-5B4E-4796-B3E5-ABD5B1E8DEBB}" type="datetimeFigureOut">
              <a:rPr lang="en-US" smtClean="0">
                <a:latin typeface="Arial" panose="020B0604020202020204" pitchFamily="34" charset="0"/>
              </a:rPr>
              <a:t>6/27/2024</a:t>
            </a:fld>
            <a:endParaRPr lang="en-US">
              <a:latin typeface="Arial" panose="020B0604020202020204" pitchFamily="34" charset="0"/>
            </a:endParaRP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E412A3F-C12B-B588-4D52-693521F32E57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>
              <a:latin typeface="Arial" panose="020B0604020202020204" pitchFamily="34" charset="0"/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24D46EB-918D-1352-0374-E9817F2FCCAA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38E2F0E-5487-4C76-B371-481DF6DE48D5}" type="slidenum">
              <a:rPr lang="en-US" smtClean="0">
                <a:latin typeface="Arial" panose="020B0604020202020204" pitchFamily="34" charset="0"/>
              </a:rPr>
              <a:t>‹#›</a:t>
            </a:fld>
            <a:endParaRPr lang="en-US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0508716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Arial" panose="020B0604020202020204" pitchFamily="34" charset="0"/>
              </a:defRPr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latin typeface="Arial" panose="020B0604020202020204" pitchFamily="34" charset="0"/>
              </a:defRPr>
            </a:lvl1pPr>
          </a:lstStyle>
          <a:p>
            <a:fld id="{9CD02F0F-8060-46DD-B5D9-F581A8987601}" type="datetimeFigureOut">
              <a:rPr lang="en-US" smtClean="0"/>
              <a:pPr/>
              <a:t>6/27/2024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Arial" panose="020B0604020202020204" pitchFamily="34" charset="0"/>
              </a:defRPr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latin typeface="Arial" panose="020B0604020202020204" pitchFamily="34" charset="0"/>
              </a:defRPr>
            </a:lvl1pPr>
          </a:lstStyle>
          <a:p>
            <a:fld id="{5E711A28-83A9-4993-9B62-ABA8BB15469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779299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39D21CC-DD94-204E-93C8-E1AAF3084C8D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68401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err="1">
                <a:latin typeface="Arial"/>
                <a:cs typeface="Arial"/>
              </a:rPr>
              <a:t>Sundjata</a:t>
            </a:r>
          </a:p>
          <a:p>
            <a:endParaRPr lang="en-US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>
              <a:solidFill>
                <a:schemeClr val="bg1"/>
              </a:solidFill>
              <a:latin typeface="+mj-lt"/>
              <a:cs typeface="Calibri Light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E711A28-83A9-4993-9B62-ABA8BB15469E}" type="slidenum">
              <a:rPr lang="en-US" smtClean="0"/>
              <a:pPr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938664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39D21CC-DD94-204E-93C8-E1AAF3084C8D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859291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E711A28-83A9-4993-9B62-ABA8BB15469E}" type="slidenum">
              <a:rPr lang="en-US" smtClean="0"/>
              <a:pPr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473321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39D21CC-DD94-204E-93C8-E1AAF3084C8D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023494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39D21CC-DD94-204E-93C8-E1AAF3084C8D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868731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ransition Slide (Green)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Icon&#10;&#10;Description automatically generated">
            <a:extLst>
              <a:ext uri="{FF2B5EF4-FFF2-40B4-BE49-F238E27FC236}">
                <a16:creationId xmlns:a16="http://schemas.microsoft.com/office/drawing/2014/main" id="{AEE548B7-B364-3937-54E0-3E154922E66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duotone>
              <a:schemeClr val="bg2">
                <a:shade val="45000"/>
                <a:satMod val="135000"/>
              </a:schemeClr>
              <a:prstClr val="white"/>
            </a:duotone>
            <a:alphaModFix amt="14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196768">
            <a:off x="-954098" y="1906282"/>
            <a:ext cx="14100194" cy="3289276"/>
          </a:xfrm>
          <a:prstGeom prst="rect">
            <a:avLst/>
          </a:prstGeom>
        </p:spPr>
      </p:pic>
      <p:pic>
        <p:nvPicPr>
          <p:cNvPr id="16" name="Picture 15" descr="Icon&#10;&#10;Description automatically generated">
            <a:extLst>
              <a:ext uri="{FF2B5EF4-FFF2-40B4-BE49-F238E27FC236}">
                <a16:creationId xmlns:a16="http://schemas.microsoft.com/office/drawing/2014/main" id="{C3952744-B70E-CFB2-D084-538380D6E34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duotone>
              <a:schemeClr val="bg2">
                <a:shade val="45000"/>
                <a:satMod val="135000"/>
              </a:schemeClr>
              <a:prstClr val="white"/>
            </a:duotone>
            <a:alphaModFix amt="14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196768">
            <a:off x="2520622" y="5091442"/>
            <a:ext cx="14100194" cy="3289276"/>
          </a:xfrm>
          <a:prstGeom prst="rect">
            <a:avLst/>
          </a:prstGeom>
        </p:spPr>
      </p:pic>
      <p:pic>
        <p:nvPicPr>
          <p:cNvPr id="17" name="Picture 16" descr="Icon&#10;&#10;Description automatically generated">
            <a:extLst>
              <a:ext uri="{FF2B5EF4-FFF2-40B4-BE49-F238E27FC236}">
                <a16:creationId xmlns:a16="http://schemas.microsoft.com/office/drawing/2014/main" id="{8B60917A-1EA5-5A76-6E22-E0BC1A85973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duotone>
              <a:schemeClr val="bg2">
                <a:shade val="45000"/>
                <a:satMod val="135000"/>
              </a:schemeClr>
              <a:prstClr val="white"/>
            </a:duotone>
            <a:alphaModFix amt="14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196768">
            <a:off x="-2950224" y="-1932660"/>
            <a:ext cx="14100194" cy="3289276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09F65F7A-251B-EC36-0449-F5269A8F2A6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68415" y="3413760"/>
            <a:ext cx="7434805" cy="1889760"/>
          </a:xfrm>
        </p:spPr>
        <p:txBody>
          <a:bodyPr anchor="b">
            <a:normAutofit/>
          </a:bodyPr>
          <a:lstStyle>
            <a:lvl1pPr algn="l">
              <a:defRPr sz="40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0" name="Text Placeholder 3">
            <a:extLst>
              <a:ext uri="{FF2B5EF4-FFF2-40B4-BE49-F238E27FC236}">
                <a16:creationId xmlns:a16="http://schemas.microsoft.com/office/drawing/2014/main" id="{47E59779-3E71-A3DC-E6DC-CF297F2DC32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968414" y="5325479"/>
            <a:ext cx="7434805" cy="838200"/>
          </a:xfrm>
        </p:spPr>
        <p:txBody>
          <a:bodyPr>
            <a:normAutofit/>
          </a:bodyPr>
          <a:lstStyle>
            <a:lvl1pPr marL="0" indent="0">
              <a:buNone/>
              <a:defRPr sz="2000">
                <a:solidFill>
                  <a:schemeClr val="bg1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67376899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4AE856E-28BC-0627-08EB-4B3D2774193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206625"/>
            <a:ext cx="10515600" cy="3905250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3397750-C28C-D8C5-B002-B5514202FB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948416" y="6356350"/>
            <a:ext cx="423164" cy="365125"/>
          </a:xfrm>
        </p:spPr>
        <p:txBody>
          <a:bodyPr/>
          <a:lstStyle>
            <a:lvl1pPr algn="ctr">
              <a:defRPr sz="1100">
                <a:solidFill>
                  <a:schemeClr val="accent1"/>
                </a:solidFill>
                <a:latin typeface="Arial Black" panose="020B0A04020102020204" pitchFamily="34" charset="0"/>
              </a:defRPr>
            </a:lvl1pPr>
          </a:lstStyle>
          <a:p>
            <a:fld id="{2D7F2E39-D779-4320-B2B5-D58ED4E97F2F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5D794A99-29A7-5784-C6AC-BD97C70D08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069495"/>
            <a:ext cx="10515600" cy="1002193"/>
          </a:xfrm>
        </p:spPr>
        <p:txBody>
          <a:bodyPr/>
          <a:lstStyle>
            <a:lvl1pPr>
              <a:defRPr>
                <a:solidFill>
                  <a:schemeClr val="accent3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87005293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itle 1">
            <a:extLst>
              <a:ext uri="{FF2B5EF4-FFF2-40B4-BE49-F238E27FC236}">
                <a16:creationId xmlns:a16="http://schemas.microsoft.com/office/drawing/2014/main" id="{83F25F07-0285-FA4A-E831-8F9D2922E2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069495"/>
            <a:ext cx="10515600" cy="1002193"/>
          </a:xfrm>
        </p:spPr>
        <p:txBody>
          <a:bodyPr/>
          <a:lstStyle>
            <a:lvl1pPr>
              <a:defRPr>
                <a:solidFill>
                  <a:schemeClr val="accent3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C9699B83-30C2-6635-4004-47B5D558D9AF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38200" y="934558"/>
            <a:ext cx="10550526" cy="255902"/>
          </a:xfrm>
        </p:spPr>
        <p:txBody>
          <a:bodyPr anchor="ctr">
            <a:noAutofit/>
          </a:bodyPr>
          <a:lstStyle>
            <a:lvl1pPr marL="0" indent="0">
              <a:buNone/>
              <a:defRPr sz="1300">
                <a:solidFill>
                  <a:schemeClr val="accent2"/>
                </a:solidFill>
                <a:latin typeface="Arial Black" panose="020B0A04020102020204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Slide Number Placeholder 5">
            <a:extLst>
              <a:ext uri="{FF2B5EF4-FFF2-40B4-BE49-F238E27FC236}">
                <a16:creationId xmlns:a16="http://schemas.microsoft.com/office/drawing/2014/main" id="{7C029264-E9E3-0A69-A915-45647C8ADF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948416" y="6356349"/>
            <a:ext cx="423164" cy="365125"/>
          </a:xfrm>
        </p:spPr>
        <p:txBody>
          <a:bodyPr/>
          <a:lstStyle>
            <a:lvl1pPr algn="ctr">
              <a:defRPr sz="1100">
                <a:solidFill>
                  <a:schemeClr val="accent1"/>
                </a:solidFill>
                <a:latin typeface="Arial Black" panose="020B0A04020102020204" pitchFamily="34" charset="0"/>
              </a:defRPr>
            </a:lvl1pPr>
          </a:lstStyle>
          <a:p>
            <a:fld id="{2D7F2E39-D779-4320-B2B5-D58ED4E97F2F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71E6786B-7BB6-351D-121D-C53DB70C900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206625"/>
            <a:ext cx="10515600" cy="3905250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61339421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"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4AE856E-28BC-0627-08EB-4B3D2774193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406390" y="811531"/>
            <a:ext cx="5947410" cy="5063490"/>
          </a:xfrm>
        </p:spPr>
        <p:txBody>
          <a:bodyPr anchor="ctr">
            <a:normAutofit/>
          </a:bodyPr>
          <a:lstStyle>
            <a:lvl1pPr>
              <a:defRPr sz="3200" b="1">
                <a:solidFill>
                  <a:schemeClr val="bg1">
                    <a:alpha val="75000"/>
                  </a:schemeClr>
                </a:solidFill>
                <a:latin typeface="Arial Black" panose="020B0A04020102020204" pitchFamily="34" charset="0"/>
              </a:defRPr>
            </a:lvl1pPr>
            <a:lvl2pPr>
              <a:defRPr sz="2800" b="1">
                <a:solidFill>
                  <a:schemeClr val="bg1">
                    <a:alpha val="75000"/>
                  </a:schemeClr>
                </a:solidFill>
                <a:latin typeface="Arial Black" panose="020B0A04020102020204" pitchFamily="34" charset="0"/>
              </a:defRPr>
            </a:lvl2pPr>
            <a:lvl3pPr>
              <a:defRPr sz="2400" b="1">
                <a:solidFill>
                  <a:schemeClr val="bg1">
                    <a:alpha val="75000"/>
                  </a:schemeClr>
                </a:solidFill>
                <a:latin typeface="Arial Black" panose="020B0A04020102020204" pitchFamily="34" charset="0"/>
              </a:defRPr>
            </a:lvl3pPr>
            <a:lvl4pPr>
              <a:defRPr sz="2000" b="1">
                <a:solidFill>
                  <a:schemeClr val="bg1">
                    <a:alpha val="75000"/>
                  </a:schemeClr>
                </a:solidFill>
                <a:latin typeface="Arial Black" panose="020B0A04020102020204" pitchFamily="34" charset="0"/>
              </a:defRPr>
            </a:lvl4pPr>
            <a:lvl5pPr>
              <a:defRPr sz="2000" b="1">
                <a:solidFill>
                  <a:schemeClr val="bg1">
                    <a:alpha val="75000"/>
                  </a:schemeClr>
                </a:solidFill>
                <a:latin typeface="Arial Black" panose="020B0A0402010202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3397750-C28C-D8C5-B002-B5514202FB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948416" y="6356350"/>
            <a:ext cx="423164" cy="365125"/>
          </a:xfrm>
        </p:spPr>
        <p:txBody>
          <a:bodyPr/>
          <a:lstStyle>
            <a:lvl1pPr algn="ctr">
              <a:defRPr sz="1100">
                <a:solidFill>
                  <a:schemeClr val="bg1"/>
                </a:solidFill>
                <a:latin typeface="Arial Black" panose="020B0A04020102020204" pitchFamily="34" charset="0"/>
              </a:defRPr>
            </a:lvl1pPr>
          </a:lstStyle>
          <a:p>
            <a:fld id="{2D7F2E39-D779-4320-B2B5-D58ED4E97F2F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5D794A99-29A7-5784-C6AC-BD97C70D08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691640"/>
            <a:ext cx="4156710" cy="2548890"/>
          </a:xfrm>
        </p:spPr>
        <p:txBody>
          <a:bodyPr>
            <a:normAutofit/>
          </a:bodyPr>
          <a:lstStyle>
            <a:lvl1pPr>
              <a:defRPr sz="44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57651471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ransition Slide (Purple)"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Icon&#10;&#10;Description automatically generated">
            <a:extLst>
              <a:ext uri="{FF2B5EF4-FFF2-40B4-BE49-F238E27FC236}">
                <a16:creationId xmlns:a16="http://schemas.microsoft.com/office/drawing/2014/main" id="{AEE548B7-B364-3937-54E0-3E154922E66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duotone>
              <a:schemeClr val="bg2">
                <a:shade val="45000"/>
                <a:satMod val="135000"/>
              </a:schemeClr>
              <a:prstClr val="white"/>
            </a:duotone>
            <a:alphaModFix amt="14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196768">
            <a:off x="-954098" y="1906282"/>
            <a:ext cx="14100194" cy="3289276"/>
          </a:xfrm>
          <a:prstGeom prst="rect">
            <a:avLst/>
          </a:prstGeom>
        </p:spPr>
      </p:pic>
      <p:pic>
        <p:nvPicPr>
          <p:cNvPr id="16" name="Picture 15" descr="Icon&#10;&#10;Description automatically generated">
            <a:extLst>
              <a:ext uri="{FF2B5EF4-FFF2-40B4-BE49-F238E27FC236}">
                <a16:creationId xmlns:a16="http://schemas.microsoft.com/office/drawing/2014/main" id="{C3952744-B70E-CFB2-D084-538380D6E34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duotone>
              <a:schemeClr val="bg2">
                <a:shade val="45000"/>
                <a:satMod val="135000"/>
              </a:schemeClr>
              <a:prstClr val="white"/>
            </a:duotone>
            <a:alphaModFix amt="14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196768">
            <a:off x="2520622" y="5091442"/>
            <a:ext cx="14100194" cy="3289276"/>
          </a:xfrm>
          <a:prstGeom prst="rect">
            <a:avLst/>
          </a:prstGeom>
        </p:spPr>
      </p:pic>
      <p:pic>
        <p:nvPicPr>
          <p:cNvPr id="17" name="Picture 16" descr="Icon&#10;&#10;Description automatically generated">
            <a:extLst>
              <a:ext uri="{FF2B5EF4-FFF2-40B4-BE49-F238E27FC236}">
                <a16:creationId xmlns:a16="http://schemas.microsoft.com/office/drawing/2014/main" id="{8B60917A-1EA5-5A76-6E22-E0BC1A85973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duotone>
              <a:schemeClr val="bg2">
                <a:shade val="45000"/>
                <a:satMod val="135000"/>
              </a:schemeClr>
              <a:prstClr val="white"/>
            </a:duotone>
            <a:alphaModFix amt="14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196768">
            <a:off x="-2950224" y="-1949438"/>
            <a:ext cx="14100194" cy="3289276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09F65F7A-251B-EC36-0449-F5269A8F2A6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68415" y="3413760"/>
            <a:ext cx="7434805" cy="1889760"/>
          </a:xfrm>
        </p:spPr>
        <p:txBody>
          <a:bodyPr anchor="b">
            <a:normAutofit/>
          </a:bodyPr>
          <a:lstStyle>
            <a:lvl1pPr algn="l">
              <a:defRPr sz="40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0" name="Text Placeholder 3">
            <a:extLst>
              <a:ext uri="{FF2B5EF4-FFF2-40B4-BE49-F238E27FC236}">
                <a16:creationId xmlns:a16="http://schemas.microsoft.com/office/drawing/2014/main" id="{47E59779-3E71-A3DC-E6DC-CF297F2DC32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968414" y="5325479"/>
            <a:ext cx="7434805" cy="838200"/>
          </a:xfrm>
        </p:spPr>
        <p:txBody>
          <a:bodyPr>
            <a:normAutofit/>
          </a:bodyPr>
          <a:lstStyle>
            <a:lvl1pPr marL="0" indent="0">
              <a:buNone/>
              <a:defRPr sz="2000">
                <a:solidFill>
                  <a:schemeClr val="bg1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7860714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 and Content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932E7A-1AF2-66DF-21EB-18A34CE5FC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20043" y="1015365"/>
            <a:ext cx="4922519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886D0D2-A81B-4574-1642-251DB6056C9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431280" y="2611119"/>
            <a:ext cx="4922519" cy="3565843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379D631F-6720-4098-D3CD-16B2390179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948416" y="6356350"/>
            <a:ext cx="423164" cy="365125"/>
          </a:xfrm>
        </p:spPr>
        <p:txBody>
          <a:bodyPr/>
          <a:lstStyle>
            <a:lvl1pPr algn="ctr">
              <a:defRPr sz="1100">
                <a:solidFill>
                  <a:schemeClr val="accent1"/>
                </a:solidFill>
                <a:latin typeface="Arial Black" panose="020B0A04020102020204" pitchFamily="34" charset="0"/>
              </a:defRPr>
            </a:lvl1pPr>
          </a:lstStyle>
          <a:p>
            <a:fld id="{2D7F2E39-D779-4320-B2B5-D58ED4E97F2F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58E43E87-9145-2C47-9710-84006B8D917E}"/>
              </a:ext>
            </a:extLst>
          </p:cNvPr>
          <p:cNvSpPr/>
          <p:nvPr userDrawn="1"/>
        </p:nvSpPr>
        <p:spPr>
          <a:xfrm>
            <a:off x="0" y="0"/>
            <a:ext cx="4826000" cy="6858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Arial" panose="020B0604020202020204" pitchFamily="34" charset="0"/>
            </a:endParaRPr>
          </a:p>
        </p:txBody>
      </p:sp>
      <p:sp>
        <p:nvSpPr>
          <p:cNvPr id="15" name="Picture Placeholder 14">
            <a:extLst>
              <a:ext uri="{FF2B5EF4-FFF2-40B4-BE49-F238E27FC236}">
                <a16:creationId xmlns:a16="http://schemas.microsoft.com/office/drawing/2014/main" id="{E373EB2D-3601-1C5C-DBCF-87468463267A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940121" y="1016000"/>
            <a:ext cx="4922518" cy="5842000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891246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 and Content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F3644C9B-4F30-594B-371F-2119F94B8CF4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343650" y="0"/>
            <a:ext cx="5848350" cy="6858000"/>
          </a:xfrm>
        </p:spPr>
        <p:txBody>
          <a:bodyPr/>
          <a:lstStyle/>
          <a:p>
            <a:endParaRPr lang="en-US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80E5AF8B-C95D-540E-8B58-6222E0417B53}"/>
              </a:ext>
            </a:extLst>
          </p:cNvPr>
          <p:cNvSpPr/>
          <p:nvPr userDrawn="1"/>
        </p:nvSpPr>
        <p:spPr>
          <a:xfrm>
            <a:off x="0" y="0"/>
            <a:ext cx="6343650" cy="685800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Arial" panose="020B0604020202020204" pitchFamily="34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4AE856E-28BC-0627-08EB-4B3D2774193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206625"/>
            <a:ext cx="4488180" cy="3905250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9BB1B0CC-661A-4326-19A3-AB39748C3176}"/>
              </a:ext>
            </a:extLst>
          </p:cNvPr>
          <p:cNvSpPr txBox="1"/>
          <p:nvPr userDrawn="1"/>
        </p:nvSpPr>
        <p:spPr>
          <a:xfrm>
            <a:off x="838200" y="6400412"/>
            <a:ext cx="525780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b="0">
                <a:solidFill>
                  <a:schemeClr val="bg1">
                    <a:lumMod val="75000"/>
                  </a:schemeClr>
                </a:solidFill>
                <a:latin typeface="Arial Black" panose="020B0A04020102020204" pitchFamily="34" charset="0"/>
                <a:ea typeface="Source Sans Pro Black" panose="020B0803030403020204" pitchFamily="34" charset="0"/>
              </a:rPr>
              <a:t>Fatherhood TIES </a:t>
            </a:r>
            <a:r>
              <a:rPr lang="en-US" sz="1100">
                <a:solidFill>
                  <a:schemeClr val="bg1">
                    <a:lumMod val="75000"/>
                  </a:schemeClr>
                </a:solidFill>
                <a:latin typeface="Arial Black" panose="020B0A04020102020204" pitchFamily="34" charset="0"/>
                <a:ea typeface="Source Sans Pro" panose="020B0503030403020204" pitchFamily="34" charset="0"/>
              </a:rPr>
              <a:t>| </a:t>
            </a:r>
            <a:r>
              <a:rPr lang="en-US" sz="1100">
                <a:solidFill>
                  <a:schemeClr val="bg1">
                    <a:lumMod val="75000"/>
                  </a:schemeClr>
                </a:solidFill>
                <a:latin typeface="Arial" panose="020B0604020202020204" pitchFamily="34" charset="0"/>
                <a:ea typeface="Source Sans Pro" panose="020B0503030403020204" pitchFamily="34" charset="0"/>
              </a:rPr>
              <a:t>December 5, 2022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3397750-C28C-D8C5-B002-B5514202FB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948416" y="6356350"/>
            <a:ext cx="423164" cy="365125"/>
          </a:xfrm>
        </p:spPr>
        <p:txBody>
          <a:bodyPr/>
          <a:lstStyle>
            <a:lvl1pPr algn="ctr">
              <a:defRPr sz="1100">
                <a:solidFill>
                  <a:schemeClr val="bg1"/>
                </a:solidFill>
                <a:latin typeface="Arial Black" panose="020B0A04020102020204" pitchFamily="34" charset="0"/>
              </a:defRPr>
            </a:lvl1pPr>
          </a:lstStyle>
          <a:p>
            <a:fld id="{2D7F2E39-D779-4320-B2B5-D58ED4E97F2F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5D794A99-29A7-5784-C6AC-BD97C70D08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069495"/>
            <a:ext cx="4488180" cy="1002193"/>
          </a:xfrm>
        </p:spPr>
        <p:txBody>
          <a:bodyPr>
            <a:noAutofit/>
          </a:bodyPr>
          <a:lstStyle>
            <a:lvl1pPr>
              <a:defRPr sz="3600">
                <a:solidFill>
                  <a:schemeClr val="accent3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68574030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Left S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4AE856E-28BC-0627-08EB-4B3D2774193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206625"/>
            <a:ext cx="4488180" cy="3905250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3397750-C28C-D8C5-B002-B5514202FB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948416" y="6356350"/>
            <a:ext cx="423164" cy="365125"/>
          </a:xfrm>
        </p:spPr>
        <p:txBody>
          <a:bodyPr/>
          <a:lstStyle>
            <a:lvl1pPr algn="ctr">
              <a:defRPr sz="1100">
                <a:solidFill>
                  <a:schemeClr val="accent1"/>
                </a:solidFill>
                <a:latin typeface="Arial Black" panose="020B0A04020102020204" pitchFamily="34" charset="0"/>
              </a:defRPr>
            </a:lvl1pPr>
          </a:lstStyle>
          <a:p>
            <a:fld id="{2D7F2E39-D779-4320-B2B5-D58ED4E97F2F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5D794A99-29A7-5784-C6AC-BD97C70D08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069495"/>
            <a:ext cx="4488180" cy="1002193"/>
          </a:xfrm>
        </p:spPr>
        <p:txBody>
          <a:bodyPr>
            <a:noAutofit/>
          </a:bodyPr>
          <a:lstStyle>
            <a:lvl1pPr>
              <a:defRPr sz="3600">
                <a:solidFill>
                  <a:schemeClr val="accent3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4" name="Text Placeholder 10">
            <a:extLst>
              <a:ext uri="{FF2B5EF4-FFF2-40B4-BE49-F238E27FC236}">
                <a16:creationId xmlns:a16="http://schemas.microsoft.com/office/drawing/2014/main" id="{9151238B-AFEC-B488-5E46-AD972DA21F91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38200" y="934558"/>
            <a:ext cx="4488180" cy="255902"/>
          </a:xfrm>
        </p:spPr>
        <p:txBody>
          <a:bodyPr anchor="ctr">
            <a:noAutofit/>
          </a:bodyPr>
          <a:lstStyle>
            <a:lvl1pPr marL="0" indent="0">
              <a:buNone/>
              <a:defRPr sz="1300">
                <a:solidFill>
                  <a:schemeClr val="accent2"/>
                </a:solidFill>
                <a:latin typeface="Arial Black" panose="020B0A04020102020204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39967922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Left S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3397750-C28C-D8C5-B002-B5514202FB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948416" y="6356350"/>
            <a:ext cx="423164" cy="365125"/>
          </a:xfrm>
        </p:spPr>
        <p:txBody>
          <a:bodyPr/>
          <a:lstStyle>
            <a:lvl1pPr algn="ctr">
              <a:defRPr sz="1100">
                <a:solidFill>
                  <a:schemeClr val="accent1"/>
                </a:solidFill>
                <a:latin typeface="Arial Black" panose="020B0A04020102020204" pitchFamily="34" charset="0"/>
              </a:defRPr>
            </a:lvl1pPr>
          </a:lstStyle>
          <a:p>
            <a:fld id="{2D7F2E39-D779-4320-B2B5-D58ED4E97F2F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5D794A99-29A7-5784-C6AC-BD97C70D08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069495"/>
            <a:ext cx="4488180" cy="4428335"/>
          </a:xfrm>
        </p:spPr>
        <p:txBody>
          <a:bodyPr>
            <a:noAutofit/>
          </a:bodyPr>
          <a:lstStyle>
            <a:lvl1pPr>
              <a:defRPr sz="3600">
                <a:solidFill>
                  <a:schemeClr val="accent3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92218689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>
            <a:extLst>
              <a:ext uri="{FF2B5EF4-FFF2-40B4-BE49-F238E27FC236}">
                <a16:creationId xmlns:a16="http://schemas.microsoft.com/office/drawing/2014/main" id="{3E06E841-7603-23FC-C2E5-3A90BB49F6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069495"/>
            <a:ext cx="10515600" cy="1002193"/>
          </a:xfrm>
        </p:spPr>
        <p:txBody>
          <a:bodyPr/>
          <a:lstStyle>
            <a:lvl1pPr>
              <a:defRPr>
                <a:solidFill>
                  <a:schemeClr val="accent3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F82F544A-4F2C-7D32-D915-8574E2B1C8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948416" y="6356350"/>
            <a:ext cx="423164" cy="365125"/>
          </a:xfrm>
        </p:spPr>
        <p:txBody>
          <a:bodyPr/>
          <a:lstStyle>
            <a:lvl1pPr algn="ctr">
              <a:defRPr sz="1100">
                <a:solidFill>
                  <a:schemeClr val="accent1"/>
                </a:solidFill>
                <a:latin typeface="Arial Black" panose="020B0A04020102020204" pitchFamily="34" charset="0"/>
              </a:defRPr>
            </a:lvl1pPr>
          </a:lstStyle>
          <a:p>
            <a:fld id="{2D7F2E39-D779-4320-B2B5-D58ED4E97F2F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4B0CBB28-F12E-830A-4601-23B3A21ACE5D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38200" y="934558"/>
            <a:ext cx="10550526" cy="255902"/>
          </a:xfrm>
        </p:spPr>
        <p:txBody>
          <a:bodyPr anchor="ctr">
            <a:noAutofit/>
          </a:bodyPr>
          <a:lstStyle>
            <a:lvl1pPr marL="0" indent="0">
              <a:buNone/>
              <a:defRPr sz="1300">
                <a:solidFill>
                  <a:schemeClr val="accent2"/>
                </a:solidFill>
                <a:latin typeface="Arial Black" panose="020B0A04020102020204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44057170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983AF8EF-E56A-88F0-2ECC-A5AC901926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948416" y="6356350"/>
            <a:ext cx="423164" cy="365125"/>
          </a:xfrm>
        </p:spPr>
        <p:txBody>
          <a:bodyPr/>
          <a:lstStyle>
            <a:lvl1pPr algn="ctr">
              <a:defRPr sz="1100">
                <a:solidFill>
                  <a:schemeClr val="accent1"/>
                </a:solidFill>
                <a:latin typeface="Arial Black" panose="020B0A04020102020204" pitchFamily="34" charset="0"/>
              </a:defRPr>
            </a:lvl1pPr>
          </a:lstStyle>
          <a:p>
            <a:fld id="{2D7F2E39-D779-4320-B2B5-D58ED4E97F2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203030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0AE1B9-1C14-F852-2B97-05DAA5F80C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3504" y="438912"/>
            <a:ext cx="8762246" cy="1325880"/>
          </a:xfrm>
        </p:spPr>
        <p:txBody>
          <a:bodyPr/>
          <a:lstStyle>
            <a:lvl1pPr>
              <a:defRPr sz="66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A8596636-128C-4D64-E63E-16619F5CDF2C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0" y="1892808"/>
            <a:ext cx="8659368" cy="749808"/>
          </a:xfrm>
          <a:solidFill>
            <a:schemeClr val="accent1">
              <a:lumMod val="75000"/>
            </a:schemeClr>
          </a:solidFill>
        </p:spPr>
        <p:txBody>
          <a:bodyPr lIns="713232" anchor="ctr">
            <a:noAutofit/>
          </a:bodyPr>
          <a:lstStyle>
            <a:lvl1pPr marL="0" indent="0">
              <a:buNone/>
              <a:defRPr sz="4000">
                <a:solidFill>
                  <a:schemeClr val="bg2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Text Placeholder 13">
            <a:extLst>
              <a:ext uri="{FF2B5EF4-FFF2-40B4-BE49-F238E27FC236}">
                <a16:creationId xmlns:a16="http://schemas.microsoft.com/office/drawing/2014/main" id="{D5E065C5-B7CB-9146-3A7C-A6F39CA9B231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8183880" y="1792224"/>
            <a:ext cx="960120" cy="960120"/>
          </a:xfrm>
          <a:prstGeom prst="ellipse">
            <a:avLst/>
          </a:prstGeom>
          <a:solidFill>
            <a:schemeClr val="accent1">
              <a:lumMod val="75000"/>
            </a:schemeClr>
          </a:solidFill>
          <a:ln w="63500">
            <a:solidFill>
              <a:schemeClr val="bg2"/>
            </a:solidFill>
          </a:ln>
        </p:spPr>
        <p:txBody>
          <a:bodyPr lIns="0" tIns="0" rIns="0" bIns="0" anchor="ctr">
            <a:noAutofit/>
          </a:bodyPr>
          <a:lstStyle>
            <a:lvl1pPr marL="0" indent="0" algn="ctr">
              <a:buNone/>
              <a:defRPr sz="4000">
                <a:solidFill>
                  <a:schemeClr val="bg2"/>
                </a:solidFill>
              </a:defRPr>
            </a:lvl1pPr>
          </a:lstStyle>
          <a:p>
            <a:pPr lvl="0"/>
            <a:r>
              <a:rPr lang="en-US"/>
              <a:t>00</a:t>
            </a:r>
          </a:p>
        </p:txBody>
      </p:sp>
      <p:sp>
        <p:nvSpPr>
          <p:cNvPr id="9" name="Text Placeholder 7">
            <a:extLst>
              <a:ext uri="{FF2B5EF4-FFF2-40B4-BE49-F238E27FC236}">
                <a16:creationId xmlns:a16="http://schemas.microsoft.com/office/drawing/2014/main" id="{BD0306DB-B174-37A8-719D-C89F9EE1189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0" y="2891790"/>
            <a:ext cx="8659368" cy="749808"/>
          </a:xfrm>
          <a:solidFill>
            <a:schemeClr val="accent2">
              <a:lumMod val="75000"/>
            </a:schemeClr>
          </a:solidFill>
        </p:spPr>
        <p:txBody>
          <a:bodyPr lIns="713232" anchor="ctr">
            <a:noAutofit/>
          </a:bodyPr>
          <a:lstStyle>
            <a:lvl1pPr marL="0" indent="0">
              <a:buNone/>
              <a:defRPr sz="4000">
                <a:solidFill>
                  <a:schemeClr val="bg2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5" name="Text Placeholder 13">
            <a:extLst>
              <a:ext uri="{FF2B5EF4-FFF2-40B4-BE49-F238E27FC236}">
                <a16:creationId xmlns:a16="http://schemas.microsoft.com/office/drawing/2014/main" id="{D80DBC95-A30E-E3C3-6A02-0DE7F6995B64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8183880" y="2784348"/>
            <a:ext cx="960120" cy="960120"/>
          </a:xfrm>
          <a:prstGeom prst="ellipse">
            <a:avLst/>
          </a:prstGeom>
          <a:solidFill>
            <a:schemeClr val="accent2">
              <a:lumMod val="75000"/>
            </a:schemeClr>
          </a:solidFill>
          <a:ln w="63500">
            <a:solidFill>
              <a:schemeClr val="bg2"/>
            </a:solidFill>
          </a:ln>
        </p:spPr>
        <p:txBody>
          <a:bodyPr lIns="0" tIns="0" rIns="0" bIns="0" anchor="ctr">
            <a:noAutofit/>
          </a:bodyPr>
          <a:lstStyle>
            <a:lvl1pPr marL="0" indent="0" algn="ctr">
              <a:buNone/>
              <a:defRPr sz="4000">
                <a:solidFill>
                  <a:schemeClr val="bg2"/>
                </a:solidFill>
              </a:defRPr>
            </a:lvl1pPr>
          </a:lstStyle>
          <a:p>
            <a:pPr lvl="0"/>
            <a:r>
              <a:rPr lang="en-US"/>
              <a:t>00</a:t>
            </a:r>
          </a:p>
        </p:txBody>
      </p:sp>
      <p:sp>
        <p:nvSpPr>
          <p:cNvPr id="10" name="Text Placeholder 7">
            <a:extLst>
              <a:ext uri="{FF2B5EF4-FFF2-40B4-BE49-F238E27FC236}">
                <a16:creationId xmlns:a16="http://schemas.microsoft.com/office/drawing/2014/main" id="{CFF0762B-1AD3-943D-F4CC-9D5CF5740539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0" y="3890772"/>
            <a:ext cx="8659368" cy="749808"/>
          </a:xfrm>
          <a:solidFill>
            <a:schemeClr val="accent4">
              <a:lumMod val="75000"/>
            </a:schemeClr>
          </a:solidFill>
        </p:spPr>
        <p:txBody>
          <a:bodyPr lIns="713232" anchor="ctr">
            <a:noAutofit/>
          </a:bodyPr>
          <a:lstStyle>
            <a:lvl1pPr marL="0" indent="0">
              <a:buNone/>
              <a:defRPr sz="4000">
                <a:solidFill>
                  <a:schemeClr val="bg2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6" name="Text Placeholder 13">
            <a:extLst>
              <a:ext uri="{FF2B5EF4-FFF2-40B4-BE49-F238E27FC236}">
                <a16:creationId xmlns:a16="http://schemas.microsoft.com/office/drawing/2014/main" id="{51060427-2619-E83D-D977-65854C7AA35B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8183880" y="3776472"/>
            <a:ext cx="960120" cy="960120"/>
          </a:xfrm>
          <a:prstGeom prst="ellipse">
            <a:avLst/>
          </a:prstGeom>
          <a:solidFill>
            <a:schemeClr val="accent4">
              <a:lumMod val="75000"/>
            </a:schemeClr>
          </a:solidFill>
          <a:ln w="63500">
            <a:solidFill>
              <a:schemeClr val="bg2"/>
            </a:solidFill>
          </a:ln>
        </p:spPr>
        <p:txBody>
          <a:bodyPr lIns="0" tIns="0" rIns="0" bIns="0" anchor="ctr">
            <a:noAutofit/>
          </a:bodyPr>
          <a:lstStyle>
            <a:lvl1pPr marL="0" indent="0" algn="ctr">
              <a:buNone/>
              <a:defRPr sz="4000">
                <a:solidFill>
                  <a:schemeClr val="bg2"/>
                </a:solidFill>
              </a:defRPr>
            </a:lvl1pPr>
          </a:lstStyle>
          <a:p>
            <a:pPr lvl="0"/>
            <a:r>
              <a:rPr lang="en-US"/>
              <a:t>00</a:t>
            </a:r>
          </a:p>
        </p:txBody>
      </p:sp>
      <p:sp>
        <p:nvSpPr>
          <p:cNvPr id="11" name="Text Placeholder 7">
            <a:extLst>
              <a:ext uri="{FF2B5EF4-FFF2-40B4-BE49-F238E27FC236}">
                <a16:creationId xmlns:a16="http://schemas.microsoft.com/office/drawing/2014/main" id="{8B28E366-646A-5633-0E0C-1BB99B27FDDB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0" y="4889754"/>
            <a:ext cx="8659368" cy="749808"/>
          </a:xfrm>
          <a:solidFill>
            <a:schemeClr val="tx1">
              <a:lumMod val="90000"/>
              <a:lumOff val="10000"/>
            </a:schemeClr>
          </a:solidFill>
        </p:spPr>
        <p:txBody>
          <a:bodyPr lIns="713232" anchor="ctr">
            <a:noAutofit/>
          </a:bodyPr>
          <a:lstStyle>
            <a:lvl1pPr marL="0" indent="0">
              <a:buNone/>
              <a:defRPr sz="4000">
                <a:solidFill>
                  <a:schemeClr val="bg2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ext Placeholder 13">
            <a:extLst>
              <a:ext uri="{FF2B5EF4-FFF2-40B4-BE49-F238E27FC236}">
                <a16:creationId xmlns:a16="http://schemas.microsoft.com/office/drawing/2014/main" id="{2A38A746-8D71-1D08-BD7B-347D1E598542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8183880" y="4768596"/>
            <a:ext cx="960120" cy="960120"/>
          </a:xfrm>
          <a:prstGeom prst="ellipse">
            <a:avLst/>
          </a:prstGeom>
          <a:solidFill>
            <a:schemeClr val="tx2"/>
          </a:solidFill>
          <a:ln w="63500">
            <a:solidFill>
              <a:schemeClr val="bg2"/>
            </a:solidFill>
          </a:ln>
        </p:spPr>
        <p:txBody>
          <a:bodyPr lIns="0" tIns="0" rIns="0" bIns="0" anchor="ctr">
            <a:noAutofit/>
          </a:bodyPr>
          <a:lstStyle>
            <a:lvl1pPr marL="0" indent="0" algn="ctr">
              <a:buNone/>
              <a:defRPr sz="4000">
                <a:solidFill>
                  <a:schemeClr val="bg2"/>
                </a:solidFill>
              </a:defRPr>
            </a:lvl1pPr>
          </a:lstStyle>
          <a:p>
            <a:pPr lvl="0"/>
            <a:r>
              <a:rPr lang="en-US"/>
              <a:t>00</a:t>
            </a:r>
          </a:p>
        </p:txBody>
      </p:sp>
      <p:sp>
        <p:nvSpPr>
          <p:cNvPr id="12" name="Text Placeholder 7">
            <a:extLst>
              <a:ext uri="{FF2B5EF4-FFF2-40B4-BE49-F238E27FC236}">
                <a16:creationId xmlns:a16="http://schemas.microsoft.com/office/drawing/2014/main" id="{CB500DDB-4549-EAE1-1AA8-DBD382D2B9AB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0" y="5888736"/>
            <a:ext cx="8659368" cy="749808"/>
          </a:xfrm>
          <a:solidFill>
            <a:schemeClr val="accent3">
              <a:lumMod val="75000"/>
            </a:schemeClr>
          </a:solidFill>
        </p:spPr>
        <p:txBody>
          <a:bodyPr lIns="713232" anchor="ctr">
            <a:noAutofit/>
          </a:bodyPr>
          <a:lstStyle>
            <a:lvl1pPr marL="0" indent="0">
              <a:buNone/>
              <a:defRPr sz="4000">
                <a:solidFill>
                  <a:schemeClr val="bg2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Text Placeholder 13">
            <a:extLst>
              <a:ext uri="{FF2B5EF4-FFF2-40B4-BE49-F238E27FC236}">
                <a16:creationId xmlns:a16="http://schemas.microsoft.com/office/drawing/2014/main" id="{EC619F49-49DD-DF7B-37A0-6104FF3C2B30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8183880" y="5760720"/>
            <a:ext cx="960120" cy="960120"/>
          </a:xfrm>
          <a:prstGeom prst="ellipse">
            <a:avLst/>
          </a:prstGeom>
          <a:solidFill>
            <a:schemeClr val="accent3">
              <a:lumMod val="75000"/>
            </a:schemeClr>
          </a:solidFill>
          <a:ln w="63500">
            <a:solidFill>
              <a:schemeClr val="bg2"/>
            </a:solidFill>
          </a:ln>
        </p:spPr>
        <p:txBody>
          <a:bodyPr lIns="0" tIns="0" rIns="0" bIns="0" anchor="ctr">
            <a:noAutofit/>
          </a:bodyPr>
          <a:lstStyle>
            <a:lvl1pPr marL="0" indent="0" algn="ctr">
              <a:buNone/>
              <a:defRPr sz="4000">
                <a:solidFill>
                  <a:schemeClr val="bg2"/>
                </a:solidFill>
              </a:defRPr>
            </a:lvl1pPr>
          </a:lstStyle>
          <a:p>
            <a:pPr lvl="0"/>
            <a:r>
              <a:rPr lang="en-US"/>
              <a:t>00</a:t>
            </a:r>
          </a:p>
        </p:txBody>
      </p:sp>
    </p:spTree>
    <p:extLst>
      <p:ext uri="{BB962C8B-B14F-4D97-AF65-F5344CB8AC3E}">
        <p14:creationId xmlns:p14="http://schemas.microsoft.com/office/powerpoint/2010/main" val="280148768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0AE1B9-1C14-F852-2B97-05DAA5F80C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3504" y="438912"/>
            <a:ext cx="8762246" cy="1325880"/>
          </a:xfrm>
        </p:spPr>
        <p:txBody>
          <a:bodyPr/>
          <a:lstStyle>
            <a:lvl1pPr>
              <a:defRPr sz="66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A8596636-128C-4D64-E63E-16619F5CDF2C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0" y="1892808"/>
            <a:ext cx="8659368" cy="749808"/>
          </a:xfrm>
          <a:solidFill>
            <a:schemeClr val="accent1">
              <a:lumMod val="75000"/>
            </a:schemeClr>
          </a:solidFill>
        </p:spPr>
        <p:txBody>
          <a:bodyPr lIns="713232" anchor="ctr">
            <a:noAutofit/>
          </a:bodyPr>
          <a:lstStyle>
            <a:lvl1pPr marL="0" indent="0">
              <a:buNone/>
              <a:defRPr sz="4000">
                <a:solidFill>
                  <a:schemeClr val="bg2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Text Placeholder 13">
            <a:extLst>
              <a:ext uri="{FF2B5EF4-FFF2-40B4-BE49-F238E27FC236}">
                <a16:creationId xmlns:a16="http://schemas.microsoft.com/office/drawing/2014/main" id="{D5E065C5-B7CB-9146-3A7C-A6F39CA9B231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8183880" y="1792224"/>
            <a:ext cx="960120" cy="960120"/>
          </a:xfrm>
          <a:prstGeom prst="ellipse">
            <a:avLst/>
          </a:prstGeom>
          <a:solidFill>
            <a:schemeClr val="accent1">
              <a:lumMod val="75000"/>
            </a:schemeClr>
          </a:solidFill>
          <a:ln w="63500">
            <a:solidFill>
              <a:schemeClr val="bg2"/>
            </a:solidFill>
          </a:ln>
        </p:spPr>
        <p:txBody>
          <a:bodyPr lIns="0" tIns="0" rIns="0" bIns="0" anchor="ctr">
            <a:noAutofit/>
          </a:bodyPr>
          <a:lstStyle>
            <a:lvl1pPr marL="0" indent="0" algn="ctr">
              <a:buNone/>
              <a:defRPr sz="4000">
                <a:solidFill>
                  <a:schemeClr val="bg2"/>
                </a:solidFill>
              </a:defRPr>
            </a:lvl1pPr>
          </a:lstStyle>
          <a:p>
            <a:pPr lvl="0"/>
            <a:r>
              <a:rPr lang="en-US"/>
              <a:t>00</a:t>
            </a:r>
          </a:p>
        </p:txBody>
      </p:sp>
      <p:sp>
        <p:nvSpPr>
          <p:cNvPr id="9" name="Text Placeholder 7">
            <a:extLst>
              <a:ext uri="{FF2B5EF4-FFF2-40B4-BE49-F238E27FC236}">
                <a16:creationId xmlns:a16="http://schemas.microsoft.com/office/drawing/2014/main" id="{BD0306DB-B174-37A8-719D-C89F9EE1189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0" y="2891790"/>
            <a:ext cx="8659368" cy="749808"/>
          </a:xfrm>
          <a:solidFill>
            <a:schemeClr val="accent2">
              <a:lumMod val="75000"/>
            </a:schemeClr>
          </a:solidFill>
        </p:spPr>
        <p:txBody>
          <a:bodyPr lIns="713232" anchor="ctr">
            <a:noAutofit/>
          </a:bodyPr>
          <a:lstStyle>
            <a:lvl1pPr marL="0" indent="0">
              <a:buNone/>
              <a:defRPr sz="4000">
                <a:solidFill>
                  <a:schemeClr val="bg2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5" name="Text Placeholder 13">
            <a:extLst>
              <a:ext uri="{FF2B5EF4-FFF2-40B4-BE49-F238E27FC236}">
                <a16:creationId xmlns:a16="http://schemas.microsoft.com/office/drawing/2014/main" id="{D80DBC95-A30E-E3C3-6A02-0DE7F6995B64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8183880" y="2784348"/>
            <a:ext cx="960120" cy="960120"/>
          </a:xfrm>
          <a:prstGeom prst="ellipse">
            <a:avLst/>
          </a:prstGeom>
          <a:solidFill>
            <a:schemeClr val="accent2">
              <a:lumMod val="75000"/>
            </a:schemeClr>
          </a:solidFill>
          <a:ln w="63500">
            <a:solidFill>
              <a:schemeClr val="bg2"/>
            </a:solidFill>
          </a:ln>
        </p:spPr>
        <p:txBody>
          <a:bodyPr lIns="0" tIns="0" rIns="0" bIns="0" anchor="ctr">
            <a:noAutofit/>
          </a:bodyPr>
          <a:lstStyle>
            <a:lvl1pPr marL="0" indent="0" algn="ctr">
              <a:buNone/>
              <a:defRPr sz="4000">
                <a:solidFill>
                  <a:schemeClr val="bg2"/>
                </a:solidFill>
              </a:defRPr>
            </a:lvl1pPr>
          </a:lstStyle>
          <a:p>
            <a:pPr lvl="0"/>
            <a:r>
              <a:rPr lang="en-US"/>
              <a:t>00</a:t>
            </a:r>
          </a:p>
        </p:txBody>
      </p:sp>
      <p:sp>
        <p:nvSpPr>
          <p:cNvPr id="10" name="Text Placeholder 7">
            <a:extLst>
              <a:ext uri="{FF2B5EF4-FFF2-40B4-BE49-F238E27FC236}">
                <a16:creationId xmlns:a16="http://schemas.microsoft.com/office/drawing/2014/main" id="{CFF0762B-1AD3-943D-F4CC-9D5CF5740539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0" y="3890772"/>
            <a:ext cx="8659368" cy="749808"/>
          </a:xfrm>
          <a:solidFill>
            <a:schemeClr val="accent4">
              <a:lumMod val="75000"/>
            </a:schemeClr>
          </a:solidFill>
        </p:spPr>
        <p:txBody>
          <a:bodyPr lIns="713232" anchor="ctr">
            <a:noAutofit/>
          </a:bodyPr>
          <a:lstStyle>
            <a:lvl1pPr marL="0" indent="0">
              <a:buNone/>
              <a:defRPr sz="4000">
                <a:solidFill>
                  <a:schemeClr val="bg2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6" name="Text Placeholder 13">
            <a:extLst>
              <a:ext uri="{FF2B5EF4-FFF2-40B4-BE49-F238E27FC236}">
                <a16:creationId xmlns:a16="http://schemas.microsoft.com/office/drawing/2014/main" id="{51060427-2619-E83D-D977-65854C7AA35B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8183880" y="3776472"/>
            <a:ext cx="960120" cy="960120"/>
          </a:xfrm>
          <a:prstGeom prst="ellipse">
            <a:avLst/>
          </a:prstGeom>
          <a:solidFill>
            <a:schemeClr val="accent4">
              <a:lumMod val="75000"/>
            </a:schemeClr>
          </a:solidFill>
          <a:ln w="63500">
            <a:solidFill>
              <a:schemeClr val="bg2"/>
            </a:solidFill>
          </a:ln>
        </p:spPr>
        <p:txBody>
          <a:bodyPr lIns="0" tIns="0" rIns="0" bIns="0" anchor="ctr">
            <a:noAutofit/>
          </a:bodyPr>
          <a:lstStyle>
            <a:lvl1pPr marL="0" indent="0" algn="ctr">
              <a:buNone/>
              <a:defRPr sz="4000">
                <a:solidFill>
                  <a:schemeClr val="bg2"/>
                </a:solidFill>
              </a:defRPr>
            </a:lvl1pPr>
          </a:lstStyle>
          <a:p>
            <a:pPr lvl="0"/>
            <a:r>
              <a:rPr lang="en-US"/>
              <a:t>00</a:t>
            </a:r>
          </a:p>
        </p:txBody>
      </p:sp>
      <p:sp>
        <p:nvSpPr>
          <p:cNvPr id="11" name="Text Placeholder 7">
            <a:extLst>
              <a:ext uri="{FF2B5EF4-FFF2-40B4-BE49-F238E27FC236}">
                <a16:creationId xmlns:a16="http://schemas.microsoft.com/office/drawing/2014/main" id="{8B28E366-646A-5633-0E0C-1BB99B27FDDB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0" y="4889754"/>
            <a:ext cx="8659368" cy="749808"/>
          </a:xfrm>
          <a:solidFill>
            <a:schemeClr val="tx1">
              <a:lumMod val="90000"/>
              <a:lumOff val="10000"/>
            </a:schemeClr>
          </a:solidFill>
        </p:spPr>
        <p:txBody>
          <a:bodyPr lIns="713232" anchor="ctr">
            <a:noAutofit/>
          </a:bodyPr>
          <a:lstStyle>
            <a:lvl1pPr marL="0" indent="0">
              <a:buNone/>
              <a:defRPr sz="4000">
                <a:solidFill>
                  <a:schemeClr val="bg2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ext Placeholder 13">
            <a:extLst>
              <a:ext uri="{FF2B5EF4-FFF2-40B4-BE49-F238E27FC236}">
                <a16:creationId xmlns:a16="http://schemas.microsoft.com/office/drawing/2014/main" id="{2A38A746-8D71-1D08-BD7B-347D1E598542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8183880" y="4768596"/>
            <a:ext cx="960120" cy="960120"/>
          </a:xfrm>
          <a:prstGeom prst="ellipse">
            <a:avLst/>
          </a:prstGeom>
          <a:solidFill>
            <a:schemeClr val="tx2"/>
          </a:solidFill>
          <a:ln w="63500">
            <a:solidFill>
              <a:schemeClr val="bg2"/>
            </a:solidFill>
          </a:ln>
        </p:spPr>
        <p:txBody>
          <a:bodyPr lIns="0" tIns="0" rIns="0" bIns="0" anchor="ctr">
            <a:noAutofit/>
          </a:bodyPr>
          <a:lstStyle>
            <a:lvl1pPr marL="0" indent="0" algn="ctr">
              <a:buNone/>
              <a:defRPr sz="4000">
                <a:solidFill>
                  <a:schemeClr val="bg2"/>
                </a:solidFill>
              </a:defRPr>
            </a:lvl1pPr>
          </a:lstStyle>
          <a:p>
            <a:pPr lvl="0"/>
            <a:r>
              <a:rPr lang="en-US"/>
              <a:t>00</a:t>
            </a:r>
          </a:p>
        </p:txBody>
      </p:sp>
      <p:sp>
        <p:nvSpPr>
          <p:cNvPr id="12" name="Text Placeholder 7">
            <a:extLst>
              <a:ext uri="{FF2B5EF4-FFF2-40B4-BE49-F238E27FC236}">
                <a16:creationId xmlns:a16="http://schemas.microsoft.com/office/drawing/2014/main" id="{CB500DDB-4549-EAE1-1AA8-DBD382D2B9AB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0" y="5888736"/>
            <a:ext cx="8659368" cy="749808"/>
          </a:xfrm>
          <a:solidFill>
            <a:schemeClr val="accent3">
              <a:lumMod val="75000"/>
            </a:schemeClr>
          </a:solidFill>
        </p:spPr>
        <p:txBody>
          <a:bodyPr lIns="713232" anchor="ctr">
            <a:noAutofit/>
          </a:bodyPr>
          <a:lstStyle>
            <a:lvl1pPr marL="0" indent="0">
              <a:buNone/>
              <a:defRPr sz="4000">
                <a:solidFill>
                  <a:schemeClr val="bg2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Text Placeholder 13">
            <a:extLst>
              <a:ext uri="{FF2B5EF4-FFF2-40B4-BE49-F238E27FC236}">
                <a16:creationId xmlns:a16="http://schemas.microsoft.com/office/drawing/2014/main" id="{EC619F49-49DD-DF7B-37A0-6104FF3C2B30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8183880" y="5760720"/>
            <a:ext cx="960120" cy="960120"/>
          </a:xfrm>
          <a:prstGeom prst="ellipse">
            <a:avLst/>
          </a:prstGeom>
          <a:solidFill>
            <a:schemeClr val="accent3">
              <a:lumMod val="75000"/>
            </a:schemeClr>
          </a:solidFill>
          <a:ln w="63500">
            <a:solidFill>
              <a:schemeClr val="bg2"/>
            </a:solidFill>
          </a:ln>
        </p:spPr>
        <p:txBody>
          <a:bodyPr lIns="0" tIns="0" rIns="0" bIns="0" anchor="ctr">
            <a:noAutofit/>
          </a:bodyPr>
          <a:lstStyle>
            <a:lvl1pPr marL="0" indent="0" algn="ctr">
              <a:buNone/>
              <a:defRPr sz="4000">
                <a:solidFill>
                  <a:schemeClr val="bg2"/>
                </a:solidFill>
              </a:defRPr>
            </a:lvl1pPr>
          </a:lstStyle>
          <a:p>
            <a:pPr lvl="0"/>
            <a:r>
              <a:rPr lang="en-US"/>
              <a:t>00</a:t>
            </a:r>
          </a:p>
        </p:txBody>
      </p:sp>
    </p:spTree>
    <p:extLst>
      <p:ext uri="{BB962C8B-B14F-4D97-AF65-F5344CB8AC3E}">
        <p14:creationId xmlns:p14="http://schemas.microsoft.com/office/powerpoint/2010/main" val="280148768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D0F68551-F3C8-EBA0-DC1D-7BC44EE214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75C7C34-622F-B1B8-2837-0F3D81AC8DB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22EEB33-F85A-4215-066B-DF48C554087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</a:defRPr>
            </a:lvl1pPr>
          </a:lstStyle>
          <a:p>
            <a:fld id="{2D7F2E39-D779-4320-B2B5-D58ED4E97F2F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5675410D-F07C-6DC6-538F-1F43A5C1059C}"/>
              </a:ext>
            </a:extLst>
          </p:cNvPr>
          <p:cNvSpPr txBox="1"/>
          <p:nvPr userDrawn="1"/>
        </p:nvSpPr>
        <p:spPr>
          <a:xfrm>
            <a:off x="838200" y="6400412"/>
            <a:ext cx="525780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b="0">
                <a:solidFill>
                  <a:schemeClr val="bg1">
                    <a:lumMod val="75000"/>
                  </a:schemeClr>
                </a:solidFill>
                <a:latin typeface="Arial Black" panose="020B0A04020102020204" pitchFamily="34" charset="0"/>
                <a:ea typeface="Source Sans Pro Black" panose="020B0803030403020204" pitchFamily="34" charset="0"/>
              </a:rPr>
              <a:t>Fatherhood TIES </a:t>
            </a:r>
            <a:r>
              <a:rPr lang="en-US" sz="1100">
                <a:solidFill>
                  <a:schemeClr val="bg1">
                    <a:lumMod val="75000"/>
                  </a:schemeClr>
                </a:solidFill>
                <a:latin typeface="Arial Black" panose="020B0A04020102020204" pitchFamily="34" charset="0"/>
                <a:ea typeface="Source Sans Pro" panose="020B0503030403020204" pitchFamily="34" charset="0"/>
              </a:rPr>
              <a:t>| </a:t>
            </a:r>
            <a:r>
              <a:rPr lang="en-US" sz="1100">
                <a:solidFill>
                  <a:schemeClr val="bg1">
                    <a:lumMod val="75000"/>
                  </a:schemeClr>
                </a:solidFill>
                <a:latin typeface="Arial" panose="020B0604020202020204" pitchFamily="34" charset="0"/>
                <a:ea typeface="Source Sans Pro" panose="020B0503030403020204" pitchFamily="34" charset="0"/>
              </a:rPr>
              <a:t>December 5, 2022</a:t>
            </a:r>
          </a:p>
        </p:txBody>
      </p:sp>
    </p:spTree>
    <p:extLst>
      <p:ext uri="{BB962C8B-B14F-4D97-AF65-F5344CB8AC3E}">
        <p14:creationId xmlns:p14="http://schemas.microsoft.com/office/powerpoint/2010/main" val="17127358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0" r:id="rId1"/>
    <p:sldLayoutId id="2147483671" r:id="rId2"/>
    <p:sldLayoutId id="2147483676" r:id="rId3"/>
    <p:sldLayoutId id="2147483672" r:id="rId4"/>
    <p:sldLayoutId id="2147483675" r:id="rId5"/>
    <p:sldLayoutId id="2147483677" r:id="rId6"/>
    <p:sldLayoutId id="2147483673" r:id="rId7"/>
    <p:sldLayoutId id="2147483674" r:id="rId8"/>
    <p:sldLayoutId id="2147483679" r:id="rId9"/>
    <p:sldLayoutId id="2147483681" r:id="rId10"/>
    <p:sldLayoutId id="2147483682" r:id="rId11"/>
    <p:sldLayoutId id="2147483680" r:id="rId12"/>
    <p:sldLayoutId id="2147483678" r:id="rId13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000" b="0" kern="1200">
          <a:solidFill>
            <a:schemeClr val="tx1"/>
          </a:solidFill>
          <a:latin typeface="Arial Black" panose="020B0A04020102020204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6.png"/><Relationship Id="rId5" Type="http://schemas.openxmlformats.org/officeDocument/2006/relationships/image" Target="../media/image5.jpeg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0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jpeg"/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hyperlink" Target="mailto:Dara.Lewis@MDRC.org" TargetMode="Externa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A714597A-A319-3E97-36E7-F014D7E1B53F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7" t="17134" r="112" b="26519"/>
          <a:stretch/>
        </p:blipFill>
        <p:spPr>
          <a:xfrm>
            <a:off x="0" y="1097280"/>
            <a:ext cx="12192000" cy="4595624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FD5E0AB1-A8A4-10D9-3AF0-EA7D1200C4B8}"/>
              </a:ext>
            </a:extLst>
          </p:cNvPr>
          <p:cNvSpPr/>
          <p:nvPr/>
        </p:nvSpPr>
        <p:spPr>
          <a:xfrm>
            <a:off x="0" y="1097280"/>
            <a:ext cx="12192000" cy="4595624"/>
          </a:xfrm>
          <a:prstGeom prst="rect">
            <a:avLst/>
          </a:prstGeom>
          <a:solidFill>
            <a:schemeClr val="tx2">
              <a:alpha val="75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Arial" panose="020B0604020202020204" pitchFamily="34" charset="0"/>
            </a:endParaRPr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C806457A-A377-4EC1-B185-B90C2A708601}"/>
              </a:ext>
            </a:extLst>
          </p:cNvPr>
          <p:cNvSpPr txBox="1">
            <a:spLocks/>
          </p:cNvSpPr>
          <p:nvPr/>
        </p:nvSpPr>
        <p:spPr>
          <a:xfrm>
            <a:off x="544951" y="1758577"/>
            <a:ext cx="4899253" cy="416603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800">
                <a:solidFill>
                  <a:schemeClr val="bg1"/>
                </a:solidFill>
                <a:latin typeface="Arial Black" panose="020B0A04020102020204" pitchFamily="34" charset="0"/>
                <a:ea typeface="Source Sans Pro" panose="020B0503030403020204" pitchFamily="34" charset="0"/>
              </a:rPr>
              <a:t>Date</a:t>
            </a:r>
          </a:p>
          <a:p>
            <a:endParaRPr lang="en-US" sz="1800">
              <a:latin typeface="Arial Black" panose="020B0A04020102020204" pitchFamily="34" charset="0"/>
            </a:endParaRPr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E2EF85CD-E7AA-9BA9-D617-748C0EB9D0FB}"/>
              </a:ext>
            </a:extLst>
          </p:cNvPr>
          <p:cNvSpPr txBox="1">
            <a:spLocks/>
          </p:cNvSpPr>
          <p:nvPr/>
        </p:nvSpPr>
        <p:spPr>
          <a:xfrm>
            <a:off x="545078" y="2186987"/>
            <a:ext cx="4389157" cy="1829019"/>
          </a:xfrm>
          <a:prstGeom prst="rect">
            <a:avLst/>
          </a:prstGeom>
        </p:spPr>
        <p:txBody>
          <a:bodyPr lIns="91440" tIns="45720" rIns="91440" bIns="45720" anchor="t">
            <a:normAutofit fontScale="925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3600" dirty="0">
                <a:solidFill>
                  <a:schemeClr val="bg1"/>
                </a:solidFill>
                <a:latin typeface="Arial Black"/>
              </a:rPr>
              <a:t>Fatherhood TIES</a:t>
            </a:r>
            <a:endParaRPr lang="en-US" sz="3600" dirty="0">
              <a:solidFill>
                <a:schemeClr val="bg1"/>
              </a:solidFill>
              <a:latin typeface="Arial Black" panose="020B0A04020102020204" pitchFamily="34" charset="0"/>
            </a:endParaRPr>
          </a:p>
          <a:p>
            <a:pPr marL="0" indent="0">
              <a:buNone/>
            </a:pPr>
            <a:r>
              <a:rPr lang="en-US" sz="3600" dirty="0">
                <a:solidFill>
                  <a:schemeClr val="bg1"/>
                </a:solidFill>
                <a:latin typeface="Arial Black"/>
              </a:rPr>
              <a:t>Audio Journaling</a:t>
            </a:r>
          </a:p>
          <a:p>
            <a:pPr marL="0" indent="0">
              <a:buNone/>
            </a:pPr>
            <a:r>
              <a:rPr lang="en-US" sz="3600" dirty="0">
                <a:solidFill>
                  <a:schemeClr val="bg1"/>
                </a:solidFill>
                <a:latin typeface="Arial Black"/>
              </a:rPr>
              <a:t>Training</a:t>
            </a:r>
            <a:endParaRPr lang="en-US" sz="3600" dirty="0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  <p:pic>
        <p:nvPicPr>
          <p:cNvPr id="14" name="Picture 13" descr="Logo, company name&#10;&#10;Description automatically generated">
            <a:extLst>
              <a:ext uri="{FF2B5EF4-FFF2-40B4-BE49-F238E27FC236}">
                <a16:creationId xmlns:a16="http://schemas.microsoft.com/office/drawing/2014/main" id="{36A84342-BA31-B64C-6C9C-3E8C77C61C38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15467" y="5851854"/>
            <a:ext cx="1574347" cy="792552"/>
          </a:xfrm>
          <a:prstGeom prst="rect">
            <a:avLst/>
          </a:prstGeom>
        </p:spPr>
      </p:pic>
      <p:pic>
        <p:nvPicPr>
          <p:cNvPr id="15" name="Picture 14" descr="Logo, company name&#10;&#10;Description automatically generated">
            <a:extLst>
              <a:ext uri="{FF2B5EF4-FFF2-40B4-BE49-F238E27FC236}">
                <a16:creationId xmlns:a16="http://schemas.microsoft.com/office/drawing/2014/main" id="{DA6C30B5-FD32-9904-7846-3EB9B2789F49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39076" y="5854543"/>
            <a:ext cx="787177" cy="787175"/>
          </a:xfrm>
          <a:prstGeom prst="rect">
            <a:avLst/>
          </a:prstGeom>
        </p:spPr>
      </p:pic>
      <p:pic>
        <p:nvPicPr>
          <p:cNvPr id="16" name="Picture 15" descr="Logo, company name&#10;&#10;Description automatically generated">
            <a:extLst>
              <a:ext uri="{FF2B5EF4-FFF2-40B4-BE49-F238E27FC236}">
                <a16:creationId xmlns:a16="http://schemas.microsoft.com/office/drawing/2014/main" id="{9EA2604C-3DFC-D949-5CF4-A317044091A8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17666" y="5991350"/>
            <a:ext cx="1307247" cy="513561"/>
          </a:xfrm>
          <a:prstGeom prst="rect">
            <a:avLst/>
          </a:prstGeom>
        </p:spPr>
      </p:pic>
      <p:pic>
        <p:nvPicPr>
          <p:cNvPr id="20" name="Picture 19" descr="Icon&#10;&#10;Description automatically generated">
            <a:extLst>
              <a:ext uri="{FF2B5EF4-FFF2-40B4-BE49-F238E27FC236}">
                <a16:creationId xmlns:a16="http://schemas.microsoft.com/office/drawing/2014/main" id="{E48B0086-8EED-EDD0-88E6-36620428E28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51148" y="157718"/>
            <a:ext cx="1753892" cy="7737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055120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FD6DF6-5B25-79AF-09F2-0008B7DD25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Agenda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FA49DED-F98B-AA29-6402-0A09C4EFE003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dirty="0"/>
              <a:t>Introductions and check In</a:t>
            </a:r>
          </a:p>
        </p:txBody>
      </p:sp>
      <p:sp>
        <p:nvSpPr>
          <p:cNvPr id="48" name="Text Placeholder 47">
            <a:extLst>
              <a:ext uri="{FF2B5EF4-FFF2-40B4-BE49-F238E27FC236}">
                <a16:creationId xmlns:a16="http://schemas.microsoft.com/office/drawing/2014/main" id="{B79EAB77-EA1B-845C-B39D-F4147B3C0E4B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r>
              <a:rPr lang="en-US"/>
              <a:t>3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BBAF7CB-A8CE-582C-C1DB-E6D72AC69A4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 dirty="0">
                <a:latin typeface="Arial"/>
                <a:cs typeface="Arial"/>
              </a:rPr>
              <a:t>Fatherhood TIES study overview</a:t>
            </a:r>
          </a:p>
        </p:txBody>
      </p:sp>
      <p:sp>
        <p:nvSpPr>
          <p:cNvPr id="49" name="Text Placeholder 48">
            <a:extLst>
              <a:ext uri="{FF2B5EF4-FFF2-40B4-BE49-F238E27FC236}">
                <a16:creationId xmlns:a16="http://schemas.microsoft.com/office/drawing/2014/main" id="{9AD6ED5E-6255-A10D-1B61-1C38A65A0172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r>
              <a:rPr lang="en-US"/>
              <a:t>4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1C403DC-3521-3A53-9255-0D192EBD4F2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r>
              <a:rPr lang="en-US" dirty="0"/>
              <a:t>Intro to Audio Journaling</a:t>
            </a:r>
          </a:p>
        </p:txBody>
      </p:sp>
      <p:sp>
        <p:nvSpPr>
          <p:cNvPr id="50" name="Text Placeholder 49">
            <a:extLst>
              <a:ext uri="{FF2B5EF4-FFF2-40B4-BE49-F238E27FC236}">
                <a16:creationId xmlns:a16="http://schemas.microsoft.com/office/drawing/2014/main" id="{725D92A4-EE14-BE47-EFF6-F0FD3F4AE66E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/>
        <p:txBody>
          <a:bodyPr/>
          <a:lstStyle/>
          <a:p>
            <a:r>
              <a:rPr lang="en-US"/>
              <a:t>6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01F6EA68-2AA8-DF86-685C-EC3843127767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en-US" dirty="0"/>
              <a:t>Step-by-step instructions</a:t>
            </a:r>
          </a:p>
        </p:txBody>
      </p:sp>
      <p:sp>
        <p:nvSpPr>
          <p:cNvPr id="51" name="Text Placeholder 50">
            <a:extLst>
              <a:ext uri="{FF2B5EF4-FFF2-40B4-BE49-F238E27FC236}">
                <a16:creationId xmlns:a16="http://schemas.microsoft.com/office/drawing/2014/main" id="{7FFFF704-D039-7DC7-A34E-489FEE26CD8F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/>
        <p:txBody>
          <a:bodyPr/>
          <a:lstStyle/>
          <a:p>
            <a:r>
              <a:rPr lang="en-US"/>
              <a:t>11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A2545FBC-2F5C-8772-F385-63E103558308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r>
              <a:rPr lang="en-US"/>
              <a:t>Wrap-Up</a:t>
            </a:r>
          </a:p>
        </p:txBody>
      </p:sp>
      <p:sp>
        <p:nvSpPr>
          <p:cNvPr id="52" name="Text Placeholder 51">
            <a:extLst>
              <a:ext uri="{FF2B5EF4-FFF2-40B4-BE49-F238E27FC236}">
                <a16:creationId xmlns:a16="http://schemas.microsoft.com/office/drawing/2014/main" id="{B834A08F-B9C1-B3EF-25F5-A69D401C8BC6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/>
        <p:txBody>
          <a:bodyPr/>
          <a:lstStyle/>
          <a:p>
            <a:r>
              <a:rPr lang="en-US"/>
              <a:t>14</a:t>
            </a:r>
          </a:p>
        </p:txBody>
      </p:sp>
    </p:spTree>
    <p:extLst>
      <p:ext uri="{BB962C8B-B14F-4D97-AF65-F5344CB8AC3E}">
        <p14:creationId xmlns:p14="http://schemas.microsoft.com/office/powerpoint/2010/main" val="97439723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1">
            <a:extLst>
              <a:ext uri="{FF2B5EF4-FFF2-40B4-BE49-F238E27FC236}">
                <a16:creationId xmlns:a16="http://schemas.microsoft.com/office/drawing/2014/main" id="{0BA60034-9E02-4BFF-D46B-98C157D638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Introductions and check-in</a:t>
            </a:r>
          </a:p>
        </p:txBody>
      </p:sp>
      <p:sp>
        <p:nvSpPr>
          <p:cNvPr id="27" name="Slide Number Placeholder 26">
            <a:extLst>
              <a:ext uri="{FF2B5EF4-FFF2-40B4-BE49-F238E27FC236}">
                <a16:creationId xmlns:a16="http://schemas.microsoft.com/office/drawing/2014/main" id="{900E35B6-58C6-ABFD-1333-AA1B7702D1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43B8D3-9A08-F84C-9DD4-44948BA52D4B}" type="slidenum">
              <a:rPr lang="en-US" dirty="0" smtClean="0"/>
              <a:pPr/>
              <a:t>3</a:t>
            </a:fld>
            <a:endParaRPr lang="en-US"/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2BA91497-60EB-6CC6-BE1A-11323E8A967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sz="3600" dirty="0"/>
              <a:t>Share your first name and one word that describes how you are feeling coming into this training today?</a:t>
            </a:r>
          </a:p>
        </p:txBody>
      </p:sp>
    </p:spTree>
    <p:extLst>
      <p:ext uri="{BB962C8B-B14F-4D97-AF65-F5344CB8AC3E}">
        <p14:creationId xmlns:p14="http://schemas.microsoft.com/office/powerpoint/2010/main" val="40272985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692EA598-03B4-B2E5-9280-8AAF34E056DE}"/>
              </a:ext>
            </a:extLst>
          </p:cNvPr>
          <p:cNvSpPr/>
          <p:nvPr/>
        </p:nvSpPr>
        <p:spPr>
          <a:xfrm>
            <a:off x="0" y="993427"/>
            <a:ext cx="12192000" cy="5013434"/>
          </a:xfrm>
          <a:prstGeom prst="rect">
            <a:avLst/>
          </a:prstGeom>
          <a:solidFill>
            <a:srgbClr val="00858A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D9FB96F2-229E-8F46-4B9A-817C3BC5C492}"/>
              </a:ext>
            </a:extLst>
          </p:cNvPr>
          <p:cNvSpPr/>
          <p:nvPr/>
        </p:nvSpPr>
        <p:spPr>
          <a:xfrm>
            <a:off x="2975374" y="91440"/>
            <a:ext cx="6675120" cy="6675120"/>
          </a:xfrm>
          <a:prstGeom prst="ellipse">
            <a:avLst/>
          </a:prstGeom>
          <a:noFill/>
          <a:ln w="3175">
            <a:solidFill>
              <a:srgbClr val="998BA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/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21565CB9-FD98-B7BB-78B4-54BB4CE4FF9B}"/>
              </a:ext>
            </a:extLst>
          </p:cNvPr>
          <p:cNvSpPr/>
          <p:nvPr/>
        </p:nvSpPr>
        <p:spPr>
          <a:xfrm>
            <a:off x="5190682" y="851138"/>
            <a:ext cx="5155723" cy="5155723"/>
          </a:xfrm>
          <a:prstGeom prst="ellipse">
            <a:avLst/>
          </a:prstGeom>
          <a:noFill/>
          <a:ln w="3175">
            <a:solidFill>
              <a:srgbClr val="998BA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/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BF1FF710-A47C-4EC3-EC5B-7FA6BEDFD0FD}"/>
              </a:ext>
            </a:extLst>
          </p:cNvPr>
          <p:cNvSpPr/>
          <p:nvPr/>
        </p:nvSpPr>
        <p:spPr>
          <a:xfrm>
            <a:off x="2818856" y="1370523"/>
            <a:ext cx="3692284" cy="3692284"/>
          </a:xfrm>
          <a:prstGeom prst="ellipse">
            <a:avLst/>
          </a:prstGeom>
          <a:noFill/>
          <a:ln w="3175">
            <a:solidFill>
              <a:srgbClr val="998BA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>
              <a:solidFill>
                <a:schemeClr val="accent6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15" name="Oval 14">
            <a:extLst>
              <a:ext uri="{FF2B5EF4-FFF2-40B4-BE49-F238E27FC236}">
                <a16:creationId xmlns:a16="http://schemas.microsoft.com/office/drawing/2014/main" id="{B32E6225-9306-2617-59FE-E6D3DE093C01}"/>
              </a:ext>
            </a:extLst>
          </p:cNvPr>
          <p:cNvSpPr/>
          <p:nvPr/>
        </p:nvSpPr>
        <p:spPr>
          <a:xfrm>
            <a:off x="1014095" y="1346139"/>
            <a:ext cx="3692284" cy="3692284"/>
          </a:xfrm>
          <a:prstGeom prst="ellipse">
            <a:avLst/>
          </a:prstGeom>
          <a:noFill/>
          <a:ln w="3175">
            <a:solidFill>
              <a:srgbClr val="998BA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68995F3-A640-2C7A-2414-98E3E1E2607F}"/>
              </a:ext>
            </a:extLst>
          </p:cNvPr>
          <p:cNvSpPr txBox="1">
            <a:spLocks/>
          </p:cNvSpPr>
          <p:nvPr/>
        </p:nvSpPr>
        <p:spPr>
          <a:xfrm>
            <a:off x="1132602" y="4230233"/>
            <a:ext cx="10045303" cy="1209670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3200" u="sng">
                <a:solidFill>
                  <a:schemeClr val="bg1"/>
                </a:solidFill>
                <a:latin typeface="+mj-lt"/>
              </a:rPr>
              <a:t>T</a:t>
            </a:r>
            <a:r>
              <a:rPr lang="en-US" sz="3200">
                <a:solidFill>
                  <a:schemeClr val="bg1"/>
                </a:solidFill>
                <a:latin typeface="+mj-lt"/>
              </a:rPr>
              <a:t>esting </a:t>
            </a:r>
            <a:r>
              <a:rPr lang="en-US" sz="3200" u="sng">
                <a:solidFill>
                  <a:schemeClr val="bg1"/>
                </a:solidFill>
                <a:latin typeface="+mj-lt"/>
              </a:rPr>
              <a:t>I</a:t>
            </a:r>
            <a:r>
              <a:rPr lang="en-US" sz="3200">
                <a:solidFill>
                  <a:schemeClr val="bg1"/>
                </a:solidFill>
                <a:latin typeface="+mj-lt"/>
              </a:rPr>
              <a:t>dentified </a:t>
            </a:r>
            <a:r>
              <a:rPr lang="en-US" sz="3200" u="sng">
                <a:solidFill>
                  <a:schemeClr val="bg1"/>
                </a:solidFill>
                <a:latin typeface="+mj-lt"/>
              </a:rPr>
              <a:t>E</a:t>
            </a:r>
            <a:r>
              <a:rPr lang="en-US" sz="3200">
                <a:solidFill>
                  <a:schemeClr val="bg1"/>
                </a:solidFill>
                <a:latin typeface="+mj-lt"/>
              </a:rPr>
              <a:t>lements for </a:t>
            </a:r>
            <a:r>
              <a:rPr lang="en-US" sz="3200" u="sng">
                <a:solidFill>
                  <a:schemeClr val="bg1"/>
                </a:solidFill>
                <a:latin typeface="+mj-lt"/>
              </a:rPr>
              <a:t>S</a:t>
            </a:r>
            <a:r>
              <a:rPr lang="en-US" sz="3200">
                <a:solidFill>
                  <a:schemeClr val="bg1"/>
                </a:solidFill>
                <a:latin typeface="+mj-lt"/>
              </a:rPr>
              <a:t>uccess in Fatherhood Programs</a:t>
            </a:r>
          </a:p>
          <a:p>
            <a:pPr marL="0" indent="0" algn="ctr">
              <a:buNone/>
            </a:pPr>
            <a:endParaRPr lang="en-US">
              <a:solidFill>
                <a:schemeClr val="bg1"/>
              </a:solidFill>
              <a:latin typeface="+mj-lt"/>
            </a:endParaRPr>
          </a:p>
        </p:txBody>
      </p:sp>
      <p:sp>
        <p:nvSpPr>
          <p:cNvPr id="2" name="Title 5">
            <a:extLst>
              <a:ext uri="{FF2B5EF4-FFF2-40B4-BE49-F238E27FC236}">
                <a16:creationId xmlns:a16="http://schemas.microsoft.com/office/drawing/2014/main" id="{E0320773-A25A-F493-A0C2-E2CF1015EBF0}"/>
              </a:ext>
            </a:extLst>
          </p:cNvPr>
          <p:cNvSpPr txBox="1">
            <a:spLocks/>
          </p:cNvSpPr>
          <p:nvPr/>
        </p:nvSpPr>
        <p:spPr>
          <a:xfrm>
            <a:off x="2674077" y="1963377"/>
            <a:ext cx="6843844" cy="1889760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0" kern="1200">
                <a:solidFill>
                  <a:schemeClr val="tx1"/>
                </a:solidFill>
                <a:latin typeface="Arial Black" panose="020B0A04020102020204" pitchFamily="34" charset="0"/>
                <a:ea typeface="+mj-ea"/>
                <a:cs typeface="+mj-cs"/>
              </a:defRPr>
            </a:lvl1pPr>
          </a:lstStyle>
          <a:p>
            <a:pPr algn="ctr"/>
            <a:r>
              <a:rPr lang="en-US" sz="6600">
                <a:solidFill>
                  <a:schemeClr val="bg1"/>
                </a:solidFill>
                <a:latin typeface="Arial Black"/>
              </a:rPr>
              <a:t>Fatherhood T.I.E.S. Study</a:t>
            </a:r>
            <a:endParaRPr lang="en-US" sz="660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4181111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6273B55-718D-BF87-FD7B-0788B65F6EF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pPr marL="0" indent="0">
              <a:buNone/>
            </a:pPr>
            <a:r>
              <a:rPr lang="en-US" sz="3000">
                <a:latin typeface="Arial"/>
                <a:cs typeface="Arial"/>
              </a:rPr>
              <a:t>The study focuses on testing fatherhood </a:t>
            </a:r>
            <a:r>
              <a:rPr lang="en-US" sz="3000" u="sng">
                <a:latin typeface="Arial"/>
                <a:cs typeface="Arial"/>
              </a:rPr>
              <a:t>program elements</a:t>
            </a:r>
            <a:r>
              <a:rPr lang="en-US" sz="3000">
                <a:latin typeface="Arial"/>
                <a:cs typeface="Arial"/>
              </a:rPr>
              <a:t> – to see how and where they are most effective at improving the lives of fathers and their children.  </a:t>
            </a:r>
            <a:endParaRPr lang="en-US"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en-US" dirty="0"/>
          </a:p>
          <a:p>
            <a:pPr marL="283210" indent="-283210"/>
            <a:r>
              <a:rPr lang="en-US" dirty="0"/>
              <a:t>TIES hopes to improve:</a:t>
            </a:r>
          </a:p>
          <a:p>
            <a:pPr marL="566420" lvl="1" indent="-283210"/>
            <a:r>
              <a:rPr lang="en-US" dirty="0"/>
              <a:t>Father well-being</a:t>
            </a:r>
          </a:p>
          <a:p>
            <a:pPr marL="566420" lvl="1" indent="-283210"/>
            <a:r>
              <a:rPr lang="en-US" dirty="0"/>
              <a:t>Father-child relationships</a:t>
            </a:r>
          </a:p>
          <a:p>
            <a:pPr marL="566420" lvl="1" indent="-283210"/>
            <a:r>
              <a:rPr lang="en-US" dirty="0"/>
              <a:t>Co-parenting relationships</a:t>
            </a:r>
          </a:p>
          <a:p>
            <a:pPr marL="566420" lvl="1" indent="-283210"/>
            <a:r>
              <a:rPr lang="en-US" dirty="0"/>
              <a:t>Economic stability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12EF1DE-337F-5192-8762-CB5AF95380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43B8D3-9A08-F84C-9DD4-44948BA52D4B}" type="slidenum">
              <a:rPr lang="en-US" smtClean="0"/>
              <a:pPr/>
              <a:t>5</a:t>
            </a:fld>
            <a:endParaRPr lang="en-US"/>
          </a:p>
        </p:txBody>
      </p:sp>
      <p:sp>
        <p:nvSpPr>
          <p:cNvPr id="24" name="Title 23">
            <a:extLst>
              <a:ext uri="{FF2B5EF4-FFF2-40B4-BE49-F238E27FC236}">
                <a16:creationId xmlns:a16="http://schemas.microsoft.com/office/drawing/2014/main" id="{A8BD3563-74C4-0E4D-FE4C-A2AA33C321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Overview of the TIES Study</a:t>
            </a:r>
          </a:p>
        </p:txBody>
      </p:sp>
    </p:spTree>
    <p:extLst>
      <p:ext uri="{BB962C8B-B14F-4D97-AF65-F5344CB8AC3E}">
        <p14:creationId xmlns:p14="http://schemas.microsoft.com/office/powerpoint/2010/main" val="171024898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9D881F-CA86-A4F1-802F-E64731BD288E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Intro to Audio Journaling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2A3687D-2FB0-F381-7B43-CF08435ACDDD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90552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5863590-2603-EA8A-F5F1-BB2D8E77717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pPr marL="0" indent="0">
              <a:buNone/>
            </a:pPr>
            <a:endParaRPr lang="en-US" dirty="0"/>
          </a:p>
          <a:p>
            <a:pPr marL="283210" indent="-283210"/>
            <a:r>
              <a:rPr lang="en-US" dirty="0">
                <a:latin typeface="Arial"/>
                <a:cs typeface="Arial"/>
              </a:rPr>
              <a:t>Explore how fatherhood program elements affects fathers' lives</a:t>
            </a:r>
          </a:p>
          <a:p>
            <a:pPr marL="0" indent="0">
              <a:buNone/>
            </a:pPr>
            <a:endParaRPr lang="en-US" dirty="0"/>
          </a:p>
          <a:p>
            <a:pPr marL="283210" indent="-283210"/>
            <a:r>
              <a:rPr lang="en-US" dirty="0"/>
              <a:t>Empower fathers to:</a:t>
            </a:r>
          </a:p>
          <a:p>
            <a:pPr marL="566420" lvl="1" indent="-283210"/>
            <a:r>
              <a:rPr lang="en-US" dirty="0"/>
              <a:t>Document and share your experiences</a:t>
            </a:r>
          </a:p>
          <a:p>
            <a:pPr marL="566420" lvl="1" indent="-283210"/>
            <a:r>
              <a:rPr lang="en-US" dirty="0"/>
              <a:t>Identify concerns with that affect your lives (processes, organizations, systems, etc.)</a:t>
            </a:r>
          </a:p>
          <a:p>
            <a:pPr marL="566420" lvl="1" indent="-283210"/>
            <a:r>
              <a:rPr lang="en-US" dirty="0"/>
              <a:t>Bring your voice to the attention of decision makers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A3D3B91-825F-EA45-5727-7DC40B8738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43B8D3-9A08-F84C-9DD4-44948BA52D4B}" type="slidenum">
              <a:rPr lang="en-US" smtClean="0"/>
              <a:pPr/>
              <a:t>7</a:t>
            </a:fld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866FC2F-D669-FFB8-6104-951EBCC67D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Goals of the Audio Journaling</a:t>
            </a: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BB17ADFC-E89A-3161-A09F-9C52594FB5C5}"/>
              </a:ext>
            </a:extLst>
          </p:cNvPr>
          <p:cNvSpPr txBox="1">
            <a:spLocks/>
          </p:cNvSpPr>
          <p:nvPr/>
        </p:nvSpPr>
        <p:spPr>
          <a:xfrm>
            <a:off x="655320" y="5077191"/>
            <a:ext cx="8131823" cy="86762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83464" indent="-283464" algn="l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66928" indent="-283464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83464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83464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83464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endParaRPr lang="en-US" sz="3000" dirty="0">
              <a:solidFill>
                <a:schemeClr val="accent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9466386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346FC9-B1BD-C071-5918-25A31825BB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55980" y="944367"/>
            <a:ext cx="10515600" cy="1002193"/>
          </a:xfrm>
        </p:spPr>
        <p:txBody>
          <a:bodyPr anchor="ctr">
            <a:normAutofit/>
          </a:bodyPr>
          <a:lstStyle/>
          <a:p>
            <a:r>
              <a:rPr lang="en-US" sz="3200" dirty="0"/>
              <a:t>TIES </a:t>
            </a:r>
            <a:r>
              <a:rPr lang="en-US" sz="3200"/>
              <a:t>Audio Journaling Activities </a:t>
            </a:r>
          </a:p>
        </p:txBody>
      </p:sp>
      <p:sp>
        <p:nvSpPr>
          <p:cNvPr id="12" name="Slide Number Placeholder 4">
            <a:extLst>
              <a:ext uri="{FF2B5EF4-FFF2-40B4-BE49-F238E27FC236}">
                <a16:creationId xmlns:a16="http://schemas.microsoft.com/office/drawing/2014/main" id="{B2B391B5-E71F-511E-716F-AAEEF17DD6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fld id="{CC43B8D3-9A08-F84C-9DD4-44948BA52D4B}" type="slidenum">
              <a:rPr lang="en-US" smtClean="0"/>
              <a:pPr>
                <a:spcAft>
                  <a:spcPts val="600"/>
                </a:spcAft>
              </a:pPr>
              <a:t>8</a:t>
            </a:fld>
            <a:endParaRPr lang="en-US"/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FB26D58C-6F4D-A33C-B493-5E659B4A31D9}"/>
              </a:ext>
            </a:extLst>
          </p:cNvPr>
          <p:cNvGraphicFramePr>
            <a:graphicFrameLocks noGrp="1"/>
          </p:cNvGraphicFramePr>
          <p:nvPr>
            <p:ph idx="4294967295"/>
            <p:extLst>
              <p:ext uri="{D42A27DB-BD31-4B8C-83A1-F6EECF244321}">
                <p14:modId xmlns:p14="http://schemas.microsoft.com/office/powerpoint/2010/main" val="1286985955"/>
              </p:ext>
            </p:extLst>
          </p:nvPr>
        </p:nvGraphicFramePr>
        <p:xfrm>
          <a:off x="1424539" y="2071688"/>
          <a:ext cx="8283575" cy="398621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389833644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B36399F0-04D3-0CCC-B2ED-BCDFE4000C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7F2E39-D779-4320-B2B5-D58ED4E97F2F}" type="slidenum">
              <a:rPr lang="en-US" smtClean="0"/>
              <a:pPr/>
              <a:t>9</a:t>
            </a:fld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ED2FAC2-A0EF-C687-EF19-67F9D7BE5A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8969" y="501651"/>
            <a:ext cx="5569381" cy="1246668"/>
          </a:xfrm>
        </p:spPr>
        <p:txBody>
          <a:bodyPr/>
          <a:lstStyle/>
          <a:p>
            <a:r>
              <a:rPr lang="en-US" dirty="0"/>
              <a:t>Time Commitment for Audio Journaling Activities  </a:t>
            </a:r>
          </a:p>
        </p:txBody>
      </p:sp>
      <p:pic>
        <p:nvPicPr>
          <p:cNvPr id="9" name="Picture Placeholder 8" descr="Clock hour hand at 12 and minute hand at ten">
            <a:extLst>
              <a:ext uri="{FF2B5EF4-FFF2-40B4-BE49-F238E27FC236}">
                <a16:creationId xmlns:a16="http://schemas.microsoft.com/office/drawing/2014/main" id="{A85BDB16-4904-FBFD-F64D-B28BEA468B31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582" r="21582"/>
          <a:stretch>
            <a:fillRect/>
          </a:stretch>
        </p:blipFill>
        <p:spPr>
          <a:xfrm>
            <a:off x="6343650" y="0"/>
            <a:ext cx="5848350" cy="6858000"/>
          </a:xfrm>
          <a:prstGeom prst="rect">
            <a:avLst/>
          </a:prstGeom>
        </p:spPr>
      </p:pic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C4D3DAA7-15AB-565E-FA38-B29647F6CF8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313875"/>
              </p:ext>
            </p:extLst>
          </p:nvPr>
        </p:nvGraphicFramePr>
        <p:xfrm>
          <a:off x="170480" y="2107961"/>
          <a:ext cx="6064680" cy="4019914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1618802">
                  <a:extLst>
                    <a:ext uri="{9D8B030D-6E8A-4147-A177-3AD203B41FA5}">
                      <a16:colId xmlns:a16="http://schemas.microsoft.com/office/drawing/2014/main" val="1425135429"/>
                    </a:ext>
                  </a:extLst>
                </a:gridCol>
                <a:gridCol w="2235708">
                  <a:extLst>
                    <a:ext uri="{9D8B030D-6E8A-4147-A177-3AD203B41FA5}">
                      <a16:colId xmlns:a16="http://schemas.microsoft.com/office/drawing/2014/main" val="4245150726"/>
                    </a:ext>
                  </a:extLst>
                </a:gridCol>
                <a:gridCol w="2210170">
                  <a:extLst>
                    <a:ext uri="{9D8B030D-6E8A-4147-A177-3AD203B41FA5}">
                      <a16:colId xmlns:a16="http://schemas.microsoft.com/office/drawing/2014/main" val="2302615329"/>
                    </a:ext>
                  </a:extLst>
                </a:gridCol>
              </a:tblGrid>
              <a:tr h="887704">
                <a:tc>
                  <a:txBody>
                    <a:bodyPr/>
                    <a:lstStyle/>
                    <a:p>
                      <a:r>
                        <a:rPr lang="en-US" dirty="0"/>
                        <a:t>Activity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Time Commitment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Gift card amount for completing the activity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91739601"/>
                  </a:ext>
                </a:extLst>
              </a:tr>
              <a:tr h="887704">
                <a:tc>
                  <a:txBody>
                    <a:bodyPr/>
                    <a:lstStyle/>
                    <a:p>
                      <a:r>
                        <a:rPr lang="en-US" dirty="0"/>
                        <a:t>1. Audio Journaling Training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30 minutes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$25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43137044"/>
                  </a:ext>
                </a:extLst>
              </a:tr>
              <a:tr h="887704">
                <a:tc>
                  <a:txBody>
                    <a:bodyPr/>
                    <a:lstStyle/>
                    <a:p>
                      <a:r>
                        <a:rPr lang="en-US" dirty="0"/>
                        <a:t>2. Audio Collection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Week 1 = 10 min </a:t>
                      </a:r>
                    </a:p>
                    <a:p>
                      <a:r>
                        <a:rPr lang="en-US" dirty="0"/>
                        <a:t>Week 2 = 10 min</a:t>
                      </a:r>
                    </a:p>
                    <a:p>
                      <a:r>
                        <a:rPr lang="en-US" dirty="0"/>
                        <a:t>Week 3 = 10 min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$25 for each audio recording (up to $75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57650666"/>
                  </a:ext>
                </a:extLst>
              </a:tr>
              <a:tr h="636634">
                <a:tc>
                  <a:txBody>
                    <a:bodyPr/>
                    <a:lstStyle/>
                    <a:p>
                      <a:r>
                        <a:rPr lang="en-US" dirty="0"/>
                        <a:t>3. Debrief Session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30 minutes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$25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53890326"/>
                  </a:ext>
                </a:extLst>
              </a:tr>
              <a:tr h="636634">
                <a:tc>
                  <a:txBody>
                    <a:bodyPr/>
                    <a:lstStyle/>
                    <a:p>
                      <a:r>
                        <a:rPr lang="en-US" dirty="0"/>
                        <a:t>4. Online use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None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None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3154105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91674201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3806B122-31F5-9C0D-AEB3-BFB5D207EEF6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Step-by-Step Audio Collection Instructions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A22E8107-419A-96D6-F402-B70D38E2C578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7E1C058A-5376-CA9C-933C-FCEC67281773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11769725" y="6356350"/>
            <a:ext cx="422275" cy="365125"/>
          </a:xfrm>
        </p:spPr>
        <p:txBody>
          <a:bodyPr/>
          <a:lstStyle/>
          <a:p>
            <a:fld id="{2D7F2E39-D779-4320-B2B5-D58ED4E97F2F}" type="slidenum">
              <a:rPr lang="en-US" smtClean="0"/>
              <a:pPr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526697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Pen placed on top of a signature line">
            <a:extLst>
              <a:ext uri="{FF2B5EF4-FFF2-40B4-BE49-F238E27FC236}">
                <a16:creationId xmlns:a16="http://schemas.microsoft.com/office/drawing/2014/main" id="{9773F16E-D0E4-8BB3-6A96-32B84E3D0AAB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/>
          </a:blip>
          <a:srcRect b="15730"/>
          <a:stretch/>
        </p:blipFill>
        <p:spPr>
          <a:xfrm>
            <a:off x="20" y="10"/>
            <a:ext cx="12191979" cy="6857990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EB0222B5-B739-82A9-5CCC-C5585AE12A6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4344663" y="-4344657"/>
            <a:ext cx="3512260" cy="12201589"/>
          </a:xfrm>
          <a:prstGeom prst="rect">
            <a:avLst/>
          </a:prstGeom>
          <a:gradFill flip="none" rotWithShape="1">
            <a:gsLst>
              <a:gs pos="10000">
                <a:srgbClr val="000000">
                  <a:alpha val="0"/>
                </a:srgbClr>
              </a:gs>
              <a:gs pos="66000">
                <a:srgbClr val="000000">
                  <a:alpha val="46000"/>
                </a:srgbClr>
              </a:gs>
              <a:gs pos="100000">
                <a:srgbClr val="000000">
                  <a:alpha val="60000"/>
                </a:srgbClr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68B7A19A-FAE8-07CC-14E6-54CFDABEC0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2000" y="1137434"/>
            <a:ext cx="7800660" cy="1520987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dirty="0">
                <a:solidFill>
                  <a:srgbClr val="FFFFFF"/>
                </a:solidFill>
                <a:latin typeface="+mj-lt"/>
              </a:rPr>
              <a:t>Consent and Release Forms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5BE23E75-E7E9-4D9F-6D25-5512363F862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4878570" y="-449383"/>
            <a:ext cx="2425271" cy="12201588"/>
          </a:xfrm>
          <a:prstGeom prst="rect">
            <a:avLst/>
          </a:prstGeom>
          <a:gradFill flip="none" rotWithShape="1">
            <a:gsLst>
              <a:gs pos="10000">
                <a:srgbClr val="000000">
                  <a:alpha val="0"/>
                </a:srgbClr>
              </a:gs>
              <a:gs pos="66000">
                <a:srgbClr val="000000">
                  <a:alpha val="35000"/>
                </a:srgbClr>
              </a:gs>
              <a:gs pos="100000">
                <a:srgbClr val="000000">
                  <a:alpha val="45000"/>
                </a:srgbClr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61B115DB-65EB-3FC3-7284-CFDF4ADC60B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865140" y="871146"/>
            <a:ext cx="736939" cy="0"/>
          </a:xfrm>
          <a:prstGeom prst="line">
            <a:avLst/>
          </a:prstGeom>
          <a:ln w="5715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623735C3-2F33-7636-E7DB-D6B71F6B8C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r">
              <a:spcAft>
                <a:spcPts val="600"/>
              </a:spcAft>
              <a:defRPr/>
            </a:pPr>
            <a:fld id="{2D7F2E39-D779-4320-B2B5-D58ED4E97F2F}" type="slidenum">
              <a:rPr lang="en-US" sz="1200">
                <a:solidFill>
                  <a:srgbClr val="FFFFFF"/>
                </a:solidFill>
                <a:latin typeface="Calibri" panose="020F0502020204030204"/>
              </a:rPr>
              <a:pPr algn="r">
                <a:spcAft>
                  <a:spcPts val="600"/>
                </a:spcAft>
                <a:defRPr/>
              </a:pPr>
              <a:t>11</a:t>
            </a:fld>
            <a:endParaRPr lang="en-US" sz="1200">
              <a:solidFill>
                <a:srgbClr val="FFFFFF"/>
              </a:solidFill>
              <a:latin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185983892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D025E935-0CB3-4011-A3D7-F6008F21A24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48783" y="1582210"/>
            <a:ext cx="10515600" cy="4773082"/>
          </a:xfrm>
        </p:spPr>
        <p:txBody>
          <a:bodyPr vert="horz" lIns="91440" tIns="45720" rIns="91440" bIns="45720" rtlCol="0" anchor="t">
            <a:normAutofit/>
          </a:bodyPr>
          <a:lstStyle/>
          <a:p>
            <a:pPr>
              <a:spcAft>
                <a:spcPts val="1500"/>
              </a:spcAft>
            </a:pPr>
            <a:r>
              <a:rPr lang="en-US" sz="2800" dirty="0">
                <a:latin typeface="Arial"/>
                <a:cs typeface="Arial"/>
              </a:rPr>
              <a:t>Read the questions sent to you by the study team via email or text and think about how you want to answer. </a:t>
            </a:r>
            <a:endParaRPr lang="en-US">
              <a:cs typeface="Arial" panose="020B0604020202020204" pitchFamily="34" charset="0"/>
            </a:endParaRPr>
          </a:p>
          <a:p>
            <a:pPr>
              <a:spcAft>
                <a:spcPts val="1500"/>
              </a:spcAft>
            </a:pPr>
            <a:r>
              <a:rPr lang="en-US" sz="2800" dirty="0">
                <a:latin typeface="Arial"/>
                <a:cs typeface="Arial"/>
              </a:rPr>
              <a:t>Make sure you have at least 10 free minutes to record a response to the questions.</a:t>
            </a:r>
          </a:p>
          <a:p>
            <a:pPr>
              <a:spcAft>
                <a:spcPts val="1500"/>
              </a:spcAft>
            </a:pPr>
            <a:r>
              <a:rPr lang="en-US" sz="2800" dirty="0">
                <a:latin typeface="Arial"/>
                <a:cs typeface="Arial"/>
              </a:rPr>
              <a:t>Find a quiet spot to record. Look for somewhere without background noise or distractions.</a:t>
            </a:r>
          </a:p>
          <a:p>
            <a:pPr>
              <a:spcAft>
                <a:spcPts val="1500"/>
              </a:spcAft>
            </a:pPr>
            <a:r>
              <a:rPr lang="en-US" sz="2800" dirty="0">
                <a:latin typeface="Arial"/>
                <a:cs typeface="Arial"/>
              </a:rPr>
              <a:t>When you are ready to record, speak closely into the microphone by holding the phone in front of you or pressing it to your ear like you would do for a phone call. </a:t>
            </a:r>
            <a:endParaRPr lang="en-US" sz="2800" dirty="0">
              <a:cs typeface="Arial" panose="020B0604020202020204" pitchFamily="34" charset="0"/>
            </a:endParaRPr>
          </a:p>
          <a:p>
            <a:endParaRPr lang="en-US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21B4AAB1-C526-EF1B-1635-71029E5005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7F2E39-D779-4320-B2B5-D58ED4E97F2F}" type="slidenum">
              <a:rPr lang="en-US" smtClean="0"/>
              <a:pPr/>
              <a:t>12</a:t>
            </a:fld>
            <a:endParaRPr lang="en-US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1530C475-ED0C-F74F-E3FE-156FFA8495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8783" y="561495"/>
            <a:ext cx="10515600" cy="1002193"/>
          </a:xfrm>
        </p:spPr>
        <p:txBody>
          <a:bodyPr/>
          <a:lstStyle/>
          <a:p>
            <a:r>
              <a:rPr lang="en-US" dirty="0"/>
              <a:t>Before you begin</a:t>
            </a:r>
          </a:p>
        </p:txBody>
      </p:sp>
    </p:spTree>
    <p:extLst>
      <p:ext uri="{BB962C8B-B14F-4D97-AF65-F5344CB8AC3E}">
        <p14:creationId xmlns:p14="http://schemas.microsoft.com/office/powerpoint/2010/main" val="193284740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C4333A4B-B9CD-3336-440C-AE30443E860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pPr marL="457200" indent="-457200">
              <a:buFont typeface="+mj-lt"/>
              <a:buAutoNum type="arabicPeriod"/>
            </a:pPr>
            <a:r>
              <a:rPr lang="en-US" dirty="0"/>
              <a:t>Call the 1-800- number that was emailed or text to you. You will hear a recorded message with the question you will need to answer. </a:t>
            </a:r>
          </a:p>
          <a:p>
            <a:pPr marL="457200" indent="-457200">
              <a:buFont typeface="+mj-lt"/>
              <a:buAutoNum type="arabicPeriod"/>
            </a:pPr>
            <a:r>
              <a:rPr lang="en-US" dirty="0"/>
              <a:t>Once the greeting finishes, just start talking, answering the questions sent to you.</a:t>
            </a:r>
          </a:p>
          <a:p>
            <a:pPr marL="457200" lvl="1" indent="0">
              <a:buNone/>
            </a:pPr>
            <a:r>
              <a:rPr lang="en-US" dirty="0"/>
              <a:t>-You do not need to say your name</a:t>
            </a:r>
          </a:p>
          <a:p>
            <a:pPr marL="457200" lvl="1" indent="0">
              <a:buNone/>
            </a:pPr>
            <a:r>
              <a:rPr lang="en-US" dirty="0"/>
              <a:t>-Your response can be up to 10 minutes long</a:t>
            </a:r>
          </a:p>
          <a:p>
            <a:pPr marL="457200" lvl="1" indent="0">
              <a:buNone/>
            </a:pPr>
            <a:r>
              <a:rPr lang="en-US" dirty="0"/>
              <a:t>-If the call drops, you can call back and finish recording</a:t>
            </a:r>
          </a:p>
          <a:p>
            <a:pPr marL="457200" indent="-457200">
              <a:buFont typeface="+mj-lt"/>
              <a:buAutoNum type="arabicPeriod"/>
            </a:pPr>
            <a:r>
              <a:rPr lang="en-US" dirty="0">
                <a:latin typeface="Arial"/>
                <a:cs typeface="Arial"/>
              </a:rPr>
              <a:t>When you’re done speaking you may hang up.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E167F5F7-4315-9F6F-AE82-06B824B414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7F2E39-D779-4320-B2B5-D58ED4E97F2F}" type="slidenum">
              <a:rPr lang="en-US" smtClean="0"/>
              <a:pPr/>
              <a:t>13</a:t>
            </a:fld>
            <a:endParaRPr lang="en-US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AEC96DCD-EBA1-D077-BDFF-4B4CFDAA6E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Instructions</a:t>
            </a:r>
          </a:p>
        </p:txBody>
      </p:sp>
    </p:spTree>
    <p:extLst>
      <p:ext uri="{BB962C8B-B14F-4D97-AF65-F5344CB8AC3E}">
        <p14:creationId xmlns:p14="http://schemas.microsoft.com/office/powerpoint/2010/main" val="309052741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9D881F-CA86-A4F1-802F-E64731BD288E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Wrap Up/Time for Questions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DFBA878-743D-DF4A-E071-A7C8706A9E58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715932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Content Placeholder 3" descr="Timeline Placeholder ">
            <a:extLst>
              <a:ext uri="{FF2B5EF4-FFF2-40B4-BE49-F238E27FC236}">
                <a16:creationId xmlns:a16="http://schemas.microsoft.com/office/drawing/2014/main" id="{3033222B-8F61-7CC1-AF3E-1B1B8047ABE0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428778232"/>
              </p:ext>
            </p:extLst>
          </p:nvPr>
        </p:nvGraphicFramePr>
        <p:xfrm>
          <a:off x="760378" y="2187170"/>
          <a:ext cx="5087973" cy="390525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701003A-1258-C8AB-E292-CE0E5E612B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43B8D3-9A08-F84C-9DD4-44948BA52D4B}" type="slidenum">
              <a:rPr lang="en-US" smtClean="0"/>
              <a:pPr/>
              <a:t>15</a:t>
            </a:fld>
            <a:endParaRPr lang="en-US"/>
          </a:p>
        </p:txBody>
      </p:sp>
      <p:sp>
        <p:nvSpPr>
          <p:cNvPr id="11" name="Title 10">
            <a:extLst>
              <a:ext uri="{FF2B5EF4-FFF2-40B4-BE49-F238E27FC236}">
                <a16:creationId xmlns:a16="http://schemas.microsoft.com/office/drawing/2014/main" id="{CFC65B13-DBA7-CB3E-F251-880122C1E5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Timeline</a:t>
            </a:r>
          </a:p>
        </p:txBody>
      </p:sp>
      <p:pic>
        <p:nvPicPr>
          <p:cNvPr id="6" name="Picture Placeholder 5" descr="Person using phone with wired headphones">
            <a:extLst>
              <a:ext uri="{FF2B5EF4-FFF2-40B4-BE49-F238E27FC236}">
                <a16:creationId xmlns:a16="http://schemas.microsoft.com/office/drawing/2014/main" id="{B190F118-412E-4A14-0F06-825EE78FC034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577" r="21577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103995615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7DA212DC-D3DD-DD6B-D644-0F7B9BA98E1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Dara Lewis </a:t>
            </a:r>
            <a:r>
              <a:rPr lang="en-US">
                <a:hlinkClick r:id="rId3"/>
              </a:rPr>
              <a:t>Dara.Lewis@MDRC.org</a:t>
            </a:r>
            <a:endParaRPr lang="en-US"/>
          </a:p>
          <a:p>
            <a:r>
              <a:rPr lang="en-US"/>
              <a:t>Niko Leiva</a:t>
            </a:r>
          </a:p>
          <a:p>
            <a:r>
              <a:rPr lang="en-US"/>
              <a:t>Rose Palma</a:t>
            </a:r>
          </a:p>
          <a:p>
            <a:endParaRPr lang="en-US"/>
          </a:p>
          <a:p>
            <a:endParaRPr lang="en-US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1945C2F8-2E24-F46B-AC7B-3070B38149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Thank you</a:t>
            </a:r>
          </a:p>
        </p:txBody>
      </p:sp>
    </p:spTree>
    <p:extLst>
      <p:ext uri="{BB962C8B-B14F-4D97-AF65-F5344CB8AC3E}">
        <p14:creationId xmlns:p14="http://schemas.microsoft.com/office/powerpoint/2010/main" val="163468500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Fatherhood TIES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00858A"/>
      </a:accent1>
      <a:accent2>
        <a:srgbClr val="EA6A20"/>
      </a:accent2>
      <a:accent3>
        <a:srgbClr val="7C6992"/>
      </a:accent3>
      <a:accent4>
        <a:srgbClr val="F5A800"/>
      </a:accent4>
      <a:accent5>
        <a:srgbClr val="0D3B66"/>
      </a:accent5>
      <a:accent6>
        <a:srgbClr val="FF006E"/>
      </a:accent6>
      <a:hlink>
        <a:srgbClr val="0563C1"/>
      </a:hlink>
      <a:folHlink>
        <a:srgbClr val="954F72"/>
      </a:folHlink>
    </a:clrScheme>
    <a:fontScheme name="Fatherhood TIES">
      <a:majorFont>
        <a:latin typeface="Arial Black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therhood TIES Project PPT Template.potx" id="{8274A988-4814-4F57-97B1-ABE75B99FE23}" vid="{6BF5BCEB-6145-41DE-94B4-E708F4FCE1E2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fa614ed0-b02d-4dc8-bb70-b14443ec8b2d" xsi:nil="true"/>
    <lcf76f155ced4ddcb4097134ff3c332f xmlns="548e1c4c-1c11-499e-b7f3-b6b43e5dd756">
      <Terms xmlns="http://schemas.microsoft.com/office/infopath/2007/PartnerControls"/>
    </lcf76f155ced4ddcb4097134ff3c332f>
    <SharedWithUsers xmlns="fa614ed0-b02d-4dc8-bb70-b14443ec8b2d">
      <UserInfo>
        <DisplayName>Rose Palma</DisplayName>
        <AccountId>199</AccountId>
        <AccountType/>
      </UserInfo>
      <UserInfo>
        <DisplayName>Dara Lewis</DisplayName>
        <AccountId>98</AccountId>
        <AccountType/>
      </UserInfo>
      <UserInfo>
        <DisplayName>Niko Leiva</DisplayName>
        <AccountId>225</AccountId>
        <AccountType/>
      </UserInfo>
    </SharedWithUsers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45FECCEAB972F340B58BA4EB4F370838" ma:contentTypeVersion="14" ma:contentTypeDescription="Create a new document." ma:contentTypeScope="" ma:versionID="e645fd39eb437be6248366a5901eefe0">
  <xsd:schema xmlns:xsd="http://www.w3.org/2001/XMLSchema" xmlns:xs="http://www.w3.org/2001/XMLSchema" xmlns:p="http://schemas.microsoft.com/office/2006/metadata/properties" xmlns:ns2="548e1c4c-1c11-499e-b7f3-b6b43e5dd756" xmlns:ns3="fa614ed0-b02d-4dc8-bb70-b14443ec8b2d" targetNamespace="http://schemas.microsoft.com/office/2006/metadata/properties" ma:root="true" ma:fieldsID="1ca3f8a26190eb25272cd99dcd5494aa" ns2:_="" ns3:_="">
    <xsd:import namespace="548e1c4c-1c11-499e-b7f3-b6b43e5dd756"/>
    <xsd:import namespace="fa614ed0-b02d-4dc8-bb70-b14443ec8b2d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DateTaken" minOccurs="0"/>
                <xsd:element ref="ns2:MediaLengthInSeconds" minOccurs="0"/>
                <xsd:element ref="ns2:MediaServiceObjectDetectorVersion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48e1c4c-1c11-499e-b7f3-b6b43e5dd756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lcf76f155ced4ddcb4097134ff3c332f" ma:index="13" nillable="true" ma:taxonomy="true" ma:internalName="lcf76f155ced4ddcb4097134ff3c332f" ma:taxonomyFieldName="MediaServiceImageTags" ma:displayName="Image Tags" ma:readOnly="false" ma:fieldId="{5cf76f15-5ced-4ddc-b409-7134ff3c332f}" ma:taxonomyMulti="true" ma:sspId="28ec6505-d2f2-46f6-902a-7e5430d9f4fa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8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LengthInSeconds" ma:index="19" nillable="true" ma:displayName="MediaLengthInSeconds" ma:hidden="true" ma:internalName="MediaLengthInSeconds" ma:readOnly="true">
      <xsd:simpleType>
        <xsd:restriction base="dms:Unknown"/>
      </xsd:simpleType>
    </xsd:element>
    <xsd:element name="MediaServiceObjectDetectorVersions" ma:index="20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1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a614ed0-b02d-4dc8-bb70-b14443ec8b2d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14" nillable="true" ma:displayName="Taxonomy Catch All Column" ma:hidden="true" ma:list="{80c1999f-309e-4622-8d7f-be7e8abb5c16}" ma:internalName="TaxCatchAll" ma:showField="CatchAllData" ma:web="fa614ed0-b02d-4dc8-bb70-b14443ec8b2d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6E0AD39B-26C3-491F-94F6-2332AAE47A0E}">
  <ds:schemaRefs>
    <ds:schemaRef ds:uri="http://purl.org/dc/dcmitype/"/>
    <ds:schemaRef ds:uri="http://schemas.microsoft.com/office/2006/documentManagement/types"/>
    <ds:schemaRef ds:uri="http://purl.org/dc/terms/"/>
    <ds:schemaRef ds:uri="fa614ed0-b02d-4dc8-bb70-b14443ec8b2d"/>
    <ds:schemaRef ds:uri="http://purl.org/dc/elements/1.1/"/>
    <ds:schemaRef ds:uri="http://schemas.microsoft.com/office/2006/metadata/properties"/>
    <ds:schemaRef ds:uri="http://schemas.microsoft.com/office/infopath/2007/PartnerControls"/>
    <ds:schemaRef ds:uri="http://schemas.openxmlformats.org/package/2006/metadata/core-properties"/>
    <ds:schemaRef ds:uri="548e1c4c-1c11-499e-b7f3-b6b43e5dd756"/>
    <ds:schemaRef ds:uri="http://www.w3.org/XML/1998/namespace"/>
  </ds:schemaRefs>
</ds:datastoreItem>
</file>

<file path=customXml/itemProps2.xml><?xml version="1.0" encoding="utf-8"?>
<ds:datastoreItem xmlns:ds="http://schemas.openxmlformats.org/officeDocument/2006/customXml" ds:itemID="{4DB3C3C7-2301-46BB-94B1-21815E770395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548e1c4c-1c11-499e-b7f3-b6b43e5dd756"/>
    <ds:schemaRef ds:uri="fa614ed0-b02d-4dc8-bb70-b14443ec8b2d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86FD8BFC-FB96-4B11-B440-D136ABF42477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Fatherhood TIES Project PPT Template</Template>
  <TotalTime>21045</TotalTime>
  <Words>505</Words>
  <Application>Microsoft Office PowerPoint</Application>
  <PresentationFormat>Widescreen</PresentationFormat>
  <Paragraphs>106</Paragraphs>
  <Slides>16</Slides>
  <Notes>6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20" baseType="lpstr">
      <vt:lpstr>Arial</vt:lpstr>
      <vt:lpstr>Arial Black</vt:lpstr>
      <vt:lpstr>Calibri</vt:lpstr>
      <vt:lpstr>Office Theme</vt:lpstr>
      <vt:lpstr>PowerPoint Presentation</vt:lpstr>
      <vt:lpstr>Agenda</vt:lpstr>
      <vt:lpstr>Introductions and check-in</vt:lpstr>
      <vt:lpstr>PowerPoint Presentation</vt:lpstr>
      <vt:lpstr>Overview of the TIES Study</vt:lpstr>
      <vt:lpstr>Intro to Audio Journaling</vt:lpstr>
      <vt:lpstr>Goals of the Audio Journaling</vt:lpstr>
      <vt:lpstr>TIES Audio Journaling Activities </vt:lpstr>
      <vt:lpstr>Time Commitment for Audio Journaling Activities  </vt:lpstr>
      <vt:lpstr>Step-by-Step Audio Collection Instructions</vt:lpstr>
      <vt:lpstr>Consent and Release Forms</vt:lpstr>
      <vt:lpstr>Before you begin</vt:lpstr>
      <vt:lpstr>Instructions</vt:lpstr>
      <vt:lpstr>Wrap Up/Time for Questions</vt:lpstr>
      <vt:lpstr>Timeline</vt:lpstr>
      <vt:lpstr>Thank you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Introductions: This and/or That</dc:title>
  <dc:creator>Xavier Alemany</dc:creator>
  <cp:lastModifiedBy>Michelle Manno</cp:lastModifiedBy>
  <cp:revision>69</cp:revision>
  <dcterms:created xsi:type="dcterms:W3CDTF">2022-12-05T14:11:44Z</dcterms:created>
  <dcterms:modified xsi:type="dcterms:W3CDTF">2024-06-27T21:52:04Z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0x01010045FECCEAB972F340B58BA4EB4F370838</vt:lpwstr>
  </property>
  <property fmtid="{D5CDD505-2E9C-101B-9397-08002B2CF9AE}" pid="3" name="MediaServiceImageTags">
    <vt:lpwstr/>
  </property>
</Properties>
</file>