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Lst>
  <p:notesMasterIdLst>
    <p:notesMasterId r:id="rId29"/>
  </p:notesMasterIdLst>
  <p:handoutMasterIdLst>
    <p:handoutMasterId r:id="rId30"/>
  </p:handoutMasterIdLst>
  <p:sldIdLst>
    <p:sldId id="260" r:id="rId5"/>
    <p:sldId id="1696" r:id="rId6"/>
    <p:sldId id="1713" r:id="rId7"/>
    <p:sldId id="1693" r:id="rId8"/>
    <p:sldId id="1695" r:id="rId9"/>
    <p:sldId id="1702" r:id="rId10"/>
    <p:sldId id="1709" r:id="rId11"/>
    <p:sldId id="1700" r:id="rId12"/>
    <p:sldId id="258" r:id="rId13"/>
    <p:sldId id="1705" r:id="rId14"/>
    <p:sldId id="1718" r:id="rId15"/>
    <p:sldId id="1717" r:id="rId16"/>
    <p:sldId id="1710" r:id="rId17"/>
    <p:sldId id="1711" r:id="rId18"/>
    <p:sldId id="1706" r:id="rId19"/>
    <p:sldId id="1707" r:id="rId20"/>
    <p:sldId id="1708" r:id="rId21"/>
    <p:sldId id="1712" r:id="rId22"/>
    <p:sldId id="1715" r:id="rId23"/>
    <p:sldId id="1703" r:id="rId24"/>
    <p:sldId id="1697" r:id="rId25"/>
    <p:sldId id="1704" r:id="rId26"/>
    <p:sldId id="1716" r:id="rId27"/>
    <p:sldId id="171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E2F72A2-3C32-489D-A2F3-392B84BD02F2}">
          <p14:sldIdLst>
            <p14:sldId id="260"/>
            <p14:sldId id="1696"/>
            <p14:sldId id="1713"/>
            <p14:sldId id="1693"/>
            <p14:sldId id="1695"/>
            <p14:sldId id="1702"/>
            <p14:sldId id="1709"/>
            <p14:sldId id="1700"/>
            <p14:sldId id="258"/>
            <p14:sldId id="1705"/>
            <p14:sldId id="1718"/>
            <p14:sldId id="1717"/>
            <p14:sldId id="1710"/>
            <p14:sldId id="1711"/>
            <p14:sldId id="1706"/>
            <p14:sldId id="1707"/>
            <p14:sldId id="1708"/>
            <p14:sldId id="1712"/>
            <p14:sldId id="1715"/>
            <p14:sldId id="1703"/>
            <p14:sldId id="1697"/>
            <p14:sldId id="1704"/>
            <p14:sldId id="1716"/>
            <p14:sldId id="1714"/>
          </p14:sldIdLst>
        </p14:section>
        <p14:section name="Icon inventory" id="{1C952AC3-8CA4-4458-8245-B82C6479475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40805F-5A02-6ACF-2D9F-C3C77A462B4D}" name="Niko Leiva" initials="NL" userId="S::niko.leiva@mdrc.org::328858f8-b1f5-4ed3-91db-956f5eb911b1" providerId="AD"/>
  <p188:author id="{4AF9B163-03D0-901A-591B-3174BFB60E65}" name="Rose Palma" initials="RP" userId="S::rose.palma@mdrc.org::ef3e6b66-7f99-4a3d-acc7-a738bfd1b9c7" providerId="AD"/>
  <p188:author id="{667B0681-DD85-0FCA-8048-11316AD9355E}" name="Dara Lewis" initials="DL" userId="S::dara.lewis@mdrc.org::2543c17e-b12f-4721-9ad9-e2dbf7453afa" providerId="AD"/>
  <p188:author id="{81F76E9B-510F-D28C-643D-3459229EA294}" name="Pahigiannis, Katie (ACF)" initials="PK(" userId="S::Katie.Pahigiannis@acf.hhs.gov::f5bd1efd-da8c-4616-8a64-e6d61586d45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8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107FFF-A8BB-3D34-FEE1-EE6844FC6F88}" v="3" dt="2024-05-31T19:24:01.838"/>
    <p1510:client id="{DC2B3348-560A-AE62-E3BB-88727B9B6C2E}" v="4" dt="2024-05-31T17:35:43.8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8" autoAdjust="0"/>
    <p:restoredTop sz="94660"/>
  </p:normalViewPr>
  <p:slideViewPr>
    <p:cSldViewPr snapToGrid="0">
      <p:cViewPr varScale="1">
        <p:scale>
          <a:sx n="62" d="100"/>
          <a:sy n="62" d="100"/>
        </p:scale>
        <p:origin x="808"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e Palma" userId="S::rose.palma@mdrc.org::ef3e6b66-7f99-4a3d-acc7-a738bfd1b9c7" providerId="AD" clId="Web-{DC2B3348-560A-AE62-E3BB-88727B9B6C2E}"/>
    <pc:docChg chg="modSld">
      <pc:chgData name="Rose Palma" userId="S::rose.palma@mdrc.org::ef3e6b66-7f99-4a3d-acc7-a738bfd1b9c7" providerId="AD" clId="Web-{DC2B3348-560A-AE62-E3BB-88727B9B6C2E}" dt="2024-05-31T17:35:43.830" v="3" actId="20577"/>
      <pc:docMkLst>
        <pc:docMk/>
      </pc:docMkLst>
      <pc:sldChg chg="modSp">
        <pc:chgData name="Rose Palma" userId="S::rose.palma@mdrc.org::ef3e6b66-7f99-4a3d-acc7-a738bfd1b9c7" providerId="AD" clId="Web-{DC2B3348-560A-AE62-E3BB-88727B9B6C2E}" dt="2024-05-31T17:35:43.830" v="3" actId="20577"/>
        <pc:sldMkLst>
          <pc:docMk/>
          <pc:sldMk cId="320328699" sldId="1716"/>
        </pc:sldMkLst>
        <pc:spChg chg="mod">
          <ac:chgData name="Rose Palma" userId="S::rose.palma@mdrc.org::ef3e6b66-7f99-4a3d-acc7-a738bfd1b9c7" providerId="AD" clId="Web-{DC2B3348-560A-AE62-E3BB-88727B9B6C2E}" dt="2024-05-31T17:35:43.830" v="3" actId="20577"/>
          <ac:spMkLst>
            <pc:docMk/>
            <pc:sldMk cId="320328699" sldId="1716"/>
            <ac:spMk id="4" creationId="{03456943-257F-4560-44BA-46888B8A1C48}"/>
          </ac:spMkLst>
        </pc:spChg>
      </pc:sldChg>
    </pc:docChg>
  </pc:docChgLst>
  <pc:docChgLst>
    <pc:chgData name="Michelle Manno" userId="3857efd4-b22c-412c-b644-4e3d306426e8" providerId="ADAL" clId="{F0AA13E1-0817-4C3E-8A78-DE4F8077485A}"/>
    <pc:docChg chg="">
      <pc:chgData name="Michelle Manno" userId="3857efd4-b22c-412c-b644-4e3d306426e8" providerId="ADAL" clId="{F0AA13E1-0817-4C3E-8A78-DE4F8077485A}" dt="2024-04-12T13:41:24.252" v="0"/>
      <pc:docMkLst>
        <pc:docMk/>
      </pc:docMkLst>
      <pc:sldChg chg="delCm">
        <pc:chgData name="Michelle Manno" userId="3857efd4-b22c-412c-b644-4e3d306426e8" providerId="ADAL" clId="{F0AA13E1-0817-4C3E-8A78-DE4F8077485A}" dt="2024-04-12T13:41:24.252" v="0"/>
        <pc:sldMkLst>
          <pc:docMk/>
          <pc:sldMk cId="2330551207" sldId="260"/>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2330551207" sldId="260"/>
                <pc2:cmMk id="{0C320917-0B9B-4DBE-9873-DD7F5928E67F}"/>
              </pc2:cmMkLst>
            </pc226:cmChg>
          </p:ext>
        </pc:extLst>
      </pc:sldChg>
      <pc:sldChg chg="delCm">
        <pc:chgData name="Michelle Manno" userId="3857efd4-b22c-412c-b644-4e3d306426e8" providerId="ADAL" clId="{F0AA13E1-0817-4C3E-8A78-DE4F8077485A}" dt="2024-04-12T13:41:24.252" v="0"/>
        <pc:sldMkLst>
          <pc:docMk/>
          <pc:sldMk cId="2507865077" sldId="1700"/>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2507865077" sldId="1700"/>
                <pc2:cmMk id="{C7D50890-9E44-4BCC-81AC-B9A04ED41FB2}"/>
              </pc2:cmMkLst>
            </pc226:cmChg>
          </p:ext>
        </pc:extLst>
      </pc:sldChg>
      <pc:sldChg chg="delCm">
        <pc:chgData name="Michelle Manno" userId="3857efd4-b22c-412c-b644-4e3d306426e8" providerId="ADAL" clId="{F0AA13E1-0817-4C3E-8A78-DE4F8077485A}" dt="2024-04-12T13:41:24.252" v="0"/>
        <pc:sldMkLst>
          <pc:docMk/>
          <pc:sldMk cId="1114312497" sldId="1703"/>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1114312497" sldId="1703"/>
                <pc2:cmMk id="{AE90601A-5408-4AC8-8C4D-0DA6F0777490}"/>
              </pc2:cmMkLst>
            </pc226:cmChg>
          </p:ext>
        </pc:extLst>
      </pc:sldChg>
      <pc:sldChg chg="delCm">
        <pc:chgData name="Michelle Manno" userId="3857efd4-b22c-412c-b644-4e3d306426e8" providerId="ADAL" clId="{F0AA13E1-0817-4C3E-8A78-DE4F8077485A}" dt="2024-04-12T13:41:24.252" v="0"/>
        <pc:sldMkLst>
          <pc:docMk/>
          <pc:sldMk cId="811598562" sldId="1704"/>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811598562" sldId="1704"/>
                <pc2:cmMk id="{2211DB24-8A47-4ADE-A9D6-CDEBD34CCCD9}"/>
              </pc2:cmMkLst>
            </pc226:cmChg>
          </p:ext>
        </pc:extLst>
      </pc:sldChg>
      <pc:sldChg chg="delCm">
        <pc:chgData name="Michelle Manno" userId="3857efd4-b22c-412c-b644-4e3d306426e8" providerId="ADAL" clId="{F0AA13E1-0817-4C3E-8A78-DE4F8077485A}" dt="2024-04-12T13:41:24.252" v="0"/>
        <pc:sldMkLst>
          <pc:docMk/>
          <pc:sldMk cId="302952051" sldId="1708"/>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302952051" sldId="1708"/>
                <pc2:cmMk id="{69B1B0C9-1E5B-47FE-B9A8-9737D3050280}"/>
              </pc2:cmMkLst>
            </pc226:cmChg>
          </p:ext>
        </pc:extLst>
      </pc:sldChg>
      <pc:sldChg chg="delCm">
        <pc:chgData name="Michelle Manno" userId="3857efd4-b22c-412c-b644-4e3d306426e8" providerId="ADAL" clId="{F0AA13E1-0817-4C3E-8A78-DE4F8077485A}" dt="2024-04-12T13:41:24.252" v="0"/>
        <pc:sldMkLst>
          <pc:docMk/>
          <pc:sldMk cId="480568100" sldId="1709"/>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480568100" sldId="1709"/>
                <pc2:cmMk id="{C9044DAB-B2BA-425C-8875-55DABCAC4D45}"/>
              </pc2:cmMkLst>
            </pc226:cmChg>
          </p:ext>
        </pc:extLst>
      </pc:sldChg>
      <pc:sldChg chg="delCm">
        <pc:chgData name="Michelle Manno" userId="3857efd4-b22c-412c-b644-4e3d306426e8" providerId="ADAL" clId="{F0AA13E1-0817-4C3E-8A78-DE4F8077485A}" dt="2024-04-12T13:41:24.252" v="0"/>
        <pc:sldMkLst>
          <pc:docMk/>
          <pc:sldMk cId="2774367835" sldId="1711"/>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2774367835" sldId="1711"/>
                <pc2:cmMk id="{610DD354-BBE9-4932-9E79-B8BFE5AF1EE6}"/>
              </pc2:cmMkLst>
            </pc226:cmChg>
          </p:ext>
        </pc:extLst>
      </pc:sldChg>
      <pc:sldChg chg="delCm">
        <pc:chgData name="Michelle Manno" userId="3857efd4-b22c-412c-b644-4e3d306426e8" providerId="ADAL" clId="{F0AA13E1-0817-4C3E-8A78-DE4F8077485A}" dt="2024-04-12T13:41:24.252" v="0"/>
        <pc:sldMkLst>
          <pc:docMk/>
          <pc:sldMk cId="3211396455" sldId="1712"/>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3211396455" sldId="1712"/>
                <pc2:cmMk id="{80FE5258-29FE-42E0-B4EF-6DB0504581D4}"/>
              </pc2:cmMkLst>
            </pc226:cmChg>
          </p:ext>
        </pc:extLst>
      </pc:sldChg>
      <pc:sldChg chg="delCm">
        <pc:chgData name="Michelle Manno" userId="3857efd4-b22c-412c-b644-4e3d306426e8" providerId="ADAL" clId="{F0AA13E1-0817-4C3E-8A78-DE4F8077485A}" dt="2024-04-12T13:41:24.252" v="0"/>
        <pc:sldMkLst>
          <pc:docMk/>
          <pc:sldMk cId="1033910158" sldId="1715"/>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1033910158" sldId="1715"/>
                <pc2:cmMk id="{BAD417C3-C3D9-4132-8E60-3A45AB8167B0}"/>
              </pc2:cmMkLst>
            </pc226:cmChg>
          </p:ext>
        </pc:extLst>
      </pc:sldChg>
      <pc:sldChg chg="delCm">
        <pc:chgData name="Michelle Manno" userId="3857efd4-b22c-412c-b644-4e3d306426e8" providerId="ADAL" clId="{F0AA13E1-0817-4C3E-8A78-DE4F8077485A}" dt="2024-04-12T13:41:24.252" v="0"/>
        <pc:sldMkLst>
          <pc:docMk/>
          <pc:sldMk cId="2577266198" sldId="1717"/>
        </pc:sldMkLst>
        <pc:extLst>
          <p:ext xmlns:p="http://schemas.openxmlformats.org/presentationml/2006/main" uri="{D6D511B9-2390-475A-947B-AFAB55BFBCF1}">
            <pc226:cmChg xmlns:pc226="http://schemas.microsoft.com/office/powerpoint/2022/06/main/command" chg="del">
              <pc226:chgData name="Michelle Manno" userId="3857efd4-b22c-412c-b644-4e3d306426e8" providerId="ADAL" clId="{F0AA13E1-0817-4C3E-8A78-DE4F8077485A}" dt="2024-04-12T13:41:24.252" v="0"/>
              <pc2:cmMkLst xmlns:pc2="http://schemas.microsoft.com/office/powerpoint/2019/9/main/command">
                <pc:docMk/>
                <pc:sldMk cId="2577266198" sldId="1717"/>
                <pc2:cmMk id="{60F6CD2D-90DD-42DB-8869-DCE56D98BBEE}"/>
              </pc2:cmMkLst>
            </pc226:cmChg>
          </p:ext>
        </pc:extLst>
      </pc:sldChg>
    </pc:docChg>
  </pc:docChgLst>
  <pc:docChgLst>
    <pc:chgData name="Rose Palma" userId="ef3e6b66-7f99-4a3d-acc7-a738bfd1b9c7" providerId="ADAL" clId="{32E2369D-9A1F-497E-80EA-8D6E4CAB71CF}"/>
    <pc:docChg chg="modSld">
      <pc:chgData name="Rose Palma" userId="ef3e6b66-7f99-4a3d-acc7-a738bfd1b9c7" providerId="ADAL" clId="{32E2369D-9A1F-497E-80EA-8D6E4CAB71CF}" dt="2024-05-31T19:17:04.657" v="54" actId="20577"/>
      <pc:docMkLst>
        <pc:docMk/>
      </pc:docMkLst>
      <pc:sldChg chg="modSp mod">
        <pc:chgData name="Rose Palma" userId="ef3e6b66-7f99-4a3d-acc7-a738bfd1b9c7" providerId="ADAL" clId="{32E2369D-9A1F-497E-80EA-8D6E4CAB71CF}" dt="2024-05-31T19:16:37.724" v="21" actId="20577"/>
        <pc:sldMkLst>
          <pc:docMk/>
          <pc:sldMk cId="280461928" sldId="258"/>
        </pc:sldMkLst>
        <pc:spChg chg="mod">
          <ac:chgData name="Rose Palma" userId="ef3e6b66-7f99-4a3d-acc7-a738bfd1b9c7" providerId="ADAL" clId="{32E2369D-9A1F-497E-80EA-8D6E4CAB71CF}" dt="2024-05-31T19:16:37.724" v="21" actId="20577"/>
          <ac:spMkLst>
            <pc:docMk/>
            <pc:sldMk cId="280461928" sldId="258"/>
            <ac:spMk id="6" creationId="{BA036C11-AF6E-7075-CE45-4A3C1AFED190}"/>
          </ac:spMkLst>
        </pc:spChg>
      </pc:sldChg>
      <pc:sldChg chg="modSp mod">
        <pc:chgData name="Rose Palma" userId="ef3e6b66-7f99-4a3d-acc7-a738bfd1b9c7" providerId="ADAL" clId="{32E2369D-9A1F-497E-80EA-8D6E4CAB71CF}" dt="2024-05-31T19:17:04.657" v="54" actId="20577"/>
        <pc:sldMkLst>
          <pc:docMk/>
          <pc:sldMk cId="320328699" sldId="1716"/>
        </pc:sldMkLst>
        <pc:spChg chg="mod">
          <ac:chgData name="Rose Palma" userId="ef3e6b66-7f99-4a3d-acc7-a738bfd1b9c7" providerId="ADAL" clId="{32E2369D-9A1F-497E-80EA-8D6E4CAB71CF}" dt="2024-05-31T19:17:04.657" v="54" actId="20577"/>
          <ac:spMkLst>
            <pc:docMk/>
            <pc:sldMk cId="320328699" sldId="1716"/>
            <ac:spMk id="2" creationId="{F8A0A69E-A4F2-1D6D-E674-9455A11F76B7}"/>
          </ac:spMkLst>
        </pc:spChg>
        <pc:spChg chg="mod">
          <ac:chgData name="Rose Palma" userId="ef3e6b66-7f99-4a3d-acc7-a738bfd1b9c7" providerId="ADAL" clId="{32E2369D-9A1F-497E-80EA-8D6E4CAB71CF}" dt="2024-05-31T19:16:50.883" v="47" actId="20577"/>
          <ac:spMkLst>
            <pc:docMk/>
            <pc:sldMk cId="320328699" sldId="1716"/>
            <ac:spMk id="4" creationId="{03456943-257F-4560-44BA-46888B8A1C48}"/>
          </ac:spMkLst>
        </pc:spChg>
      </pc:sldChg>
    </pc:docChg>
  </pc:docChgLst>
  <pc:docChgLst>
    <pc:chgData name="Rose Palma" userId="S::rose.palma@mdrc.org::ef3e6b66-7f99-4a3d-acc7-a738bfd1b9c7" providerId="AD" clId="Web-{28107FFF-A8BB-3D34-FEE1-EE6844FC6F88}"/>
    <pc:docChg chg="modSld">
      <pc:chgData name="Rose Palma" userId="S::rose.palma@mdrc.org::ef3e6b66-7f99-4a3d-acc7-a738bfd1b9c7" providerId="AD" clId="Web-{28107FFF-A8BB-3D34-FEE1-EE6844FC6F88}" dt="2024-05-31T19:24:01.838" v="2" actId="20577"/>
      <pc:docMkLst>
        <pc:docMk/>
      </pc:docMkLst>
      <pc:sldChg chg="modSp">
        <pc:chgData name="Rose Palma" userId="S::rose.palma@mdrc.org::ef3e6b66-7f99-4a3d-acc7-a738bfd1b9c7" providerId="AD" clId="Web-{28107FFF-A8BB-3D34-FEE1-EE6844FC6F88}" dt="2024-05-31T19:24:01.838" v="2" actId="20577"/>
        <pc:sldMkLst>
          <pc:docMk/>
          <pc:sldMk cId="320328699" sldId="1716"/>
        </pc:sldMkLst>
        <pc:spChg chg="mod">
          <ac:chgData name="Rose Palma" userId="S::rose.palma@mdrc.org::ef3e6b66-7f99-4a3d-acc7-a738bfd1b9c7" providerId="AD" clId="Web-{28107FFF-A8BB-3D34-FEE1-EE6844FC6F88}" dt="2024-05-31T19:24:01.838" v="2" actId="20577"/>
          <ac:spMkLst>
            <pc:docMk/>
            <pc:sldMk cId="320328699" sldId="1716"/>
            <ac:spMk id="2" creationId="{F8A0A69E-A4F2-1D6D-E674-9455A11F76B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BF5FF6-6456-4D6A-B096-014932DD54A5}" type="doc">
      <dgm:prSet loTypeId="urn:microsoft.com/office/officeart/2005/8/layout/hList1" loCatId="list" qsTypeId="urn:microsoft.com/office/officeart/2005/8/quickstyle/simple5" qsCatId="simple" csTypeId="urn:microsoft.com/office/officeart/2005/8/colors/accent2_2" csCatId="accent2" phldr="1"/>
      <dgm:spPr/>
      <dgm:t>
        <a:bodyPr/>
        <a:lstStyle/>
        <a:p>
          <a:endParaRPr lang="en-US"/>
        </a:p>
      </dgm:t>
    </dgm:pt>
    <dgm:pt modelId="{A65BD8D6-56E5-45A7-AB65-BCDEA4748276}">
      <dgm:prSet custT="1"/>
      <dgm:spPr>
        <a:solidFill>
          <a:srgbClr val="FFA30D"/>
        </a:solidFill>
      </dgm:spPr>
      <dgm:t>
        <a:bodyPr/>
        <a:lstStyle/>
        <a:p>
          <a:pPr rtl="0"/>
          <a:r>
            <a:rPr lang="en-US" sz="1900" dirty="0"/>
            <a:t>Respect for Persons </a:t>
          </a:r>
        </a:p>
      </dgm:t>
    </dgm:pt>
    <dgm:pt modelId="{A25C4CC1-D324-435C-BE81-05AD804988F8}" type="parTrans" cxnId="{DB889910-3B67-4F8C-AA0F-4796B66B1BA0}">
      <dgm:prSet/>
      <dgm:spPr/>
      <dgm:t>
        <a:bodyPr/>
        <a:lstStyle/>
        <a:p>
          <a:endParaRPr lang="en-US"/>
        </a:p>
      </dgm:t>
    </dgm:pt>
    <dgm:pt modelId="{7404D6FC-48DD-410F-90B0-A17D7961ADC4}" type="sibTrans" cxnId="{DB889910-3B67-4F8C-AA0F-4796B66B1BA0}">
      <dgm:prSet/>
      <dgm:spPr/>
      <dgm:t>
        <a:bodyPr/>
        <a:lstStyle/>
        <a:p>
          <a:endParaRPr lang="en-US"/>
        </a:p>
      </dgm:t>
    </dgm:pt>
    <dgm:pt modelId="{7B0E0223-F24C-4E1F-9E37-E3EB3795418C}">
      <dgm:prSet custT="1"/>
      <dgm:spPr/>
      <dgm:t>
        <a:bodyPr/>
        <a:lstStyle/>
        <a:p>
          <a:pPr rtl="0"/>
          <a:r>
            <a:rPr lang="en-US" sz="1900" dirty="0"/>
            <a:t>Beneficence</a:t>
          </a:r>
        </a:p>
      </dgm:t>
    </dgm:pt>
    <dgm:pt modelId="{6D84D730-0CD0-4FC1-937C-87F3ECE77F62}" type="parTrans" cxnId="{BAAAB04E-AA5B-4496-93D5-2889DD873E13}">
      <dgm:prSet/>
      <dgm:spPr/>
      <dgm:t>
        <a:bodyPr/>
        <a:lstStyle/>
        <a:p>
          <a:endParaRPr lang="en-US"/>
        </a:p>
      </dgm:t>
    </dgm:pt>
    <dgm:pt modelId="{C86A0780-C899-44C2-9C62-92273852CA18}" type="sibTrans" cxnId="{BAAAB04E-AA5B-4496-93D5-2889DD873E13}">
      <dgm:prSet/>
      <dgm:spPr/>
      <dgm:t>
        <a:bodyPr/>
        <a:lstStyle/>
        <a:p>
          <a:endParaRPr lang="en-US"/>
        </a:p>
      </dgm:t>
    </dgm:pt>
    <dgm:pt modelId="{B82E8007-EAE1-453C-BCB0-707074A0D60B}">
      <dgm:prSet custT="1"/>
      <dgm:spPr>
        <a:solidFill>
          <a:srgbClr val="92D050"/>
        </a:solidFill>
      </dgm:spPr>
      <dgm:t>
        <a:bodyPr/>
        <a:lstStyle/>
        <a:p>
          <a:pPr rtl="0"/>
          <a:r>
            <a:rPr lang="en-US" sz="1900" dirty="0"/>
            <a:t>Justice</a:t>
          </a:r>
        </a:p>
      </dgm:t>
    </dgm:pt>
    <dgm:pt modelId="{D2D16382-138B-4181-AA15-D32AB27864A3}" type="parTrans" cxnId="{29902184-EAAA-4D52-A7CA-13CD9C7ACB79}">
      <dgm:prSet/>
      <dgm:spPr/>
      <dgm:t>
        <a:bodyPr/>
        <a:lstStyle/>
        <a:p>
          <a:endParaRPr lang="en-US"/>
        </a:p>
      </dgm:t>
    </dgm:pt>
    <dgm:pt modelId="{82BD772D-9DFF-4F9D-9368-CAD0C95C342E}" type="sibTrans" cxnId="{29902184-EAAA-4D52-A7CA-13CD9C7ACB79}">
      <dgm:prSet/>
      <dgm:spPr/>
      <dgm:t>
        <a:bodyPr/>
        <a:lstStyle/>
        <a:p>
          <a:endParaRPr lang="en-US"/>
        </a:p>
      </dgm:t>
    </dgm:pt>
    <dgm:pt modelId="{53995383-4A6E-49F1-87F6-9DD6D6C89655}">
      <dgm:prSet/>
      <dgm:spPr>
        <a:solidFill>
          <a:schemeClr val="accent4">
            <a:lumMod val="20000"/>
            <a:lumOff val="80000"/>
            <a:alpha val="90000"/>
          </a:schemeClr>
        </a:solidFill>
      </dgm:spPr>
      <dgm:t>
        <a:bodyPr/>
        <a:lstStyle/>
        <a:p>
          <a:r>
            <a:rPr lang="en-US" dirty="0"/>
            <a:t>Voluntary participation </a:t>
          </a:r>
        </a:p>
      </dgm:t>
    </dgm:pt>
    <dgm:pt modelId="{43006196-6690-493A-BF75-0F5E89193FC1}" type="parTrans" cxnId="{BD2634FA-E9D5-459F-8AEC-E3D849BDC178}">
      <dgm:prSet/>
      <dgm:spPr/>
      <dgm:t>
        <a:bodyPr/>
        <a:lstStyle/>
        <a:p>
          <a:endParaRPr lang="en-US"/>
        </a:p>
      </dgm:t>
    </dgm:pt>
    <dgm:pt modelId="{8E8D5A10-3A0F-4E5D-943C-D5D55B622508}" type="sibTrans" cxnId="{BD2634FA-E9D5-459F-8AEC-E3D849BDC178}">
      <dgm:prSet/>
      <dgm:spPr/>
      <dgm:t>
        <a:bodyPr/>
        <a:lstStyle/>
        <a:p>
          <a:endParaRPr lang="en-US"/>
        </a:p>
      </dgm:t>
    </dgm:pt>
    <dgm:pt modelId="{92E58924-92AE-405E-A59F-DE6C33E5C394}">
      <dgm:prSet/>
      <dgm:spPr>
        <a:solidFill>
          <a:schemeClr val="accent4">
            <a:lumMod val="20000"/>
            <a:lumOff val="80000"/>
            <a:alpha val="90000"/>
          </a:schemeClr>
        </a:solidFill>
      </dgm:spPr>
      <dgm:t>
        <a:bodyPr/>
        <a:lstStyle/>
        <a:p>
          <a:r>
            <a:rPr lang="en-US" u="sng" dirty="0"/>
            <a:t>Informed consent</a:t>
          </a:r>
        </a:p>
      </dgm:t>
    </dgm:pt>
    <dgm:pt modelId="{1550AD94-2C57-4FA0-BB4C-02FC6739FCDA}" type="parTrans" cxnId="{0646F719-4C91-4A18-8B2F-A49A49F95623}">
      <dgm:prSet/>
      <dgm:spPr/>
      <dgm:t>
        <a:bodyPr/>
        <a:lstStyle/>
        <a:p>
          <a:endParaRPr lang="en-US"/>
        </a:p>
      </dgm:t>
    </dgm:pt>
    <dgm:pt modelId="{E3059E80-218D-4BB4-A6E2-C3A23AECD2F6}" type="sibTrans" cxnId="{0646F719-4C91-4A18-8B2F-A49A49F95623}">
      <dgm:prSet/>
      <dgm:spPr/>
      <dgm:t>
        <a:bodyPr/>
        <a:lstStyle/>
        <a:p>
          <a:endParaRPr lang="en-US"/>
        </a:p>
      </dgm:t>
    </dgm:pt>
    <dgm:pt modelId="{D6899B81-FE69-4F8C-8797-9FBBF68C3D1F}">
      <dgm:prSet/>
      <dgm:spPr/>
      <dgm:t>
        <a:bodyPr/>
        <a:lstStyle/>
        <a:p>
          <a:r>
            <a:rPr lang="en-US" dirty="0"/>
            <a:t>Maximize potential benefits and minimize potential harms</a:t>
          </a:r>
        </a:p>
      </dgm:t>
    </dgm:pt>
    <dgm:pt modelId="{AAE7887B-3954-4A24-87AC-64CFC006C3B9}" type="parTrans" cxnId="{8C860B69-BFBD-4C97-9A1F-F94F7EFA30B2}">
      <dgm:prSet/>
      <dgm:spPr/>
      <dgm:t>
        <a:bodyPr/>
        <a:lstStyle/>
        <a:p>
          <a:endParaRPr lang="en-US"/>
        </a:p>
      </dgm:t>
    </dgm:pt>
    <dgm:pt modelId="{C69E1090-391B-4489-923B-E43BF9DD8C8C}" type="sibTrans" cxnId="{8C860B69-BFBD-4C97-9A1F-F94F7EFA30B2}">
      <dgm:prSet/>
      <dgm:spPr/>
      <dgm:t>
        <a:bodyPr/>
        <a:lstStyle/>
        <a:p>
          <a:endParaRPr lang="en-US"/>
        </a:p>
      </dgm:t>
    </dgm:pt>
    <dgm:pt modelId="{83AAE657-FCC6-4128-AFE6-27A8BC9F6C49}">
      <dgm:prSet/>
      <dgm:spPr>
        <a:solidFill>
          <a:srgbClr val="CEEAB0">
            <a:alpha val="89804"/>
          </a:srgbClr>
        </a:solidFill>
      </dgm:spPr>
      <dgm:t>
        <a:bodyPr/>
        <a:lstStyle/>
        <a:p>
          <a:r>
            <a:rPr lang="en-US" dirty="0"/>
            <a:t>Fair distribution of the benefits and burdens of research</a:t>
          </a:r>
        </a:p>
      </dgm:t>
    </dgm:pt>
    <dgm:pt modelId="{ECFC81AD-2AFC-4B72-B82B-4F4F830FEF4C}" type="parTrans" cxnId="{5763C3F6-3628-4996-92F9-BE0A845473F9}">
      <dgm:prSet/>
      <dgm:spPr/>
      <dgm:t>
        <a:bodyPr/>
        <a:lstStyle/>
        <a:p>
          <a:endParaRPr lang="en-US"/>
        </a:p>
      </dgm:t>
    </dgm:pt>
    <dgm:pt modelId="{164D8589-5598-4272-9963-16C1A18F7812}" type="sibTrans" cxnId="{5763C3F6-3628-4996-92F9-BE0A845473F9}">
      <dgm:prSet/>
      <dgm:spPr/>
      <dgm:t>
        <a:bodyPr/>
        <a:lstStyle/>
        <a:p>
          <a:endParaRPr lang="en-US"/>
        </a:p>
      </dgm:t>
    </dgm:pt>
    <dgm:pt modelId="{7DAC1E8D-9D25-418B-8104-4ECD31C8FC14}">
      <dgm:prSet/>
      <dgm:spPr>
        <a:solidFill>
          <a:srgbClr val="CEEAB0">
            <a:alpha val="89804"/>
          </a:srgbClr>
        </a:solidFill>
      </dgm:spPr>
      <dgm:t>
        <a:bodyPr/>
        <a:lstStyle/>
        <a:p>
          <a:r>
            <a:rPr lang="en-US"/>
            <a:t>Fair selection of research subjects</a:t>
          </a:r>
        </a:p>
      </dgm:t>
    </dgm:pt>
    <dgm:pt modelId="{25806BDA-6720-4F0C-99DD-82801D4A27AE}" type="parTrans" cxnId="{4CA058F8-D787-4276-A1A9-CEA0621B0EB2}">
      <dgm:prSet/>
      <dgm:spPr/>
      <dgm:t>
        <a:bodyPr/>
        <a:lstStyle/>
        <a:p>
          <a:endParaRPr lang="en-US"/>
        </a:p>
      </dgm:t>
    </dgm:pt>
    <dgm:pt modelId="{6EEDA782-E0CF-43EA-92DC-B4837D961CE1}" type="sibTrans" cxnId="{4CA058F8-D787-4276-A1A9-CEA0621B0EB2}">
      <dgm:prSet/>
      <dgm:spPr/>
      <dgm:t>
        <a:bodyPr/>
        <a:lstStyle/>
        <a:p>
          <a:endParaRPr lang="en-US"/>
        </a:p>
      </dgm:t>
    </dgm:pt>
    <dgm:pt modelId="{9F7FBE2D-6FF4-4486-B045-719B74D29B1D}" type="pres">
      <dgm:prSet presAssocID="{98BF5FF6-6456-4D6A-B096-014932DD54A5}" presName="Name0" presStyleCnt="0">
        <dgm:presLayoutVars>
          <dgm:dir/>
          <dgm:animLvl val="lvl"/>
          <dgm:resizeHandles val="exact"/>
        </dgm:presLayoutVars>
      </dgm:prSet>
      <dgm:spPr/>
    </dgm:pt>
    <dgm:pt modelId="{87ED6CCE-0AAF-4DC4-B0C0-F83B6A123A80}" type="pres">
      <dgm:prSet presAssocID="{A65BD8D6-56E5-45A7-AB65-BCDEA4748276}" presName="composite" presStyleCnt="0"/>
      <dgm:spPr/>
    </dgm:pt>
    <dgm:pt modelId="{A54DC428-F0F5-4E65-9223-34E678225329}" type="pres">
      <dgm:prSet presAssocID="{A65BD8D6-56E5-45A7-AB65-BCDEA4748276}" presName="parTx" presStyleLbl="alignNode1" presStyleIdx="0" presStyleCnt="3">
        <dgm:presLayoutVars>
          <dgm:chMax val="0"/>
          <dgm:chPref val="0"/>
          <dgm:bulletEnabled val="1"/>
        </dgm:presLayoutVars>
      </dgm:prSet>
      <dgm:spPr/>
    </dgm:pt>
    <dgm:pt modelId="{2BED4D7A-9C85-4340-8B84-67A96111E422}" type="pres">
      <dgm:prSet presAssocID="{A65BD8D6-56E5-45A7-AB65-BCDEA4748276}" presName="desTx" presStyleLbl="alignAccFollowNode1" presStyleIdx="0" presStyleCnt="3" custLinFactNeighborX="-103">
        <dgm:presLayoutVars>
          <dgm:bulletEnabled val="1"/>
        </dgm:presLayoutVars>
      </dgm:prSet>
      <dgm:spPr/>
    </dgm:pt>
    <dgm:pt modelId="{A0207680-7368-4AA9-9D75-53283A2D8758}" type="pres">
      <dgm:prSet presAssocID="{7404D6FC-48DD-410F-90B0-A17D7961ADC4}" presName="space" presStyleCnt="0"/>
      <dgm:spPr/>
    </dgm:pt>
    <dgm:pt modelId="{D85E6CCD-D7D3-4C5C-8D59-B18D4D5238D0}" type="pres">
      <dgm:prSet presAssocID="{7B0E0223-F24C-4E1F-9E37-E3EB3795418C}" presName="composite" presStyleCnt="0"/>
      <dgm:spPr/>
    </dgm:pt>
    <dgm:pt modelId="{AE361450-615E-438C-8848-E0741A395EC4}" type="pres">
      <dgm:prSet presAssocID="{7B0E0223-F24C-4E1F-9E37-E3EB3795418C}" presName="parTx" presStyleLbl="alignNode1" presStyleIdx="1" presStyleCnt="3">
        <dgm:presLayoutVars>
          <dgm:chMax val="0"/>
          <dgm:chPref val="0"/>
          <dgm:bulletEnabled val="1"/>
        </dgm:presLayoutVars>
      </dgm:prSet>
      <dgm:spPr/>
    </dgm:pt>
    <dgm:pt modelId="{40BFA5B0-4FB9-4940-AD5A-0165A86408F3}" type="pres">
      <dgm:prSet presAssocID="{7B0E0223-F24C-4E1F-9E37-E3EB3795418C}" presName="desTx" presStyleLbl="alignAccFollowNode1" presStyleIdx="1" presStyleCnt="3">
        <dgm:presLayoutVars>
          <dgm:bulletEnabled val="1"/>
        </dgm:presLayoutVars>
      </dgm:prSet>
      <dgm:spPr/>
    </dgm:pt>
    <dgm:pt modelId="{C3243F22-EF74-4ABB-9BF1-16EE18BF5E3D}" type="pres">
      <dgm:prSet presAssocID="{C86A0780-C899-44C2-9C62-92273852CA18}" presName="space" presStyleCnt="0"/>
      <dgm:spPr/>
    </dgm:pt>
    <dgm:pt modelId="{51FA4D9A-E669-4B18-8EF6-D0FEFB32D60B}" type="pres">
      <dgm:prSet presAssocID="{B82E8007-EAE1-453C-BCB0-707074A0D60B}" presName="composite" presStyleCnt="0"/>
      <dgm:spPr/>
    </dgm:pt>
    <dgm:pt modelId="{7A9072B5-E6F8-4DD9-908F-AAED75DE9C24}" type="pres">
      <dgm:prSet presAssocID="{B82E8007-EAE1-453C-BCB0-707074A0D60B}" presName="parTx" presStyleLbl="alignNode1" presStyleIdx="2" presStyleCnt="3">
        <dgm:presLayoutVars>
          <dgm:chMax val="0"/>
          <dgm:chPref val="0"/>
          <dgm:bulletEnabled val="1"/>
        </dgm:presLayoutVars>
      </dgm:prSet>
      <dgm:spPr/>
    </dgm:pt>
    <dgm:pt modelId="{0565CDAB-4A04-4D09-B6A3-9089291B062D}" type="pres">
      <dgm:prSet presAssocID="{B82E8007-EAE1-453C-BCB0-707074A0D60B}" presName="desTx" presStyleLbl="alignAccFollowNode1" presStyleIdx="2" presStyleCnt="3">
        <dgm:presLayoutVars>
          <dgm:bulletEnabled val="1"/>
        </dgm:presLayoutVars>
      </dgm:prSet>
      <dgm:spPr/>
    </dgm:pt>
  </dgm:ptLst>
  <dgm:cxnLst>
    <dgm:cxn modelId="{B5A8840B-B71A-40A1-A95E-BF79AB023F00}" type="presOf" srcId="{83AAE657-FCC6-4128-AFE6-27A8BC9F6C49}" destId="{0565CDAB-4A04-4D09-B6A3-9089291B062D}" srcOrd="0" destOrd="0" presId="urn:microsoft.com/office/officeart/2005/8/layout/hList1"/>
    <dgm:cxn modelId="{DB889910-3B67-4F8C-AA0F-4796B66B1BA0}" srcId="{98BF5FF6-6456-4D6A-B096-014932DD54A5}" destId="{A65BD8D6-56E5-45A7-AB65-BCDEA4748276}" srcOrd="0" destOrd="0" parTransId="{A25C4CC1-D324-435C-BE81-05AD804988F8}" sibTransId="{7404D6FC-48DD-410F-90B0-A17D7961ADC4}"/>
    <dgm:cxn modelId="{0646F719-4C91-4A18-8B2F-A49A49F95623}" srcId="{A65BD8D6-56E5-45A7-AB65-BCDEA4748276}" destId="{92E58924-92AE-405E-A59F-DE6C33E5C394}" srcOrd="1" destOrd="0" parTransId="{1550AD94-2C57-4FA0-BB4C-02FC6739FCDA}" sibTransId="{E3059E80-218D-4BB4-A6E2-C3A23AECD2F6}"/>
    <dgm:cxn modelId="{1BF72F40-764A-4E20-ADD8-B9F78D207BD1}" type="presOf" srcId="{B82E8007-EAE1-453C-BCB0-707074A0D60B}" destId="{7A9072B5-E6F8-4DD9-908F-AAED75DE9C24}" srcOrd="0" destOrd="0" presId="urn:microsoft.com/office/officeart/2005/8/layout/hList1"/>
    <dgm:cxn modelId="{8C860B69-BFBD-4C97-9A1F-F94F7EFA30B2}" srcId="{7B0E0223-F24C-4E1F-9E37-E3EB3795418C}" destId="{D6899B81-FE69-4F8C-8797-9FBBF68C3D1F}" srcOrd="0" destOrd="0" parTransId="{AAE7887B-3954-4A24-87AC-64CFC006C3B9}" sibTransId="{C69E1090-391B-4489-923B-E43BF9DD8C8C}"/>
    <dgm:cxn modelId="{41FB216E-0BB2-4339-90BE-6EEC5D59CA07}" type="presOf" srcId="{7DAC1E8D-9D25-418B-8104-4ECD31C8FC14}" destId="{0565CDAB-4A04-4D09-B6A3-9089291B062D}" srcOrd="0" destOrd="1" presId="urn:microsoft.com/office/officeart/2005/8/layout/hList1"/>
    <dgm:cxn modelId="{BAAAB04E-AA5B-4496-93D5-2889DD873E13}" srcId="{98BF5FF6-6456-4D6A-B096-014932DD54A5}" destId="{7B0E0223-F24C-4E1F-9E37-E3EB3795418C}" srcOrd="1" destOrd="0" parTransId="{6D84D730-0CD0-4FC1-937C-87F3ECE77F62}" sibTransId="{C86A0780-C899-44C2-9C62-92273852CA18}"/>
    <dgm:cxn modelId="{84FE2E78-1017-4CCA-BDEB-708D5686D820}" type="presOf" srcId="{A65BD8D6-56E5-45A7-AB65-BCDEA4748276}" destId="{A54DC428-F0F5-4E65-9223-34E678225329}" srcOrd="0" destOrd="0" presId="urn:microsoft.com/office/officeart/2005/8/layout/hList1"/>
    <dgm:cxn modelId="{29902184-EAAA-4D52-A7CA-13CD9C7ACB79}" srcId="{98BF5FF6-6456-4D6A-B096-014932DD54A5}" destId="{B82E8007-EAE1-453C-BCB0-707074A0D60B}" srcOrd="2" destOrd="0" parTransId="{D2D16382-138B-4181-AA15-D32AB27864A3}" sibTransId="{82BD772D-9DFF-4F9D-9368-CAD0C95C342E}"/>
    <dgm:cxn modelId="{EE1EF494-7195-4992-AE96-A02F906C80BF}" type="presOf" srcId="{53995383-4A6E-49F1-87F6-9DD6D6C89655}" destId="{2BED4D7A-9C85-4340-8B84-67A96111E422}" srcOrd="0" destOrd="0" presId="urn:microsoft.com/office/officeart/2005/8/layout/hList1"/>
    <dgm:cxn modelId="{465F87AA-D433-4E4A-BC62-01DD82E55D05}" type="presOf" srcId="{98BF5FF6-6456-4D6A-B096-014932DD54A5}" destId="{9F7FBE2D-6FF4-4486-B045-719B74D29B1D}" srcOrd="0" destOrd="0" presId="urn:microsoft.com/office/officeart/2005/8/layout/hList1"/>
    <dgm:cxn modelId="{FA58CFB3-B256-4C4A-9794-677F2E40D33A}" type="presOf" srcId="{D6899B81-FE69-4F8C-8797-9FBBF68C3D1F}" destId="{40BFA5B0-4FB9-4940-AD5A-0165A86408F3}" srcOrd="0" destOrd="0" presId="urn:microsoft.com/office/officeart/2005/8/layout/hList1"/>
    <dgm:cxn modelId="{E2674EDD-EED7-4F68-826F-D08794DEB18F}" type="presOf" srcId="{7B0E0223-F24C-4E1F-9E37-E3EB3795418C}" destId="{AE361450-615E-438C-8848-E0741A395EC4}" srcOrd="0" destOrd="0" presId="urn:microsoft.com/office/officeart/2005/8/layout/hList1"/>
    <dgm:cxn modelId="{5763C3F6-3628-4996-92F9-BE0A845473F9}" srcId="{B82E8007-EAE1-453C-BCB0-707074A0D60B}" destId="{83AAE657-FCC6-4128-AFE6-27A8BC9F6C49}" srcOrd="0" destOrd="0" parTransId="{ECFC81AD-2AFC-4B72-B82B-4F4F830FEF4C}" sibTransId="{164D8589-5598-4272-9963-16C1A18F7812}"/>
    <dgm:cxn modelId="{740818F7-6EAC-4DA8-ACDC-8AF7436B5A9F}" type="presOf" srcId="{92E58924-92AE-405E-A59F-DE6C33E5C394}" destId="{2BED4D7A-9C85-4340-8B84-67A96111E422}" srcOrd="0" destOrd="1" presId="urn:microsoft.com/office/officeart/2005/8/layout/hList1"/>
    <dgm:cxn modelId="{4CA058F8-D787-4276-A1A9-CEA0621B0EB2}" srcId="{B82E8007-EAE1-453C-BCB0-707074A0D60B}" destId="{7DAC1E8D-9D25-418B-8104-4ECD31C8FC14}" srcOrd="1" destOrd="0" parTransId="{25806BDA-6720-4F0C-99DD-82801D4A27AE}" sibTransId="{6EEDA782-E0CF-43EA-92DC-B4837D961CE1}"/>
    <dgm:cxn modelId="{BD2634FA-E9D5-459F-8AEC-E3D849BDC178}" srcId="{A65BD8D6-56E5-45A7-AB65-BCDEA4748276}" destId="{53995383-4A6E-49F1-87F6-9DD6D6C89655}" srcOrd="0" destOrd="0" parTransId="{43006196-6690-493A-BF75-0F5E89193FC1}" sibTransId="{8E8D5A10-3A0F-4E5D-943C-D5D55B622508}"/>
    <dgm:cxn modelId="{207D85DD-0056-4D15-8869-65C67CDD71FC}" type="presParOf" srcId="{9F7FBE2D-6FF4-4486-B045-719B74D29B1D}" destId="{87ED6CCE-0AAF-4DC4-B0C0-F83B6A123A80}" srcOrd="0" destOrd="0" presId="urn:microsoft.com/office/officeart/2005/8/layout/hList1"/>
    <dgm:cxn modelId="{DC14DF91-C9BC-4317-ADE1-86BD7511C56B}" type="presParOf" srcId="{87ED6CCE-0AAF-4DC4-B0C0-F83B6A123A80}" destId="{A54DC428-F0F5-4E65-9223-34E678225329}" srcOrd="0" destOrd="0" presId="urn:microsoft.com/office/officeart/2005/8/layout/hList1"/>
    <dgm:cxn modelId="{61905F2A-41B0-4475-8EA9-0F260E9AE320}" type="presParOf" srcId="{87ED6CCE-0AAF-4DC4-B0C0-F83B6A123A80}" destId="{2BED4D7A-9C85-4340-8B84-67A96111E422}" srcOrd="1" destOrd="0" presId="urn:microsoft.com/office/officeart/2005/8/layout/hList1"/>
    <dgm:cxn modelId="{C5C7C116-2E7B-45D4-9369-33BFFC6F2BAD}" type="presParOf" srcId="{9F7FBE2D-6FF4-4486-B045-719B74D29B1D}" destId="{A0207680-7368-4AA9-9D75-53283A2D8758}" srcOrd="1" destOrd="0" presId="urn:microsoft.com/office/officeart/2005/8/layout/hList1"/>
    <dgm:cxn modelId="{E727E294-AFE0-4EA3-A9C6-5D8D949D1A71}" type="presParOf" srcId="{9F7FBE2D-6FF4-4486-B045-719B74D29B1D}" destId="{D85E6CCD-D7D3-4C5C-8D59-B18D4D5238D0}" srcOrd="2" destOrd="0" presId="urn:microsoft.com/office/officeart/2005/8/layout/hList1"/>
    <dgm:cxn modelId="{C3A811F1-DAE6-45F8-8DDD-46596D87E4E5}" type="presParOf" srcId="{D85E6CCD-D7D3-4C5C-8D59-B18D4D5238D0}" destId="{AE361450-615E-438C-8848-E0741A395EC4}" srcOrd="0" destOrd="0" presId="urn:microsoft.com/office/officeart/2005/8/layout/hList1"/>
    <dgm:cxn modelId="{E60D9EF6-DE1D-4DF8-A046-95BD4D248400}" type="presParOf" srcId="{D85E6CCD-D7D3-4C5C-8D59-B18D4D5238D0}" destId="{40BFA5B0-4FB9-4940-AD5A-0165A86408F3}" srcOrd="1" destOrd="0" presId="urn:microsoft.com/office/officeart/2005/8/layout/hList1"/>
    <dgm:cxn modelId="{3D868664-9F28-451A-BC8B-687E7C53D3D9}" type="presParOf" srcId="{9F7FBE2D-6FF4-4486-B045-719B74D29B1D}" destId="{C3243F22-EF74-4ABB-9BF1-16EE18BF5E3D}" srcOrd="3" destOrd="0" presId="urn:microsoft.com/office/officeart/2005/8/layout/hList1"/>
    <dgm:cxn modelId="{F8604FE4-1326-447B-8AB6-07DB588A0B31}" type="presParOf" srcId="{9F7FBE2D-6FF4-4486-B045-719B74D29B1D}" destId="{51FA4D9A-E669-4B18-8EF6-D0FEFB32D60B}" srcOrd="4" destOrd="0" presId="urn:microsoft.com/office/officeart/2005/8/layout/hList1"/>
    <dgm:cxn modelId="{42D2DECB-ED23-42EB-8C20-CC6DB0451BDE}" type="presParOf" srcId="{51FA4D9A-E669-4B18-8EF6-D0FEFB32D60B}" destId="{7A9072B5-E6F8-4DD9-908F-AAED75DE9C24}" srcOrd="0" destOrd="0" presId="urn:microsoft.com/office/officeart/2005/8/layout/hList1"/>
    <dgm:cxn modelId="{1BB315C0-3204-41E7-8C74-BAAE7E56C569}" type="presParOf" srcId="{51FA4D9A-E669-4B18-8EF6-D0FEFB32D60B}" destId="{0565CDAB-4A04-4D09-B6A3-9089291B062D}"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4DC428-F0F5-4E65-9223-34E678225329}">
      <dsp:nvSpPr>
        <dsp:cNvPr id="0" name=""/>
        <dsp:cNvSpPr/>
      </dsp:nvSpPr>
      <dsp:spPr>
        <a:xfrm>
          <a:off x="1676" y="1689284"/>
          <a:ext cx="1634298" cy="641033"/>
        </a:xfrm>
        <a:prstGeom prst="rect">
          <a:avLst/>
        </a:prstGeom>
        <a:solidFill>
          <a:srgbClr val="FFA30D"/>
        </a:soli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US" sz="1900" kern="1200" dirty="0"/>
            <a:t>Respect for Persons </a:t>
          </a:r>
        </a:p>
      </dsp:txBody>
      <dsp:txXfrm>
        <a:off x="1676" y="1689284"/>
        <a:ext cx="1634298" cy="641033"/>
      </dsp:txXfrm>
    </dsp:sp>
    <dsp:sp modelId="{2BED4D7A-9C85-4340-8B84-67A96111E422}">
      <dsp:nvSpPr>
        <dsp:cNvPr id="0" name=""/>
        <dsp:cNvSpPr/>
      </dsp:nvSpPr>
      <dsp:spPr>
        <a:xfrm>
          <a:off x="0" y="2330318"/>
          <a:ext cx="1634298" cy="2838397"/>
        </a:xfrm>
        <a:prstGeom prst="rect">
          <a:avLst/>
        </a:prstGeom>
        <a:solidFill>
          <a:schemeClr val="accent4">
            <a:lumMod val="20000"/>
            <a:lumOff val="80000"/>
            <a:alpha val="9000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Voluntary participation </a:t>
          </a:r>
        </a:p>
        <a:p>
          <a:pPr marL="171450" lvl="1" indent="-171450" algn="l" defTabSz="800100">
            <a:lnSpc>
              <a:spcPct val="90000"/>
            </a:lnSpc>
            <a:spcBef>
              <a:spcPct val="0"/>
            </a:spcBef>
            <a:spcAft>
              <a:spcPct val="15000"/>
            </a:spcAft>
            <a:buChar char="•"/>
          </a:pPr>
          <a:r>
            <a:rPr lang="en-US" sz="1800" u="sng" kern="1200" dirty="0"/>
            <a:t>Informed consent</a:t>
          </a:r>
        </a:p>
      </dsp:txBody>
      <dsp:txXfrm>
        <a:off x="0" y="2330318"/>
        <a:ext cx="1634298" cy="2838397"/>
      </dsp:txXfrm>
    </dsp:sp>
    <dsp:sp modelId="{AE361450-615E-438C-8848-E0741A395EC4}">
      <dsp:nvSpPr>
        <dsp:cNvPr id="0" name=""/>
        <dsp:cNvSpPr/>
      </dsp:nvSpPr>
      <dsp:spPr>
        <a:xfrm>
          <a:off x="1864776" y="1689284"/>
          <a:ext cx="1634298" cy="64103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US" sz="1900" kern="1200" dirty="0"/>
            <a:t>Beneficence</a:t>
          </a:r>
        </a:p>
      </dsp:txBody>
      <dsp:txXfrm>
        <a:off x="1864776" y="1689284"/>
        <a:ext cx="1634298" cy="641033"/>
      </dsp:txXfrm>
    </dsp:sp>
    <dsp:sp modelId="{40BFA5B0-4FB9-4940-AD5A-0165A86408F3}">
      <dsp:nvSpPr>
        <dsp:cNvPr id="0" name=""/>
        <dsp:cNvSpPr/>
      </dsp:nvSpPr>
      <dsp:spPr>
        <a:xfrm>
          <a:off x="1864776" y="2330318"/>
          <a:ext cx="1634298" cy="2838397"/>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Maximize potential benefits and minimize potential harms</a:t>
          </a:r>
        </a:p>
      </dsp:txBody>
      <dsp:txXfrm>
        <a:off x="1864776" y="2330318"/>
        <a:ext cx="1634298" cy="2838397"/>
      </dsp:txXfrm>
    </dsp:sp>
    <dsp:sp modelId="{7A9072B5-E6F8-4DD9-908F-AAED75DE9C24}">
      <dsp:nvSpPr>
        <dsp:cNvPr id="0" name=""/>
        <dsp:cNvSpPr/>
      </dsp:nvSpPr>
      <dsp:spPr>
        <a:xfrm>
          <a:off x="3727877" y="1689284"/>
          <a:ext cx="1634298" cy="641033"/>
        </a:xfrm>
        <a:prstGeom prst="rect">
          <a:avLst/>
        </a:prstGeom>
        <a:solidFill>
          <a:srgbClr val="92D050"/>
        </a:soli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US" sz="1900" kern="1200" dirty="0"/>
            <a:t>Justice</a:t>
          </a:r>
        </a:p>
      </dsp:txBody>
      <dsp:txXfrm>
        <a:off x="3727877" y="1689284"/>
        <a:ext cx="1634298" cy="641033"/>
      </dsp:txXfrm>
    </dsp:sp>
    <dsp:sp modelId="{0565CDAB-4A04-4D09-B6A3-9089291B062D}">
      <dsp:nvSpPr>
        <dsp:cNvPr id="0" name=""/>
        <dsp:cNvSpPr/>
      </dsp:nvSpPr>
      <dsp:spPr>
        <a:xfrm>
          <a:off x="3727877" y="2330318"/>
          <a:ext cx="1634298" cy="2838397"/>
        </a:xfrm>
        <a:prstGeom prst="rect">
          <a:avLst/>
        </a:prstGeom>
        <a:solidFill>
          <a:srgbClr val="CEEAB0">
            <a:alpha val="89804"/>
          </a:srgb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Fair distribution of the benefits and burdens of research</a:t>
          </a:r>
        </a:p>
        <a:p>
          <a:pPr marL="171450" lvl="1" indent="-171450" algn="l" defTabSz="800100">
            <a:lnSpc>
              <a:spcPct val="90000"/>
            </a:lnSpc>
            <a:spcBef>
              <a:spcPct val="0"/>
            </a:spcBef>
            <a:spcAft>
              <a:spcPct val="15000"/>
            </a:spcAft>
            <a:buChar char="•"/>
          </a:pPr>
          <a:r>
            <a:rPr lang="en-US" sz="1800" kern="1200"/>
            <a:t>Fair selection of research subjects</a:t>
          </a:r>
        </a:p>
      </dsp:txBody>
      <dsp:txXfrm>
        <a:off x="3727877" y="2330318"/>
        <a:ext cx="1634298" cy="283839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28E57E-71D1-C556-E33B-967C72AFB67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Arial" panose="020B0604020202020204" pitchFamily="34" charset="0"/>
            </a:endParaRPr>
          </a:p>
        </p:txBody>
      </p:sp>
      <p:sp>
        <p:nvSpPr>
          <p:cNvPr id="3" name="Date Placeholder 2">
            <a:extLst>
              <a:ext uri="{FF2B5EF4-FFF2-40B4-BE49-F238E27FC236}">
                <a16:creationId xmlns:a16="http://schemas.microsoft.com/office/drawing/2014/main" id="{CF1D1545-13B0-5BFE-6447-7D91FA03FBB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0B517E-5B4E-4796-B3E5-ABD5B1E8DEBB}" type="datetimeFigureOut">
              <a:rPr lang="en-US" smtClean="0">
                <a:latin typeface="Arial" panose="020B0604020202020204" pitchFamily="34" charset="0"/>
              </a:rPr>
              <a:t>5/31/2024</a:t>
            </a:fld>
            <a:endParaRPr lang="en-US">
              <a:latin typeface="Arial" panose="020B0604020202020204" pitchFamily="34" charset="0"/>
            </a:endParaRPr>
          </a:p>
        </p:txBody>
      </p:sp>
      <p:sp>
        <p:nvSpPr>
          <p:cNvPr id="4" name="Footer Placeholder 3">
            <a:extLst>
              <a:ext uri="{FF2B5EF4-FFF2-40B4-BE49-F238E27FC236}">
                <a16:creationId xmlns:a16="http://schemas.microsoft.com/office/drawing/2014/main" id="{2E412A3F-C12B-B588-4D52-693521F32E5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endParaRPr>
          </a:p>
        </p:txBody>
      </p:sp>
      <p:sp>
        <p:nvSpPr>
          <p:cNvPr id="5" name="Slide Number Placeholder 4">
            <a:extLst>
              <a:ext uri="{FF2B5EF4-FFF2-40B4-BE49-F238E27FC236}">
                <a16:creationId xmlns:a16="http://schemas.microsoft.com/office/drawing/2014/main" id="{524D46EB-918D-1352-0374-E9817F2FCC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8E2F0E-5487-4C76-B371-481DF6DE48D5}"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4005087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9CD02F0F-8060-46DD-B5D9-F581A8987601}" type="datetimeFigureOut">
              <a:rPr lang="en-US" smtClean="0"/>
              <a:pPr/>
              <a:t>5/31/2024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5E711A28-83A9-4993-9B62-ABA8BB15469E}" type="slidenum">
              <a:rPr lang="en-US" smtClean="0"/>
              <a:pPr/>
              <a:t>‹#›</a:t>
            </a:fld>
            <a:endParaRPr lang="en-US"/>
          </a:p>
        </p:txBody>
      </p:sp>
    </p:spTree>
    <p:extLst>
      <p:ext uri="{BB962C8B-B14F-4D97-AF65-F5344CB8AC3E}">
        <p14:creationId xmlns:p14="http://schemas.microsoft.com/office/powerpoint/2010/main" val="356779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Arial"/>
                <a:cs typeface="Arial"/>
              </a:rPr>
              <a:t>Sundjata</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bg1"/>
              </a:solidFill>
              <a:latin typeface="+mj-lt"/>
              <a:cs typeface="Calibri Light"/>
            </a:endParaRPr>
          </a:p>
        </p:txBody>
      </p:sp>
      <p:sp>
        <p:nvSpPr>
          <p:cNvPr id="4" name="Slide Number Placeholder 3"/>
          <p:cNvSpPr>
            <a:spLocks noGrp="1"/>
          </p:cNvSpPr>
          <p:nvPr>
            <p:ph type="sldNum" sz="quarter" idx="5"/>
          </p:nvPr>
        </p:nvSpPr>
        <p:spPr/>
        <p:txBody>
          <a:bodyPr/>
          <a:lstStyle/>
          <a:p>
            <a:fld id="{5E711A28-83A9-4993-9B62-ABA8BB15469E}" type="slidenum">
              <a:rPr lang="en-US" smtClean="0"/>
              <a:pPr/>
              <a:t>4</a:t>
            </a:fld>
            <a:endParaRPr lang="en-US"/>
          </a:p>
        </p:txBody>
      </p:sp>
    </p:spTree>
    <p:extLst>
      <p:ext uri="{BB962C8B-B14F-4D97-AF65-F5344CB8AC3E}">
        <p14:creationId xmlns:p14="http://schemas.microsoft.com/office/powerpoint/2010/main" val="4249386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711A28-83A9-4993-9B62-ABA8BB15469E}" type="slidenum">
              <a:rPr lang="en-US" smtClean="0"/>
              <a:pPr/>
              <a:t>20</a:t>
            </a:fld>
            <a:endParaRPr lang="en-US"/>
          </a:p>
        </p:txBody>
      </p:sp>
    </p:spTree>
    <p:extLst>
      <p:ext uri="{BB962C8B-B14F-4D97-AF65-F5344CB8AC3E}">
        <p14:creationId xmlns:p14="http://schemas.microsoft.com/office/powerpoint/2010/main" val="4288959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711A28-83A9-4993-9B62-ABA8BB15469E}" type="slidenum">
              <a:rPr lang="en-US" smtClean="0"/>
              <a:pPr/>
              <a:t>22</a:t>
            </a:fld>
            <a:endParaRPr lang="en-US"/>
          </a:p>
        </p:txBody>
      </p:sp>
    </p:spTree>
    <p:extLst>
      <p:ext uri="{BB962C8B-B14F-4D97-AF65-F5344CB8AC3E}">
        <p14:creationId xmlns:p14="http://schemas.microsoft.com/office/powerpoint/2010/main" val="166719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ransition Slide (Green)">
    <p:bg>
      <p:bgPr>
        <a:solidFill>
          <a:schemeClr val="accent1"/>
        </a:solidFill>
        <a:effectLst/>
      </p:bgPr>
    </p:bg>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AEE548B7-B364-3937-54E0-3E154922E664}"/>
              </a:ext>
            </a:extLst>
          </p:cNvPr>
          <p:cNvPicPr>
            <a:picLocks noChangeAspect="1"/>
          </p:cNvPicPr>
          <p:nvPr userDrawn="1"/>
        </p:nvPicPr>
        <p:blipFill>
          <a:blip r:embed="rId2">
            <a:duotone>
              <a:schemeClr val="bg2">
                <a:shade val="45000"/>
                <a:satMod val="135000"/>
              </a:schemeClr>
              <a:prstClr val="white"/>
            </a:duotone>
            <a:alphaModFix amt="14000"/>
            <a:extLst>
              <a:ext uri="{28A0092B-C50C-407E-A947-70E740481C1C}">
                <a14:useLocalDpi xmlns:a14="http://schemas.microsoft.com/office/drawing/2010/main" val="0"/>
              </a:ext>
            </a:extLst>
          </a:blip>
          <a:stretch>
            <a:fillRect/>
          </a:stretch>
        </p:blipFill>
        <p:spPr>
          <a:xfrm rot="20196768">
            <a:off x="-954098" y="1906282"/>
            <a:ext cx="14100194" cy="3289276"/>
          </a:xfrm>
          <a:prstGeom prst="rect">
            <a:avLst/>
          </a:prstGeom>
        </p:spPr>
      </p:pic>
      <p:pic>
        <p:nvPicPr>
          <p:cNvPr id="16" name="Picture 15" descr="Icon&#10;&#10;Description automatically generated">
            <a:extLst>
              <a:ext uri="{FF2B5EF4-FFF2-40B4-BE49-F238E27FC236}">
                <a16:creationId xmlns:a16="http://schemas.microsoft.com/office/drawing/2014/main" id="{C3952744-B70E-CFB2-D084-538380D6E34A}"/>
              </a:ext>
            </a:extLst>
          </p:cNvPr>
          <p:cNvPicPr>
            <a:picLocks noChangeAspect="1"/>
          </p:cNvPicPr>
          <p:nvPr userDrawn="1"/>
        </p:nvPicPr>
        <p:blipFill>
          <a:blip r:embed="rId2">
            <a:duotone>
              <a:schemeClr val="bg2">
                <a:shade val="45000"/>
                <a:satMod val="135000"/>
              </a:schemeClr>
              <a:prstClr val="white"/>
            </a:duotone>
            <a:alphaModFix amt="14000"/>
            <a:extLst>
              <a:ext uri="{28A0092B-C50C-407E-A947-70E740481C1C}">
                <a14:useLocalDpi xmlns:a14="http://schemas.microsoft.com/office/drawing/2010/main" val="0"/>
              </a:ext>
            </a:extLst>
          </a:blip>
          <a:stretch>
            <a:fillRect/>
          </a:stretch>
        </p:blipFill>
        <p:spPr>
          <a:xfrm rot="20196768">
            <a:off x="2520622" y="5091442"/>
            <a:ext cx="14100194" cy="3289276"/>
          </a:xfrm>
          <a:prstGeom prst="rect">
            <a:avLst/>
          </a:prstGeom>
        </p:spPr>
      </p:pic>
      <p:pic>
        <p:nvPicPr>
          <p:cNvPr id="17" name="Picture 16" descr="Icon&#10;&#10;Description automatically generated">
            <a:extLst>
              <a:ext uri="{FF2B5EF4-FFF2-40B4-BE49-F238E27FC236}">
                <a16:creationId xmlns:a16="http://schemas.microsoft.com/office/drawing/2014/main" id="{8B60917A-1EA5-5A76-6E22-E0BC1A85973D}"/>
              </a:ext>
            </a:extLst>
          </p:cNvPr>
          <p:cNvPicPr>
            <a:picLocks noChangeAspect="1"/>
          </p:cNvPicPr>
          <p:nvPr userDrawn="1"/>
        </p:nvPicPr>
        <p:blipFill>
          <a:blip r:embed="rId2">
            <a:duotone>
              <a:schemeClr val="bg2">
                <a:shade val="45000"/>
                <a:satMod val="135000"/>
              </a:schemeClr>
              <a:prstClr val="white"/>
            </a:duotone>
            <a:alphaModFix amt="14000"/>
            <a:extLst>
              <a:ext uri="{28A0092B-C50C-407E-A947-70E740481C1C}">
                <a14:useLocalDpi xmlns:a14="http://schemas.microsoft.com/office/drawing/2010/main" val="0"/>
              </a:ext>
            </a:extLst>
          </a:blip>
          <a:stretch>
            <a:fillRect/>
          </a:stretch>
        </p:blipFill>
        <p:spPr>
          <a:xfrm rot="20196768">
            <a:off x="-2950224" y="-1932660"/>
            <a:ext cx="14100194" cy="3289276"/>
          </a:xfrm>
          <a:prstGeom prst="rect">
            <a:avLst/>
          </a:prstGeom>
        </p:spPr>
      </p:pic>
      <p:sp>
        <p:nvSpPr>
          <p:cNvPr id="2" name="Title 1">
            <a:extLst>
              <a:ext uri="{FF2B5EF4-FFF2-40B4-BE49-F238E27FC236}">
                <a16:creationId xmlns:a16="http://schemas.microsoft.com/office/drawing/2014/main" id="{09F65F7A-251B-EC36-0449-F5269A8F2A60}"/>
              </a:ext>
            </a:extLst>
          </p:cNvPr>
          <p:cNvSpPr>
            <a:spLocks noGrp="1"/>
          </p:cNvSpPr>
          <p:nvPr>
            <p:ph type="ctrTitle"/>
          </p:nvPr>
        </p:nvSpPr>
        <p:spPr>
          <a:xfrm>
            <a:off x="968415" y="3413760"/>
            <a:ext cx="7434805" cy="1889760"/>
          </a:xfrm>
        </p:spPr>
        <p:txBody>
          <a:bodyPr anchor="b">
            <a:normAutofit/>
          </a:bodyPr>
          <a:lstStyle>
            <a:lvl1pPr algn="l">
              <a:defRPr sz="4000">
                <a:solidFill>
                  <a:schemeClr val="bg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47E59779-3E71-A3DC-E6DC-CF297F2DC323}"/>
              </a:ext>
            </a:extLst>
          </p:cNvPr>
          <p:cNvSpPr>
            <a:spLocks noGrp="1"/>
          </p:cNvSpPr>
          <p:nvPr>
            <p:ph type="body" sz="half" idx="2"/>
          </p:nvPr>
        </p:nvSpPr>
        <p:spPr>
          <a:xfrm>
            <a:off x="968414" y="5325479"/>
            <a:ext cx="7434805" cy="838200"/>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73768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AE856E-28BC-0627-08EB-4B3D27741932}"/>
              </a:ext>
            </a:extLst>
          </p:cNvPr>
          <p:cNvSpPr>
            <a:spLocks noGrp="1"/>
          </p:cNvSpPr>
          <p:nvPr>
            <p:ph idx="1"/>
          </p:nvPr>
        </p:nvSpPr>
        <p:spPr>
          <a:xfrm>
            <a:off x="838200" y="2206625"/>
            <a:ext cx="10515600" cy="390525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3397750-C28C-D8C5-B002-B5514202FB52}"/>
              </a:ext>
            </a:extLst>
          </p:cNvPr>
          <p:cNvSpPr>
            <a:spLocks noGrp="1"/>
          </p:cNvSpPr>
          <p:nvPr>
            <p:ph type="sldNum" sz="quarter" idx="12"/>
          </p:nvPr>
        </p:nvSpPr>
        <p:spPr>
          <a:xfrm>
            <a:off x="10948416" y="6356350"/>
            <a:ext cx="423164" cy="365125"/>
          </a:xfrm>
        </p:spPr>
        <p:txBody>
          <a:bodyPr/>
          <a:lstStyle>
            <a:lvl1pPr algn="ctr">
              <a:defRPr sz="1100">
                <a:solidFill>
                  <a:schemeClr val="accent1"/>
                </a:solidFill>
                <a:latin typeface="Arial Black" panose="020B0A04020102020204" pitchFamily="34" charset="0"/>
              </a:defRPr>
            </a:lvl1pPr>
          </a:lstStyle>
          <a:p>
            <a:fld id="{2D7F2E39-D779-4320-B2B5-D58ED4E97F2F}" type="slidenum">
              <a:rPr lang="en-US" smtClean="0"/>
              <a:pPr/>
              <a:t>‹#›</a:t>
            </a:fld>
            <a:endParaRPr lang="en-US"/>
          </a:p>
        </p:txBody>
      </p:sp>
      <p:sp>
        <p:nvSpPr>
          <p:cNvPr id="8" name="Title 1">
            <a:extLst>
              <a:ext uri="{FF2B5EF4-FFF2-40B4-BE49-F238E27FC236}">
                <a16:creationId xmlns:a16="http://schemas.microsoft.com/office/drawing/2014/main" id="{5D794A99-29A7-5784-C6AC-BD97C70D0872}"/>
              </a:ext>
            </a:extLst>
          </p:cNvPr>
          <p:cNvSpPr>
            <a:spLocks noGrp="1"/>
          </p:cNvSpPr>
          <p:nvPr>
            <p:ph type="title"/>
          </p:nvPr>
        </p:nvSpPr>
        <p:spPr>
          <a:xfrm>
            <a:off x="838200" y="1069495"/>
            <a:ext cx="10515600" cy="1002193"/>
          </a:xfrm>
        </p:spPr>
        <p:txBody>
          <a:bodyPr/>
          <a:lstStyle>
            <a:lvl1pPr>
              <a:defRPr>
                <a:solidFill>
                  <a:schemeClr val="accent3"/>
                </a:solidFill>
              </a:defRPr>
            </a:lvl1pPr>
          </a:lstStyle>
          <a:p>
            <a:r>
              <a:rPr lang="en-US"/>
              <a:t>Click to edit Master title style</a:t>
            </a:r>
          </a:p>
        </p:txBody>
      </p:sp>
    </p:spTree>
    <p:extLst>
      <p:ext uri="{BB962C8B-B14F-4D97-AF65-F5344CB8AC3E}">
        <p14:creationId xmlns:p14="http://schemas.microsoft.com/office/powerpoint/2010/main" val="87005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83F25F07-0285-FA4A-E831-8F9D2922E27B}"/>
              </a:ext>
            </a:extLst>
          </p:cNvPr>
          <p:cNvSpPr>
            <a:spLocks noGrp="1"/>
          </p:cNvSpPr>
          <p:nvPr>
            <p:ph type="title"/>
          </p:nvPr>
        </p:nvSpPr>
        <p:spPr>
          <a:xfrm>
            <a:off x="838200" y="1069495"/>
            <a:ext cx="10515600" cy="1002193"/>
          </a:xfrm>
        </p:spPr>
        <p:txBody>
          <a:bodyPr/>
          <a:lstStyle>
            <a:lvl1pPr>
              <a:defRPr>
                <a:solidFill>
                  <a:schemeClr val="accent3"/>
                </a:solidFill>
              </a:defRPr>
            </a:lvl1pPr>
          </a:lstStyle>
          <a:p>
            <a:r>
              <a:rPr lang="en-US"/>
              <a:t>Click to edit Master title style</a:t>
            </a:r>
          </a:p>
        </p:txBody>
      </p:sp>
      <p:sp>
        <p:nvSpPr>
          <p:cNvPr id="11" name="Text Placeholder 10">
            <a:extLst>
              <a:ext uri="{FF2B5EF4-FFF2-40B4-BE49-F238E27FC236}">
                <a16:creationId xmlns:a16="http://schemas.microsoft.com/office/drawing/2014/main" id="{C9699B83-30C2-6635-4004-47B5D558D9AF}"/>
              </a:ext>
            </a:extLst>
          </p:cNvPr>
          <p:cNvSpPr>
            <a:spLocks noGrp="1"/>
          </p:cNvSpPr>
          <p:nvPr>
            <p:ph type="body" sz="quarter" idx="13" hasCustomPrompt="1"/>
          </p:nvPr>
        </p:nvSpPr>
        <p:spPr>
          <a:xfrm>
            <a:off x="838200" y="934558"/>
            <a:ext cx="10550526" cy="255902"/>
          </a:xfrm>
        </p:spPr>
        <p:txBody>
          <a:bodyPr anchor="ctr">
            <a:noAutofit/>
          </a:bodyPr>
          <a:lstStyle>
            <a:lvl1pPr marL="0" indent="0">
              <a:buNone/>
              <a:defRPr sz="1300">
                <a:solidFill>
                  <a:schemeClr val="accent2"/>
                </a:solidFill>
                <a:latin typeface="Arial Black" panose="020B0A04020102020204" pitchFamily="34" charset="0"/>
              </a:defRPr>
            </a:lvl1pPr>
          </a:lstStyle>
          <a:p>
            <a:pPr lvl="0"/>
            <a:r>
              <a:rPr lang="en-US"/>
              <a:t>CLICK TO EDIT MASTER TEXT STYLES</a:t>
            </a:r>
          </a:p>
        </p:txBody>
      </p:sp>
      <p:sp>
        <p:nvSpPr>
          <p:cNvPr id="14" name="Slide Number Placeholder 5">
            <a:extLst>
              <a:ext uri="{FF2B5EF4-FFF2-40B4-BE49-F238E27FC236}">
                <a16:creationId xmlns:a16="http://schemas.microsoft.com/office/drawing/2014/main" id="{7C029264-E9E3-0A69-A915-45647C8ADF81}"/>
              </a:ext>
            </a:extLst>
          </p:cNvPr>
          <p:cNvSpPr>
            <a:spLocks noGrp="1"/>
          </p:cNvSpPr>
          <p:nvPr>
            <p:ph type="sldNum" sz="quarter" idx="12"/>
          </p:nvPr>
        </p:nvSpPr>
        <p:spPr>
          <a:xfrm>
            <a:off x="10948416" y="6356349"/>
            <a:ext cx="423164" cy="365125"/>
          </a:xfrm>
        </p:spPr>
        <p:txBody>
          <a:bodyPr/>
          <a:lstStyle>
            <a:lvl1pPr algn="ctr">
              <a:defRPr sz="1100">
                <a:solidFill>
                  <a:schemeClr val="accent1"/>
                </a:solidFill>
                <a:latin typeface="Arial Black" panose="020B0A04020102020204" pitchFamily="34" charset="0"/>
              </a:defRPr>
            </a:lvl1pPr>
          </a:lstStyle>
          <a:p>
            <a:fld id="{2D7F2E39-D779-4320-B2B5-D58ED4E97F2F}" type="slidenum">
              <a:rPr lang="en-US" smtClean="0"/>
              <a:pPr/>
              <a:t>‹#›</a:t>
            </a:fld>
            <a:endParaRPr lang="en-US"/>
          </a:p>
        </p:txBody>
      </p:sp>
      <p:sp>
        <p:nvSpPr>
          <p:cNvPr id="18" name="Content Placeholder 2">
            <a:extLst>
              <a:ext uri="{FF2B5EF4-FFF2-40B4-BE49-F238E27FC236}">
                <a16:creationId xmlns:a16="http://schemas.microsoft.com/office/drawing/2014/main" id="{71E6786B-7BB6-351D-121D-C53DB70C9005}"/>
              </a:ext>
            </a:extLst>
          </p:cNvPr>
          <p:cNvSpPr>
            <a:spLocks noGrp="1"/>
          </p:cNvSpPr>
          <p:nvPr>
            <p:ph idx="1"/>
          </p:nvPr>
        </p:nvSpPr>
        <p:spPr>
          <a:xfrm>
            <a:off x="838200" y="2206625"/>
            <a:ext cx="10515600" cy="390525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3394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3"/>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AE856E-28BC-0627-08EB-4B3D27741932}"/>
              </a:ext>
            </a:extLst>
          </p:cNvPr>
          <p:cNvSpPr>
            <a:spLocks noGrp="1"/>
          </p:cNvSpPr>
          <p:nvPr>
            <p:ph idx="1"/>
          </p:nvPr>
        </p:nvSpPr>
        <p:spPr>
          <a:xfrm>
            <a:off x="5406390" y="811531"/>
            <a:ext cx="5947410" cy="5063490"/>
          </a:xfrm>
        </p:spPr>
        <p:txBody>
          <a:bodyPr anchor="ctr">
            <a:normAutofit/>
          </a:bodyPr>
          <a:lstStyle>
            <a:lvl1pPr>
              <a:defRPr sz="3200" b="1">
                <a:solidFill>
                  <a:schemeClr val="bg1">
                    <a:alpha val="75000"/>
                  </a:schemeClr>
                </a:solidFill>
                <a:latin typeface="Arial Black" panose="020B0A04020102020204" pitchFamily="34" charset="0"/>
              </a:defRPr>
            </a:lvl1pPr>
            <a:lvl2pPr>
              <a:defRPr sz="2800" b="1">
                <a:solidFill>
                  <a:schemeClr val="bg1">
                    <a:alpha val="75000"/>
                  </a:schemeClr>
                </a:solidFill>
                <a:latin typeface="Arial Black" panose="020B0A04020102020204" pitchFamily="34" charset="0"/>
              </a:defRPr>
            </a:lvl2pPr>
            <a:lvl3pPr>
              <a:defRPr sz="2400" b="1">
                <a:solidFill>
                  <a:schemeClr val="bg1">
                    <a:alpha val="75000"/>
                  </a:schemeClr>
                </a:solidFill>
                <a:latin typeface="Arial Black" panose="020B0A04020102020204" pitchFamily="34" charset="0"/>
              </a:defRPr>
            </a:lvl3pPr>
            <a:lvl4pPr>
              <a:defRPr sz="2000" b="1">
                <a:solidFill>
                  <a:schemeClr val="bg1">
                    <a:alpha val="75000"/>
                  </a:schemeClr>
                </a:solidFill>
                <a:latin typeface="Arial Black" panose="020B0A04020102020204" pitchFamily="34" charset="0"/>
              </a:defRPr>
            </a:lvl4pPr>
            <a:lvl5pPr>
              <a:defRPr sz="2000" b="1">
                <a:solidFill>
                  <a:schemeClr val="bg1">
                    <a:alpha val="75000"/>
                  </a:schemeClr>
                </a:solidFill>
                <a:latin typeface="Arial Black" panose="020B0A04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3397750-C28C-D8C5-B002-B5514202FB52}"/>
              </a:ext>
            </a:extLst>
          </p:cNvPr>
          <p:cNvSpPr>
            <a:spLocks noGrp="1"/>
          </p:cNvSpPr>
          <p:nvPr>
            <p:ph type="sldNum" sz="quarter" idx="12"/>
          </p:nvPr>
        </p:nvSpPr>
        <p:spPr>
          <a:xfrm>
            <a:off x="10948416" y="6356350"/>
            <a:ext cx="423164" cy="365125"/>
          </a:xfrm>
        </p:spPr>
        <p:txBody>
          <a:bodyPr/>
          <a:lstStyle>
            <a:lvl1pPr algn="ctr">
              <a:defRPr sz="1100">
                <a:solidFill>
                  <a:schemeClr val="bg1"/>
                </a:solidFill>
                <a:latin typeface="Arial Black" panose="020B0A04020102020204" pitchFamily="34" charset="0"/>
              </a:defRPr>
            </a:lvl1pPr>
          </a:lstStyle>
          <a:p>
            <a:fld id="{2D7F2E39-D779-4320-B2B5-D58ED4E97F2F}" type="slidenum">
              <a:rPr lang="en-US" smtClean="0"/>
              <a:pPr/>
              <a:t>‹#›</a:t>
            </a:fld>
            <a:endParaRPr lang="en-US"/>
          </a:p>
        </p:txBody>
      </p:sp>
      <p:sp>
        <p:nvSpPr>
          <p:cNvPr id="8" name="Title 1">
            <a:extLst>
              <a:ext uri="{FF2B5EF4-FFF2-40B4-BE49-F238E27FC236}">
                <a16:creationId xmlns:a16="http://schemas.microsoft.com/office/drawing/2014/main" id="{5D794A99-29A7-5784-C6AC-BD97C70D0872}"/>
              </a:ext>
            </a:extLst>
          </p:cNvPr>
          <p:cNvSpPr>
            <a:spLocks noGrp="1"/>
          </p:cNvSpPr>
          <p:nvPr>
            <p:ph type="title"/>
          </p:nvPr>
        </p:nvSpPr>
        <p:spPr>
          <a:xfrm>
            <a:off x="838200" y="1691640"/>
            <a:ext cx="4156710" cy="2548890"/>
          </a:xfrm>
        </p:spPr>
        <p:txBody>
          <a:bodyPr>
            <a:norm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576514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Purple)">
    <p:bg>
      <p:bgPr>
        <a:solidFill>
          <a:schemeClr val="accent3"/>
        </a:solidFill>
        <a:effectLst/>
      </p:bgPr>
    </p:bg>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AEE548B7-B364-3937-54E0-3E154922E664}"/>
              </a:ext>
            </a:extLst>
          </p:cNvPr>
          <p:cNvPicPr>
            <a:picLocks noChangeAspect="1"/>
          </p:cNvPicPr>
          <p:nvPr userDrawn="1"/>
        </p:nvPicPr>
        <p:blipFill>
          <a:blip r:embed="rId2">
            <a:duotone>
              <a:schemeClr val="bg2">
                <a:shade val="45000"/>
                <a:satMod val="135000"/>
              </a:schemeClr>
              <a:prstClr val="white"/>
            </a:duotone>
            <a:alphaModFix amt="14000"/>
            <a:extLst>
              <a:ext uri="{28A0092B-C50C-407E-A947-70E740481C1C}">
                <a14:useLocalDpi xmlns:a14="http://schemas.microsoft.com/office/drawing/2010/main" val="0"/>
              </a:ext>
            </a:extLst>
          </a:blip>
          <a:stretch>
            <a:fillRect/>
          </a:stretch>
        </p:blipFill>
        <p:spPr>
          <a:xfrm rot="20196768">
            <a:off x="-954098" y="1906282"/>
            <a:ext cx="14100194" cy="3289276"/>
          </a:xfrm>
          <a:prstGeom prst="rect">
            <a:avLst/>
          </a:prstGeom>
        </p:spPr>
      </p:pic>
      <p:pic>
        <p:nvPicPr>
          <p:cNvPr id="16" name="Picture 15" descr="Icon&#10;&#10;Description automatically generated">
            <a:extLst>
              <a:ext uri="{FF2B5EF4-FFF2-40B4-BE49-F238E27FC236}">
                <a16:creationId xmlns:a16="http://schemas.microsoft.com/office/drawing/2014/main" id="{C3952744-B70E-CFB2-D084-538380D6E34A}"/>
              </a:ext>
            </a:extLst>
          </p:cNvPr>
          <p:cNvPicPr>
            <a:picLocks noChangeAspect="1"/>
          </p:cNvPicPr>
          <p:nvPr userDrawn="1"/>
        </p:nvPicPr>
        <p:blipFill>
          <a:blip r:embed="rId2">
            <a:duotone>
              <a:schemeClr val="bg2">
                <a:shade val="45000"/>
                <a:satMod val="135000"/>
              </a:schemeClr>
              <a:prstClr val="white"/>
            </a:duotone>
            <a:alphaModFix amt="14000"/>
            <a:extLst>
              <a:ext uri="{28A0092B-C50C-407E-A947-70E740481C1C}">
                <a14:useLocalDpi xmlns:a14="http://schemas.microsoft.com/office/drawing/2010/main" val="0"/>
              </a:ext>
            </a:extLst>
          </a:blip>
          <a:stretch>
            <a:fillRect/>
          </a:stretch>
        </p:blipFill>
        <p:spPr>
          <a:xfrm rot="20196768">
            <a:off x="2520622" y="5091442"/>
            <a:ext cx="14100194" cy="3289276"/>
          </a:xfrm>
          <a:prstGeom prst="rect">
            <a:avLst/>
          </a:prstGeom>
        </p:spPr>
      </p:pic>
      <p:pic>
        <p:nvPicPr>
          <p:cNvPr id="17" name="Picture 16" descr="Icon&#10;&#10;Description automatically generated">
            <a:extLst>
              <a:ext uri="{FF2B5EF4-FFF2-40B4-BE49-F238E27FC236}">
                <a16:creationId xmlns:a16="http://schemas.microsoft.com/office/drawing/2014/main" id="{8B60917A-1EA5-5A76-6E22-E0BC1A85973D}"/>
              </a:ext>
            </a:extLst>
          </p:cNvPr>
          <p:cNvPicPr>
            <a:picLocks noChangeAspect="1"/>
          </p:cNvPicPr>
          <p:nvPr userDrawn="1"/>
        </p:nvPicPr>
        <p:blipFill>
          <a:blip r:embed="rId2">
            <a:duotone>
              <a:schemeClr val="bg2">
                <a:shade val="45000"/>
                <a:satMod val="135000"/>
              </a:schemeClr>
              <a:prstClr val="white"/>
            </a:duotone>
            <a:alphaModFix amt="14000"/>
            <a:extLst>
              <a:ext uri="{28A0092B-C50C-407E-A947-70E740481C1C}">
                <a14:useLocalDpi xmlns:a14="http://schemas.microsoft.com/office/drawing/2010/main" val="0"/>
              </a:ext>
            </a:extLst>
          </a:blip>
          <a:stretch>
            <a:fillRect/>
          </a:stretch>
        </p:blipFill>
        <p:spPr>
          <a:xfrm rot="20196768">
            <a:off x="-2950224" y="-1949438"/>
            <a:ext cx="14100194" cy="3289276"/>
          </a:xfrm>
          <a:prstGeom prst="rect">
            <a:avLst/>
          </a:prstGeom>
        </p:spPr>
      </p:pic>
      <p:sp>
        <p:nvSpPr>
          <p:cNvPr id="2" name="Title 1">
            <a:extLst>
              <a:ext uri="{FF2B5EF4-FFF2-40B4-BE49-F238E27FC236}">
                <a16:creationId xmlns:a16="http://schemas.microsoft.com/office/drawing/2014/main" id="{09F65F7A-251B-EC36-0449-F5269A8F2A60}"/>
              </a:ext>
            </a:extLst>
          </p:cNvPr>
          <p:cNvSpPr>
            <a:spLocks noGrp="1"/>
          </p:cNvSpPr>
          <p:nvPr>
            <p:ph type="ctrTitle"/>
          </p:nvPr>
        </p:nvSpPr>
        <p:spPr>
          <a:xfrm>
            <a:off x="968415" y="3413760"/>
            <a:ext cx="7434805" cy="1889760"/>
          </a:xfrm>
        </p:spPr>
        <p:txBody>
          <a:bodyPr anchor="b">
            <a:normAutofit/>
          </a:bodyPr>
          <a:lstStyle>
            <a:lvl1pPr algn="l">
              <a:defRPr sz="4000">
                <a:solidFill>
                  <a:schemeClr val="bg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47E59779-3E71-A3DC-E6DC-CF297F2DC323}"/>
              </a:ext>
            </a:extLst>
          </p:cNvPr>
          <p:cNvSpPr>
            <a:spLocks noGrp="1"/>
          </p:cNvSpPr>
          <p:nvPr>
            <p:ph type="body" sz="half" idx="2"/>
          </p:nvPr>
        </p:nvSpPr>
        <p:spPr>
          <a:xfrm>
            <a:off x="968414" y="5325479"/>
            <a:ext cx="7434805" cy="838200"/>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78607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32E7A-1AF2-66DF-21EB-18A34CE5FCAC}"/>
              </a:ext>
            </a:extLst>
          </p:cNvPr>
          <p:cNvSpPr>
            <a:spLocks noGrp="1"/>
          </p:cNvSpPr>
          <p:nvPr>
            <p:ph type="title"/>
          </p:nvPr>
        </p:nvSpPr>
        <p:spPr>
          <a:xfrm>
            <a:off x="6420043" y="1015365"/>
            <a:ext cx="4922519"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886D0D2-A81B-4574-1642-251DB6056C9E}"/>
              </a:ext>
            </a:extLst>
          </p:cNvPr>
          <p:cNvSpPr>
            <a:spLocks noGrp="1"/>
          </p:cNvSpPr>
          <p:nvPr>
            <p:ph sz="half" idx="1"/>
          </p:nvPr>
        </p:nvSpPr>
        <p:spPr>
          <a:xfrm>
            <a:off x="6431280" y="2611119"/>
            <a:ext cx="4922519" cy="3565843"/>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379D631F-6720-4098-D3CD-16B2390179E2}"/>
              </a:ext>
            </a:extLst>
          </p:cNvPr>
          <p:cNvSpPr>
            <a:spLocks noGrp="1"/>
          </p:cNvSpPr>
          <p:nvPr>
            <p:ph type="sldNum" sz="quarter" idx="12"/>
          </p:nvPr>
        </p:nvSpPr>
        <p:spPr>
          <a:xfrm>
            <a:off x="10948416" y="6356350"/>
            <a:ext cx="423164" cy="365125"/>
          </a:xfrm>
        </p:spPr>
        <p:txBody>
          <a:bodyPr/>
          <a:lstStyle>
            <a:lvl1pPr algn="ctr">
              <a:defRPr sz="1100">
                <a:solidFill>
                  <a:schemeClr val="accent1"/>
                </a:solidFill>
                <a:latin typeface="Arial Black" panose="020B0A04020102020204" pitchFamily="34" charset="0"/>
              </a:defRPr>
            </a:lvl1pPr>
          </a:lstStyle>
          <a:p>
            <a:fld id="{2D7F2E39-D779-4320-B2B5-D58ED4E97F2F}" type="slidenum">
              <a:rPr lang="en-US" smtClean="0"/>
              <a:pPr/>
              <a:t>‹#›</a:t>
            </a:fld>
            <a:endParaRPr lang="en-US"/>
          </a:p>
        </p:txBody>
      </p:sp>
      <p:sp>
        <p:nvSpPr>
          <p:cNvPr id="11" name="Rectangle 10">
            <a:extLst>
              <a:ext uri="{FF2B5EF4-FFF2-40B4-BE49-F238E27FC236}">
                <a16:creationId xmlns:a16="http://schemas.microsoft.com/office/drawing/2014/main" id="{58E43E87-9145-2C47-9710-84006B8D917E}"/>
              </a:ext>
            </a:extLst>
          </p:cNvPr>
          <p:cNvSpPr/>
          <p:nvPr userDrawn="1"/>
        </p:nvSpPr>
        <p:spPr>
          <a:xfrm>
            <a:off x="0" y="0"/>
            <a:ext cx="482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5" name="Picture Placeholder 14">
            <a:extLst>
              <a:ext uri="{FF2B5EF4-FFF2-40B4-BE49-F238E27FC236}">
                <a16:creationId xmlns:a16="http://schemas.microsoft.com/office/drawing/2014/main" id="{E373EB2D-3601-1C5C-DBCF-87468463267A}"/>
              </a:ext>
            </a:extLst>
          </p:cNvPr>
          <p:cNvSpPr>
            <a:spLocks noGrp="1"/>
          </p:cNvSpPr>
          <p:nvPr>
            <p:ph type="pic" sz="quarter" idx="13"/>
          </p:nvPr>
        </p:nvSpPr>
        <p:spPr>
          <a:xfrm>
            <a:off x="940121" y="1016000"/>
            <a:ext cx="4922518" cy="5842000"/>
          </a:xfrm>
        </p:spPr>
        <p:txBody>
          <a:bodyPr/>
          <a:lstStyle/>
          <a:p>
            <a:endParaRPr lang="en-US"/>
          </a:p>
        </p:txBody>
      </p:sp>
    </p:spTree>
    <p:extLst>
      <p:ext uri="{BB962C8B-B14F-4D97-AF65-F5344CB8AC3E}">
        <p14:creationId xmlns:p14="http://schemas.microsoft.com/office/powerpoint/2010/main" val="1458912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and Content 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644C9B-4F30-594B-371F-2119F94B8CF4}"/>
              </a:ext>
            </a:extLst>
          </p:cNvPr>
          <p:cNvSpPr>
            <a:spLocks noGrp="1"/>
          </p:cNvSpPr>
          <p:nvPr>
            <p:ph type="pic" sz="quarter" idx="13"/>
          </p:nvPr>
        </p:nvSpPr>
        <p:spPr>
          <a:xfrm>
            <a:off x="6343650" y="0"/>
            <a:ext cx="5848350" cy="6858000"/>
          </a:xfrm>
        </p:spPr>
        <p:txBody>
          <a:bodyPr/>
          <a:lstStyle/>
          <a:p>
            <a:endParaRPr lang="en-US"/>
          </a:p>
        </p:txBody>
      </p:sp>
      <p:sp>
        <p:nvSpPr>
          <p:cNvPr id="2" name="Rectangle 1">
            <a:extLst>
              <a:ext uri="{FF2B5EF4-FFF2-40B4-BE49-F238E27FC236}">
                <a16:creationId xmlns:a16="http://schemas.microsoft.com/office/drawing/2014/main" id="{80E5AF8B-C95D-540E-8B58-6222E0417B53}"/>
              </a:ext>
            </a:extLst>
          </p:cNvPr>
          <p:cNvSpPr/>
          <p:nvPr userDrawn="1"/>
        </p:nvSpPr>
        <p:spPr>
          <a:xfrm>
            <a:off x="0" y="0"/>
            <a:ext cx="634365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 name="Content Placeholder 2">
            <a:extLst>
              <a:ext uri="{FF2B5EF4-FFF2-40B4-BE49-F238E27FC236}">
                <a16:creationId xmlns:a16="http://schemas.microsoft.com/office/drawing/2014/main" id="{14AE856E-28BC-0627-08EB-4B3D27741932}"/>
              </a:ext>
            </a:extLst>
          </p:cNvPr>
          <p:cNvSpPr>
            <a:spLocks noGrp="1"/>
          </p:cNvSpPr>
          <p:nvPr>
            <p:ph idx="1"/>
          </p:nvPr>
        </p:nvSpPr>
        <p:spPr>
          <a:xfrm>
            <a:off x="838200" y="2206625"/>
            <a:ext cx="4488180" cy="390525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9BB1B0CC-661A-4326-19A3-AB39748C3176}"/>
              </a:ext>
            </a:extLst>
          </p:cNvPr>
          <p:cNvSpPr txBox="1"/>
          <p:nvPr userDrawn="1"/>
        </p:nvSpPr>
        <p:spPr>
          <a:xfrm>
            <a:off x="838200" y="6400412"/>
            <a:ext cx="5257800" cy="261610"/>
          </a:xfrm>
          <a:prstGeom prst="rect">
            <a:avLst/>
          </a:prstGeom>
          <a:noFill/>
        </p:spPr>
        <p:txBody>
          <a:bodyPr wrap="square" rtlCol="0">
            <a:spAutoFit/>
          </a:bodyPr>
          <a:lstStyle/>
          <a:p>
            <a:r>
              <a:rPr lang="en-US" sz="1100" b="0">
                <a:solidFill>
                  <a:schemeClr val="bg1">
                    <a:lumMod val="75000"/>
                  </a:schemeClr>
                </a:solidFill>
                <a:latin typeface="Arial Black" panose="020B0A04020102020204" pitchFamily="34" charset="0"/>
                <a:ea typeface="Source Sans Pro Black" panose="020B0803030403020204" pitchFamily="34" charset="0"/>
              </a:rPr>
              <a:t>Fatherhood TIES </a:t>
            </a:r>
            <a:r>
              <a:rPr lang="en-US" sz="1100">
                <a:solidFill>
                  <a:schemeClr val="bg1">
                    <a:lumMod val="75000"/>
                  </a:schemeClr>
                </a:solidFill>
                <a:latin typeface="Arial Black" panose="020B0A04020102020204" pitchFamily="34" charset="0"/>
                <a:ea typeface="Source Sans Pro" panose="020B0503030403020204" pitchFamily="34" charset="0"/>
              </a:rPr>
              <a:t>| </a:t>
            </a:r>
            <a:r>
              <a:rPr lang="en-US" sz="1100">
                <a:solidFill>
                  <a:schemeClr val="bg1">
                    <a:lumMod val="75000"/>
                  </a:schemeClr>
                </a:solidFill>
                <a:latin typeface="Arial" panose="020B0604020202020204" pitchFamily="34" charset="0"/>
                <a:ea typeface="Source Sans Pro" panose="020B0503030403020204" pitchFamily="34" charset="0"/>
              </a:rPr>
              <a:t>December 5, 2022</a:t>
            </a:r>
          </a:p>
        </p:txBody>
      </p:sp>
      <p:sp>
        <p:nvSpPr>
          <p:cNvPr id="6" name="Slide Number Placeholder 5">
            <a:extLst>
              <a:ext uri="{FF2B5EF4-FFF2-40B4-BE49-F238E27FC236}">
                <a16:creationId xmlns:a16="http://schemas.microsoft.com/office/drawing/2014/main" id="{73397750-C28C-D8C5-B002-B5514202FB52}"/>
              </a:ext>
            </a:extLst>
          </p:cNvPr>
          <p:cNvSpPr>
            <a:spLocks noGrp="1"/>
          </p:cNvSpPr>
          <p:nvPr>
            <p:ph type="sldNum" sz="quarter" idx="12"/>
          </p:nvPr>
        </p:nvSpPr>
        <p:spPr>
          <a:xfrm>
            <a:off x="10948416" y="6356350"/>
            <a:ext cx="423164" cy="365125"/>
          </a:xfrm>
        </p:spPr>
        <p:txBody>
          <a:bodyPr/>
          <a:lstStyle>
            <a:lvl1pPr algn="ctr">
              <a:defRPr sz="1100">
                <a:solidFill>
                  <a:schemeClr val="bg1"/>
                </a:solidFill>
                <a:latin typeface="Arial Black" panose="020B0A04020102020204" pitchFamily="34" charset="0"/>
              </a:defRPr>
            </a:lvl1pPr>
          </a:lstStyle>
          <a:p>
            <a:fld id="{2D7F2E39-D779-4320-B2B5-D58ED4E97F2F}" type="slidenum">
              <a:rPr lang="en-US" smtClean="0"/>
              <a:pPr/>
              <a:t>‹#›</a:t>
            </a:fld>
            <a:endParaRPr lang="en-US"/>
          </a:p>
        </p:txBody>
      </p:sp>
      <p:sp>
        <p:nvSpPr>
          <p:cNvPr id="8" name="Title 1">
            <a:extLst>
              <a:ext uri="{FF2B5EF4-FFF2-40B4-BE49-F238E27FC236}">
                <a16:creationId xmlns:a16="http://schemas.microsoft.com/office/drawing/2014/main" id="{5D794A99-29A7-5784-C6AC-BD97C70D0872}"/>
              </a:ext>
            </a:extLst>
          </p:cNvPr>
          <p:cNvSpPr>
            <a:spLocks noGrp="1"/>
          </p:cNvSpPr>
          <p:nvPr>
            <p:ph type="title"/>
          </p:nvPr>
        </p:nvSpPr>
        <p:spPr>
          <a:xfrm>
            <a:off x="838200" y="1069495"/>
            <a:ext cx="4488180" cy="1002193"/>
          </a:xfrm>
        </p:spPr>
        <p:txBody>
          <a:bodyPr>
            <a:noAutofit/>
          </a:bodyPr>
          <a:lstStyle>
            <a:lvl1pPr>
              <a:defRPr sz="3600">
                <a:solidFill>
                  <a:schemeClr val="accent3"/>
                </a:solidFill>
              </a:defRPr>
            </a:lvl1pPr>
          </a:lstStyle>
          <a:p>
            <a:r>
              <a:rPr lang="en-US"/>
              <a:t>Click to edit Master title style</a:t>
            </a:r>
          </a:p>
        </p:txBody>
      </p:sp>
    </p:spTree>
    <p:extLst>
      <p:ext uri="{BB962C8B-B14F-4D97-AF65-F5344CB8AC3E}">
        <p14:creationId xmlns:p14="http://schemas.microsoft.com/office/powerpoint/2010/main" val="1685740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Left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AE856E-28BC-0627-08EB-4B3D27741932}"/>
              </a:ext>
            </a:extLst>
          </p:cNvPr>
          <p:cNvSpPr>
            <a:spLocks noGrp="1"/>
          </p:cNvSpPr>
          <p:nvPr>
            <p:ph idx="1"/>
          </p:nvPr>
        </p:nvSpPr>
        <p:spPr>
          <a:xfrm>
            <a:off x="838200" y="2206625"/>
            <a:ext cx="4488180" cy="390525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3397750-C28C-D8C5-B002-B5514202FB52}"/>
              </a:ext>
            </a:extLst>
          </p:cNvPr>
          <p:cNvSpPr>
            <a:spLocks noGrp="1"/>
          </p:cNvSpPr>
          <p:nvPr>
            <p:ph type="sldNum" sz="quarter" idx="12"/>
          </p:nvPr>
        </p:nvSpPr>
        <p:spPr>
          <a:xfrm>
            <a:off x="10948416" y="6356350"/>
            <a:ext cx="423164" cy="365125"/>
          </a:xfrm>
        </p:spPr>
        <p:txBody>
          <a:bodyPr/>
          <a:lstStyle>
            <a:lvl1pPr algn="ctr">
              <a:defRPr sz="1100">
                <a:solidFill>
                  <a:schemeClr val="accent1"/>
                </a:solidFill>
                <a:latin typeface="Arial Black" panose="020B0A04020102020204" pitchFamily="34" charset="0"/>
              </a:defRPr>
            </a:lvl1pPr>
          </a:lstStyle>
          <a:p>
            <a:fld id="{2D7F2E39-D779-4320-B2B5-D58ED4E97F2F}" type="slidenum">
              <a:rPr lang="en-US" smtClean="0"/>
              <a:pPr/>
              <a:t>‹#›</a:t>
            </a:fld>
            <a:endParaRPr lang="en-US"/>
          </a:p>
        </p:txBody>
      </p:sp>
      <p:sp>
        <p:nvSpPr>
          <p:cNvPr id="8" name="Title 1">
            <a:extLst>
              <a:ext uri="{FF2B5EF4-FFF2-40B4-BE49-F238E27FC236}">
                <a16:creationId xmlns:a16="http://schemas.microsoft.com/office/drawing/2014/main" id="{5D794A99-29A7-5784-C6AC-BD97C70D0872}"/>
              </a:ext>
            </a:extLst>
          </p:cNvPr>
          <p:cNvSpPr>
            <a:spLocks noGrp="1"/>
          </p:cNvSpPr>
          <p:nvPr>
            <p:ph type="title"/>
          </p:nvPr>
        </p:nvSpPr>
        <p:spPr>
          <a:xfrm>
            <a:off x="838200" y="1069495"/>
            <a:ext cx="4488180" cy="1002193"/>
          </a:xfrm>
        </p:spPr>
        <p:txBody>
          <a:bodyPr>
            <a:noAutofit/>
          </a:bodyPr>
          <a:lstStyle>
            <a:lvl1pPr>
              <a:defRPr sz="3600">
                <a:solidFill>
                  <a:schemeClr val="accent3"/>
                </a:solidFill>
              </a:defRPr>
            </a:lvl1pPr>
          </a:lstStyle>
          <a:p>
            <a:r>
              <a:rPr lang="en-US"/>
              <a:t>Click to edit Master title style</a:t>
            </a:r>
          </a:p>
        </p:txBody>
      </p:sp>
      <p:sp>
        <p:nvSpPr>
          <p:cNvPr id="4" name="Text Placeholder 10">
            <a:extLst>
              <a:ext uri="{FF2B5EF4-FFF2-40B4-BE49-F238E27FC236}">
                <a16:creationId xmlns:a16="http://schemas.microsoft.com/office/drawing/2014/main" id="{9151238B-AFEC-B488-5E46-AD972DA21F91}"/>
              </a:ext>
            </a:extLst>
          </p:cNvPr>
          <p:cNvSpPr>
            <a:spLocks noGrp="1"/>
          </p:cNvSpPr>
          <p:nvPr>
            <p:ph type="body" sz="quarter" idx="13" hasCustomPrompt="1"/>
          </p:nvPr>
        </p:nvSpPr>
        <p:spPr>
          <a:xfrm>
            <a:off x="838200" y="934558"/>
            <a:ext cx="4488180" cy="255902"/>
          </a:xfrm>
        </p:spPr>
        <p:txBody>
          <a:bodyPr anchor="ctr">
            <a:noAutofit/>
          </a:bodyPr>
          <a:lstStyle>
            <a:lvl1pPr marL="0" indent="0">
              <a:buNone/>
              <a:defRPr sz="1300">
                <a:solidFill>
                  <a:schemeClr val="accent2"/>
                </a:solidFill>
                <a:latin typeface="Arial Black" panose="020B0A04020102020204" pitchFamily="34" charset="0"/>
              </a:defRPr>
            </a:lvl1pPr>
          </a:lstStyle>
          <a:p>
            <a:pPr lvl="0"/>
            <a:r>
              <a:rPr lang="en-US"/>
              <a:t>CLICK TO EDIT MASTER TEXT STYLES</a:t>
            </a:r>
          </a:p>
        </p:txBody>
      </p:sp>
    </p:spTree>
    <p:extLst>
      <p:ext uri="{BB962C8B-B14F-4D97-AF65-F5344CB8AC3E}">
        <p14:creationId xmlns:p14="http://schemas.microsoft.com/office/powerpoint/2010/main" val="3399679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Left S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397750-C28C-D8C5-B002-B5514202FB52}"/>
              </a:ext>
            </a:extLst>
          </p:cNvPr>
          <p:cNvSpPr>
            <a:spLocks noGrp="1"/>
          </p:cNvSpPr>
          <p:nvPr>
            <p:ph type="sldNum" sz="quarter" idx="12"/>
          </p:nvPr>
        </p:nvSpPr>
        <p:spPr>
          <a:xfrm>
            <a:off x="10948416" y="6356350"/>
            <a:ext cx="423164" cy="365125"/>
          </a:xfrm>
        </p:spPr>
        <p:txBody>
          <a:bodyPr/>
          <a:lstStyle>
            <a:lvl1pPr algn="ctr">
              <a:defRPr sz="1100">
                <a:solidFill>
                  <a:schemeClr val="accent1"/>
                </a:solidFill>
                <a:latin typeface="Arial Black" panose="020B0A04020102020204" pitchFamily="34" charset="0"/>
              </a:defRPr>
            </a:lvl1pPr>
          </a:lstStyle>
          <a:p>
            <a:fld id="{2D7F2E39-D779-4320-B2B5-D58ED4E97F2F}" type="slidenum">
              <a:rPr lang="en-US" smtClean="0"/>
              <a:pPr/>
              <a:t>‹#›</a:t>
            </a:fld>
            <a:endParaRPr lang="en-US"/>
          </a:p>
        </p:txBody>
      </p:sp>
      <p:sp>
        <p:nvSpPr>
          <p:cNvPr id="8" name="Title 1">
            <a:extLst>
              <a:ext uri="{FF2B5EF4-FFF2-40B4-BE49-F238E27FC236}">
                <a16:creationId xmlns:a16="http://schemas.microsoft.com/office/drawing/2014/main" id="{5D794A99-29A7-5784-C6AC-BD97C70D0872}"/>
              </a:ext>
            </a:extLst>
          </p:cNvPr>
          <p:cNvSpPr>
            <a:spLocks noGrp="1"/>
          </p:cNvSpPr>
          <p:nvPr>
            <p:ph type="title"/>
          </p:nvPr>
        </p:nvSpPr>
        <p:spPr>
          <a:xfrm>
            <a:off x="838200" y="1069495"/>
            <a:ext cx="4488180" cy="4428335"/>
          </a:xfrm>
        </p:spPr>
        <p:txBody>
          <a:bodyPr>
            <a:noAutofit/>
          </a:bodyPr>
          <a:lstStyle>
            <a:lvl1pPr>
              <a:defRPr sz="36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922186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E06E841-7603-23FC-C2E5-3A90BB49F698}"/>
              </a:ext>
            </a:extLst>
          </p:cNvPr>
          <p:cNvSpPr>
            <a:spLocks noGrp="1"/>
          </p:cNvSpPr>
          <p:nvPr>
            <p:ph type="title"/>
          </p:nvPr>
        </p:nvSpPr>
        <p:spPr>
          <a:xfrm>
            <a:off x="838200" y="1069495"/>
            <a:ext cx="10515600" cy="1002193"/>
          </a:xfrm>
        </p:spPr>
        <p:txBody>
          <a:bodyPr/>
          <a:lstStyle>
            <a:lvl1pPr>
              <a:defRPr>
                <a:solidFill>
                  <a:schemeClr val="accent3"/>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F82F544A-4F2C-7D32-D915-8574E2B1C887}"/>
              </a:ext>
            </a:extLst>
          </p:cNvPr>
          <p:cNvSpPr>
            <a:spLocks noGrp="1"/>
          </p:cNvSpPr>
          <p:nvPr>
            <p:ph type="sldNum" sz="quarter" idx="12"/>
          </p:nvPr>
        </p:nvSpPr>
        <p:spPr>
          <a:xfrm>
            <a:off x="10948416" y="6356350"/>
            <a:ext cx="423164" cy="365125"/>
          </a:xfrm>
        </p:spPr>
        <p:txBody>
          <a:bodyPr/>
          <a:lstStyle>
            <a:lvl1pPr algn="ctr">
              <a:defRPr sz="1100">
                <a:solidFill>
                  <a:schemeClr val="accent1"/>
                </a:solidFill>
                <a:latin typeface="Arial Black" panose="020B0A04020102020204" pitchFamily="34" charset="0"/>
              </a:defRPr>
            </a:lvl1pPr>
          </a:lstStyle>
          <a:p>
            <a:fld id="{2D7F2E39-D779-4320-B2B5-D58ED4E97F2F}" type="slidenum">
              <a:rPr lang="en-US" smtClean="0"/>
              <a:pPr/>
              <a:t>‹#›</a:t>
            </a:fld>
            <a:endParaRPr lang="en-US"/>
          </a:p>
        </p:txBody>
      </p:sp>
      <p:sp>
        <p:nvSpPr>
          <p:cNvPr id="11" name="Text Placeholder 10">
            <a:extLst>
              <a:ext uri="{FF2B5EF4-FFF2-40B4-BE49-F238E27FC236}">
                <a16:creationId xmlns:a16="http://schemas.microsoft.com/office/drawing/2014/main" id="{4B0CBB28-F12E-830A-4601-23B3A21ACE5D}"/>
              </a:ext>
            </a:extLst>
          </p:cNvPr>
          <p:cNvSpPr>
            <a:spLocks noGrp="1"/>
          </p:cNvSpPr>
          <p:nvPr>
            <p:ph type="body" sz="quarter" idx="13" hasCustomPrompt="1"/>
          </p:nvPr>
        </p:nvSpPr>
        <p:spPr>
          <a:xfrm>
            <a:off x="838200" y="934558"/>
            <a:ext cx="10550526" cy="255902"/>
          </a:xfrm>
        </p:spPr>
        <p:txBody>
          <a:bodyPr anchor="ctr">
            <a:noAutofit/>
          </a:bodyPr>
          <a:lstStyle>
            <a:lvl1pPr marL="0" indent="0">
              <a:buNone/>
              <a:defRPr sz="1300">
                <a:solidFill>
                  <a:schemeClr val="accent2"/>
                </a:solidFill>
                <a:latin typeface="Arial Black" panose="020B0A04020102020204" pitchFamily="34" charset="0"/>
              </a:defRPr>
            </a:lvl1pPr>
          </a:lstStyle>
          <a:p>
            <a:pPr lvl="0"/>
            <a:r>
              <a:rPr lang="en-US"/>
              <a:t>CLICK TO EDIT MASTER TEXT STYLES</a:t>
            </a:r>
          </a:p>
        </p:txBody>
      </p:sp>
    </p:spTree>
    <p:extLst>
      <p:ext uri="{BB962C8B-B14F-4D97-AF65-F5344CB8AC3E}">
        <p14:creationId xmlns:p14="http://schemas.microsoft.com/office/powerpoint/2010/main" val="2440571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983AF8EF-E56A-88F0-2ECC-A5AC90192643}"/>
              </a:ext>
            </a:extLst>
          </p:cNvPr>
          <p:cNvSpPr>
            <a:spLocks noGrp="1"/>
          </p:cNvSpPr>
          <p:nvPr>
            <p:ph type="sldNum" sz="quarter" idx="12"/>
          </p:nvPr>
        </p:nvSpPr>
        <p:spPr>
          <a:xfrm>
            <a:off x="10948416" y="6356350"/>
            <a:ext cx="423164" cy="365125"/>
          </a:xfrm>
        </p:spPr>
        <p:txBody>
          <a:bodyPr/>
          <a:lstStyle>
            <a:lvl1pPr algn="ctr">
              <a:defRPr sz="1100">
                <a:solidFill>
                  <a:schemeClr val="accent1"/>
                </a:solidFill>
                <a:latin typeface="Arial Black" panose="020B0A04020102020204" pitchFamily="34" charset="0"/>
              </a:defRPr>
            </a:lvl1pPr>
          </a:lstStyle>
          <a:p>
            <a:fld id="{2D7F2E39-D779-4320-B2B5-D58ED4E97F2F}" type="slidenum">
              <a:rPr lang="en-US" smtClean="0"/>
              <a:pPr/>
              <a:t>‹#›</a:t>
            </a:fld>
            <a:endParaRPr lang="en-US"/>
          </a:p>
        </p:txBody>
      </p:sp>
    </p:spTree>
    <p:extLst>
      <p:ext uri="{BB962C8B-B14F-4D97-AF65-F5344CB8AC3E}">
        <p14:creationId xmlns:p14="http://schemas.microsoft.com/office/powerpoint/2010/main" val="4002030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a:xfrm>
            <a:off x="603504" y="438912"/>
            <a:ext cx="8762246" cy="1325880"/>
          </a:xfrm>
        </p:spPr>
        <p:txBody>
          <a:bodyPr/>
          <a:lstStyle>
            <a:lvl1pPr>
              <a:defRPr sz="6600"/>
            </a:lvl1pPr>
          </a:lstStyle>
          <a:p>
            <a:r>
              <a:rPr lang="en-US"/>
              <a:t>Click to edit Master title style</a:t>
            </a:r>
          </a:p>
        </p:txBody>
      </p:sp>
      <p:sp>
        <p:nvSpPr>
          <p:cNvPr id="8" name="Text Placeholder 7">
            <a:extLst>
              <a:ext uri="{FF2B5EF4-FFF2-40B4-BE49-F238E27FC236}">
                <a16:creationId xmlns:a16="http://schemas.microsoft.com/office/drawing/2014/main" id="{A8596636-128C-4D64-E63E-16619F5CDF2C}"/>
              </a:ext>
            </a:extLst>
          </p:cNvPr>
          <p:cNvSpPr>
            <a:spLocks noGrp="1"/>
          </p:cNvSpPr>
          <p:nvPr>
            <p:ph type="body" sz="quarter" idx="13"/>
          </p:nvPr>
        </p:nvSpPr>
        <p:spPr>
          <a:xfrm>
            <a:off x="0" y="1892808"/>
            <a:ext cx="8659368" cy="749808"/>
          </a:xfrm>
          <a:solidFill>
            <a:schemeClr val="accent1">
              <a:lumMod val="75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4" name="Text Placeholder 13">
            <a:extLst>
              <a:ext uri="{FF2B5EF4-FFF2-40B4-BE49-F238E27FC236}">
                <a16:creationId xmlns:a16="http://schemas.microsoft.com/office/drawing/2014/main" id="{D5E065C5-B7CB-9146-3A7C-A6F39CA9B231}"/>
              </a:ext>
            </a:extLst>
          </p:cNvPr>
          <p:cNvSpPr>
            <a:spLocks noGrp="1"/>
          </p:cNvSpPr>
          <p:nvPr>
            <p:ph type="body" sz="quarter" idx="18" hasCustomPrompt="1"/>
          </p:nvPr>
        </p:nvSpPr>
        <p:spPr>
          <a:xfrm>
            <a:off x="8183880" y="1792224"/>
            <a:ext cx="960120" cy="960120"/>
          </a:xfrm>
          <a:prstGeom prst="ellipse">
            <a:avLst/>
          </a:prstGeom>
          <a:solidFill>
            <a:schemeClr val="accent1">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
        <p:nvSpPr>
          <p:cNvPr id="9" name="Text Placeholder 7">
            <a:extLst>
              <a:ext uri="{FF2B5EF4-FFF2-40B4-BE49-F238E27FC236}">
                <a16:creationId xmlns:a16="http://schemas.microsoft.com/office/drawing/2014/main" id="{BD0306DB-B174-37A8-719D-C89F9EE1189F}"/>
              </a:ext>
            </a:extLst>
          </p:cNvPr>
          <p:cNvSpPr>
            <a:spLocks noGrp="1"/>
          </p:cNvSpPr>
          <p:nvPr>
            <p:ph type="body" sz="quarter" idx="14"/>
          </p:nvPr>
        </p:nvSpPr>
        <p:spPr>
          <a:xfrm>
            <a:off x="0" y="2891790"/>
            <a:ext cx="8659368" cy="749808"/>
          </a:xfrm>
          <a:solidFill>
            <a:schemeClr val="accent2">
              <a:lumMod val="75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5" name="Text Placeholder 13">
            <a:extLst>
              <a:ext uri="{FF2B5EF4-FFF2-40B4-BE49-F238E27FC236}">
                <a16:creationId xmlns:a16="http://schemas.microsoft.com/office/drawing/2014/main" id="{D80DBC95-A30E-E3C3-6A02-0DE7F6995B64}"/>
              </a:ext>
            </a:extLst>
          </p:cNvPr>
          <p:cNvSpPr>
            <a:spLocks noGrp="1"/>
          </p:cNvSpPr>
          <p:nvPr>
            <p:ph type="body" sz="quarter" idx="19" hasCustomPrompt="1"/>
          </p:nvPr>
        </p:nvSpPr>
        <p:spPr>
          <a:xfrm>
            <a:off x="8183880" y="2784348"/>
            <a:ext cx="960120" cy="960120"/>
          </a:xfrm>
          <a:prstGeom prst="ellipse">
            <a:avLst/>
          </a:prstGeom>
          <a:solidFill>
            <a:schemeClr val="accent2">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
        <p:nvSpPr>
          <p:cNvPr id="10" name="Text Placeholder 7">
            <a:extLst>
              <a:ext uri="{FF2B5EF4-FFF2-40B4-BE49-F238E27FC236}">
                <a16:creationId xmlns:a16="http://schemas.microsoft.com/office/drawing/2014/main" id="{CFF0762B-1AD3-943D-F4CC-9D5CF5740539}"/>
              </a:ext>
            </a:extLst>
          </p:cNvPr>
          <p:cNvSpPr>
            <a:spLocks noGrp="1"/>
          </p:cNvSpPr>
          <p:nvPr>
            <p:ph type="body" sz="quarter" idx="15"/>
          </p:nvPr>
        </p:nvSpPr>
        <p:spPr>
          <a:xfrm>
            <a:off x="0" y="3890772"/>
            <a:ext cx="8659368" cy="749808"/>
          </a:xfrm>
          <a:solidFill>
            <a:schemeClr val="accent4">
              <a:lumMod val="75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6" name="Text Placeholder 13">
            <a:extLst>
              <a:ext uri="{FF2B5EF4-FFF2-40B4-BE49-F238E27FC236}">
                <a16:creationId xmlns:a16="http://schemas.microsoft.com/office/drawing/2014/main" id="{51060427-2619-E83D-D977-65854C7AA35B}"/>
              </a:ext>
            </a:extLst>
          </p:cNvPr>
          <p:cNvSpPr>
            <a:spLocks noGrp="1"/>
          </p:cNvSpPr>
          <p:nvPr>
            <p:ph type="body" sz="quarter" idx="20" hasCustomPrompt="1"/>
          </p:nvPr>
        </p:nvSpPr>
        <p:spPr>
          <a:xfrm>
            <a:off x="8183880" y="3776472"/>
            <a:ext cx="960120" cy="960120"/>
          </a:xfrm>
          <a:prstGeom prst="ellipse">
            <a:avLst/>
          </a:prstGeom>
          <a:solidFill>
            <a:schemeClr val="accent4">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
        <p:nvSpPr>
          <p:cNvPr id="11" name="Text Placeholder 7">
            <a:extLst>
              <a:ext uri="{FF2B5EF4-FFF2-40B4-BE49-F238E27FC236}">
                <a16:creationId xmlns:a16="http://schemas.microsoft.com/office/drawing/2014/main" id="{8B28E366-646A-5633-0E0C-1BB99B27FDDB}"/>
              </a:ext>
            </a:extLst>
          </p:cNvPr>
          <p:cNvSpPr>
            <a:spLocks noGrp="1"/>
          </p:cNvSpPr>
          <p:nvPr>
            <p:ph type="body" sz="quarter" idx="16"/>
          </p:nvPr>
        </p:nvSpPr>
        <p:spPr>
          <a:xfrm>
            <a:off x="0" y="4889754"/>
            <a:ext cx="8659368" cy="749808"/>
          </a:xfrm>
          <a:solidFill>
            <a:schemeClr val="tx1">
              <a:lumMod val="90000"/>
              <a:lumOff val="10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7" name="Text Placeholder 13">
            <a:extLst>
              <a:ext uri="{FF2B5EF4-FFF2-40B4-BE49-F238E27FC236}">
                <a16:creationId xmlns:a16="http://schemas.microsoft.com/office/drawing/2014/main" id="{2A38A746-8D71-1D08-BD7B-347D1E598542}"/>
              </a:ext>
            </a:extLst>
          </p:cNvPr>
          <p:cNvSpPr>
            <a:spLocks noGrp="1"/>
          </p:cNvSpPr>
          <p:nvPr>
            <p:ph type="body" sz="quarter" idx="21" hasCustomPrompt="1"/>
          </p:nvPr>
        </p:nvSpPr>
        <p:spPr>
          <a:xfrm>
            <a:off x="8183880" y="4768596"/>
            <a:ext cx="960120" cy="960120"/>
          </a:xfrm>
          <a:prstGeom prst="ellipse">
            <a:avLst/>
          </a:prstGeom>
          <a:solidFill>
            <a:schemeClr val="tx2"/>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
        <p:nvSpPr>
          <p:cNvPr id="12" name="Text Placeholder 7">
            <a:extLst>
              <a:ext uri="{FF2B5EF4-FFF2-40B4-BE49-F238E27FC236}">
                <a16:creationId xmlns:a16="http://schemas.microsoft.com/office/drawing/2014/main" id="{CB500DDB-4549-EAE1-1AA8-DBD382D2B9AB}"/>
              </a:ext>
            </a:extLst>
          </p:cNvPr>
          <p:cNvSpPr>
            <a:spLocks noGrp="1"/>
          </p:cNvSpPr>
          <p:nvPr>
            <p:ph type="body" sz="quarter" idx="17"/>
          </p:nvPr>
        </p:nvSpPr>
        <p:spPr>
          <a:xfrm>
            <a:off x="0" y="5888736"/>
            <a:ext cx="8659368" cy="749808"/>
          </a:xfrm>
          <a:solidFill>
            <a:schemeClr val="accent3">
              <a:lumMod val="75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8" name="Text Placeholder 13">
            <a:extLst>
              <a:ext uri="{FF2B5EF4-FFF2-40B4-BE49-F238E27FC236}">
                <a16:creationId xmlns:a16="http://schemas.microsoft.com/office/drawing/2014/main" id="{EC619F49-49DD-DF7B-37A0-6104FF3C2B30}"/>
              </a:ext>
            </a:extLst>
          </p:cNvPr>
          <p:cNvSpPr>
            <a:spLocks noGrp="1"/>
          </p:cNvSpPr>
          <p:nvPr>
            <p:ph type="body" sz="quarter" idx="22" hasCustomPrompt="1"/>
          </p:nvPr>
        </p:nvSpPr>
        <p:spPr>
          <a:xfrm>
            <a:off x="8183880" y="5760720"/>
            <a:ext cx="960120" cy="960120"/>
          </a:xfrm>
          <a:prstGeom prst="ellipse">
            <a:avLst/>
          </a:prstGeom>
          <a:solidFill>
            <a:schemeClr val="accent3">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Tree>
    <p:extLst>
      <p:ext uri="{BB962C8B-B14F-4D97-AF65-F5344CB8AC3E}">
        <p14:creationId xmlns:p14="http://schemas.microsoft.com/office/powerpoint/2010/main" val="2801487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a:xfrm>
            <a:off x="603504" y="438912"/>
            <a:ext cx="8762246" cy="1325880"/>
          </a:xfrm>
        </p:spPr>
        <p:txBody>
          <a:bodyPr/>
          <a:lstStyle>
            <a:lvl1pPr>
              <a:defRPr sz="6600"/>
            </a:lvl1pPr>
          </a:lstStyle>
          <a:p>
            <a:r>
              <a:rPr lang="en-US"/>
              <a:t>Click to edit Master title style</a:t>
            </a:r>
          </a:p>
        </p:txBody>
      </p:sp>
      <p:sp>
        <p:nvSpPr>
          <p:cNvPr id="8" name="Text Placeholder 7">
            <a:extLst>
              <a:ext uri="{FF2B5EF4-FFF2-40B4-BE49-F238E27FC236}">
                <a16:creationId xmlns:a16="http://schemas.microsoft.com/office/drawing/2014/main" id="{A8596636-128C-4D64-E63E-16619F5CDF2C}"/>
              </a:ext>
            </a:extLst>
          </p:cNvPr>
          <p:cNvSpPr>
            <a:spLocks noGrp="1"/>
          </p:cNvSpPr>
          <p:nvPr>
            <p:ph type="body" sz="quarter" idx="13"/>
          </p:nvPr>
        </p:nvSpPr>
        <p:spPr>
          <a:xfrm>
            <a:off x="0" y="1892808"/>
            <a:ext cx="8659368" cy="749808"/>
          </a:xfrm>
          <a:solidFill>
            <a:schemeClr val="accent1">
              <a:lumMod val="75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4" name="Text Placeholder 13">
            <a:extLst>
              <a:ext uri="{FF2B5EF4-FFF2-40B4-BE49-F238E27FC236}">
                <a16:creationId xmlns:a16="http://schemas.microsoft.com/office/drawing/2014/main" id="{D5E065C5-B7CB-9146-3A7C-A6F39CA9B231}"/>
              </a:ext>
            </a:extLst>
          </p:cNvPr>
          <p:cNvSpPr>
            <a:spLocks noGrp="1"/>
          </p:cNvSpPr>
          <p:nvPr>
            <p:ph type="body" sz="quarter" idx="18" hasCustomPrompt="1"/>
          </p:nvPr>
        </p:nvSpPr>
        <p:spPr>
          <a:xfrm>
            <a:off x="8183880" y="1792224"/>
            <a:ext cx="960120" cy="960120"/>
          </a:xfrm>
          <a:prstGeom prst="ellipse">
            <a:avLst/>
          </a:prstGeom>
          <a:solidFill>
            <a:schemeClr val="accent1">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
        <p:nvSpPr>
          <p:cNvPr id="9" name="Text Placeholder 7">
            <a:extLst>
              <a:ext uri="{FF2B5EF4-FFF2-40B4-BE49-F238E27FC236}">
                <a16:creationId xmlns:a16="http://schemas.microsoft.com/office/drawing/2014/main" id="{BD0306DB-B174-37A8-719D-C89F9EE1189F}"/>
              </a:ext>
            </a:extLst>
          </p:cNvPr>
          <p:cNvSpPr>
            <a:spLocks noGrp="1"/>
          </p:cNvSpPr>
          <p:nvPr>
            <p:ph type="body" sz="quarter" idx="14"/>
          </p:nvPr>
        </p:nvSpPr>
        <p:spPr>
          <a:xfrm>
            <a:off x="0" y="2891790"/>
            <a:ext cx="8659368" cy="749808"/>
          </a:xfrm>
          <a:solidFill>
            <a:schemeClr val="accent2">
              <a:lumMod val="75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5" name="Text Placeholder 13">
            <a:extLst>
              <a:ext uri="{FF2B5EF4-FFF2-40B4-BE49-F238E27FC236}">
                <a16:creationId xmlns:a16="http://schemas.microsoft.com/office/drawing/2014/main" id="{D80DBC95-A30E-E3C3-6A02-0DE7F6995B64}"/>
              </a:ext>
            </a:extLst>
          </p:cNvPr>
          <p:cNvSpPr>
            <a:spLocks noGrp="1"/>
          </p:cNvSpPr>
          <p:nvPr>
            <p:ph type="body" sz="quarter" idx="19" hasCustomPrompt="1"/>
          </p:nvPr>
        </p:nvSpPr>
        <p:spPr>
          <a:xfrm>
            <a:off x="8183880" y="2784348"/>
            <a:ext cx="960120" cy="960120"/>
          </a:xfrm>
          <a:prstGeom prst="ellipse">
            <a:avLst/>
          </a:prstGeom>
          <a:solidFill>
            <a:schemeClr val="accent2">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
        <p:nvSpPr>
          <p:cNvPr id="10" name="Text Placeholder 7">
            <a:extLst>
              <a:ext uri="{FF2B5EF4-FFF2-40B4-BE49-F238E27FC236}">
                <a16:creationId xmlns:a16="http://schemas.microsoft.com/office/drawing/2014/main" id="{CFF0762B-1AD3-943D-F4CC-9D5CF5740539}"/>
              </a:ext>
            </a:extLst>
          </p:cNvPr>
          <p:cNvSpPr>
            <a:spLocks noGrp="1"/>
          </p:cNvSpPr>
          <p:nvPr>
            <p:ph type="body" sz="quarter" idx="15"/>
          </p:nvPr>
        </p:nvSpPr>
        <p:spPr>
          <a:xfrm>
            <a:off x="0" y="3890772"/>
            <a:ext cx="8659368" cy="749808"/>
          </a:xfrm>
          <a:solidFill>
            <a:schemeClr val="accent4">
              <a:lumMod val="75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6" name="Text Placeholder 13">
            <a:extLst>
              <a:ext uri="{FF2B5EF4-FFF2-40B4-BE49-F238E27FC236}">
                <a16:creationId xmlns:a16="http://schemas.microsoft.com/office/drawing/2014/main" id="{51060427-2619-E83D-D977-65854C7AA35B}"/>
              </a:ext>
            </a:extLst>
          </p:cNvPr>
          <p:cNvSpPr>
            <a:spLocks noGrp="1"/>
          </p:cNvSpPr>
          <p:nvPr>
            <p:ph type="body" sz="quarter" idx="20" hasCustomPrompt="1"/>
          </p:nvPr>
        </p:nvSpPr>
        <p:spPr>
          <a:xfrm>
            <a:off x="8183880" y="3776472"/>
            <a:ext cx="960120" cy="960120"/>
          </a:xfrm>
          <a:prstGeom prst="ellipse">
            <a:avLst/>
          </a:prstGeom>
          <a:solidFill>
            <a:schemeClr val="accent4">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
        <p:nvSpPr>
          <p:cNvPr id="11" name="Text Placeholder 7">
            <a:extLst>
              <a:ext uri="{FF2B5EF4-FFF2-40B4-BE49-F238E27FC236}">
                <a16:creationId xmlns:a16="http://schemas.microsoft.com/office/drawing/2014/main" id="{8B28E366-646A-5633-0E0C-1BB99B27FDDB}"/>
              </a:ext>
            </a:extLst>
          </p:cNvPr>
          <p:cNvSpPr>
            <a:spLocks noGrp="1"/>
          </p:cNvSpPr>
          <p:nvPr>
            <p:ph type="body" sz="quarter" idx="16"/>
          </p:nvPr>
        </p:nvSpPr>
        <p:spPr>
          <a:xfrm>
            <a:off x="0" y="4889754"/>
            <a:ext cx="8659368" cy="749808"/>
          </a:xfrm>
          <a:solidFill>
            <a:schemeClr val="tx1">
              <a:lumMod val="90000"/>
              <a:lumOff val="10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7" name="Text Placeholder 13">
            <a:extLst>
              <a:ext uri="{FF2B5EF4-FFF2-40B4-BE49-F238E27FC236}">
                <a16:creationId xmlns:a16="http://schemas.microsoft.com/office/drawing/2014/main" id="{2A38A746-8D71-1D08-BD7B-347D1E598542}"/>
              </a:ext>
            </a:extLst>
          </p:cNvPr>
          <p:cNvSpPr>
            <a:spLocks noGrp="1"/>
          </p:cNvSpPr>
          <p:nvPr>
            <p:ph type="body" sz="quarter" idx="21" hasCustomPrompt="1"/>
          </p:nvPr>
        </p:nvSpPr>
        <p:spPr>
          <a:xfrm>
            <a:off x="8183880" y="4768596"/>
            <a:ext cx="960120" cy="960120"/>
          </a:xfrm>
          <a:prstGeom prst="ellipse">
            <a:avLst/>
          </a:prstGeom>
          <a:solidFill>
            <a:schemeClr val="tx2"/>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
        <p:nvSpPr>
          <p:cNvPr id="12" name="Text Placeholder 7">
            <a:extLst>
              <a:ext uri="{FF2B5EF4-FFF2-40B4-BE49-F238E27FC236}">
                <a16:creationId xmlns:a16="http://schemas.microsoft.com/office/drawing/2014/main" id="{CB500DDB-4549-EAE1-1AA8-DBD382D2B9AB}"/>
              </a:ext>
            </a:extLst>
          </p:cNvPr>
          <p:cNvSpPr>
            <a:spLocks noGrp="1"/>
          </p:cNvSpPr>
          <p:nvPr>
            <p:ph type="body" sz="quarter" idx="17"/>
          </p:nvPr>
        </p:nvSpPr>
        <p:spPr>
          <a:xfrm>
            <a:off x="0" y="5888736"/>
            <a:ext cx="8659368" cy="749808"/>
          </a:xfrm>
          <a:solidFill>
            <a:schemeClr val="accent3">
              <a:lumMod val="75000"/>
            </a:schemeClr>
          </a:solidFill>
        </p:spPr>
        <p:txBody>
          <a:bodyPr lIns="713232" anchor="ctr">
            <a:noAutofit/>
          </a:bodyPr>
          <a:lstStyle>
            <a:lvl1pPr marL="0" indent="0">
              <a:buNone/>
              <a:defRPr sz="4000">
                <a:solidFill>
                  <a:schemeClr val="bg2"/>
                </a:solidFill>
              </a:defRPr>
            </a:lvl1pPr>
          </a:lstStyle>
          <a:p>
            <a:pPr lvl="0"/>
            <a:r>
              <a:rPr lang="en-US"/>
              <a:t>Click to edit Master text styles</a:t>
            </a:r>
          </a:p>
        </p:txBody>
      </p:sp>
      <p:sp>
        <p:nvSpPr>
          <p:cNvPr id="18" name="Text Placeholder 13">
            <a:extLst>
              <a:ext uri="{FF2B5EF4-FFF2-40B4-BE49-F238E27FC236}">
                <a16:creationId xmlns:a16="http://schemas.microsoft.com/office/drawing/2014/main" id="{EC619F49-49DD-DF7B-37A0-6104FF3C2B30}"/>
              </a:ext>
            </a:extLst>
          </p:cNvPr>
          <p:cNvSpPr>
            <a:spLocks noGrp="1"/>
          </p:cNvSpPr>
          <p:nvPr>
            <p:ph type="body" sz="quarter" idx="22" hasCustomPrompt="1"/>
          </p:nvPr>
        </p:nvSpPr>
        <p:spPr>
          <a:xfrm>
            <a:off x="8183880" y="5760720"/>
            <a:ext cx="960120" cy="960120"/>
          </a:xfrm>
          <a:prstGeom prst="ellipse">
            <a:avLst/>
          </a:prstGeom>
          <a:solidFill>
            <a:schemeClr val="accent3">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a:t>00</a:t>
            </a:r>
          </a:p>
        </p:txBody>
      </p:sp>
    </p:spTree>
    <p:extLst>
      <p:ext uri="{BB962C8B-B14F-4D97-AF65-F5344CB8AC3E}">
        <p14:creationId xmlns:p14="http://schemas.microsoft.com/office/powerpoint/2010/main" val="2801487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F68551-F3C8-EBA0-DC1D-7BC44EE214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5C7C34-622F-B1B8-2837-0F3D81AC8D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22EEB33-F85A-4215-066B-DF48C55408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2D7F2E39-D779-4320-B2B5-D58ED4E97F2F}" type="slidenum">
              <a:rPr lang="en-US" smtClean="0"/>
              <a:pPr/>
              <a:t>‹#›</a:t>
            </a:fld>
            <a:endParaRPr lang="en-US"/>
          </a:p>
        </p:txBody>
      </p:sp>
      <p:sp>
        <p:nvSpPr>
          <p:cNvPr id="4" name="TextBox 3">
            <a:extLst>
              <a:ext uri="{FF2B5EF4-FFF2-40B4-BE49-F238E27FC236}">
                <a16:creationId xmlns:a16="http://schemas.microsoft.com/office/drawing/2014/main" id="{5675410D-F07C-6DC6-538F-1F43A5C1059C}"/>
              </a:ext>
            </a:extLst>
          </p:cNvPr>
          <p:cNvSpPr txBox="1"/>
          <p:nvPr userDrawn="1"/>
        </p:nvSpPr>
        <p:spPr>
          <a:xfrm>
            <a:off x="838200" y="6400412"/>
            <a:ext cx="5257800" cy="261610"/>
          </a:xfrm>
          <a:prstGeom prst="rect">
            <a:avLst/>
          </a:prstGeom>
          <a:noFill/>
        </p:spPr>
        <p:txBody>
          <a:bodyPr wrap="square" rtlCol="0">
            <a:spAutoFit/>
          </a:bodyPr>
          <a:lstStyle/>
          <a:p>
            <a:r>
              <a:rPr lang="en-US" sz="1100" b="0">
                <a:solidFill>
                  <a:schemeClr val="bg1">
                    <a:lumMod val="75000"/>
                  </a:schemeClr>
                </a:solidFill>
                <a:latin typeface="Arial Black" panose="020B0A04020102020204" pitchFamily="34" charset="0"/>
                <a:ea typeface="Source Sans Pro Black" panose="020B0803030403020204" pitchFamily="34" charset="0"/>
              </a:rPr>
              <a:t>Fatherhood TIES </a:t>
            </a:r>
            <a:r>
              <a:rPr lang="en-US" sz="1100">
                <a:solidFill>
                  <a:schemeClr val="bg1">
                    <a:lumMod val="75000"/>
                  </a:schemeClr>
                </a:solidFill>
                <a:latin typeface="Arial Black" panose="020B0A04020102020204" pitchFamily="34" charset="0"/>
                <a:ea typeface="Source Sans Pro" panose="020B0503030403020204" pitchFamily="34" charset="0"/>
              </a:rPr>
              <a:t>| </a:t>
            </a:r>
            <a:r>
              <a:rPr lang="en-US" sz="1100">
                <a:solidFill>
                  <a:schemeClr val="bg1">
                    <a:lumMod val="75000"/>
                  </a:schemeClr>
                </a:solidFill>
                <a:latin typeface="Arial" panose="020B0604020202020204" pitchFamily="34" charset="0"/>
                <a:ea typeface="Source Sans Pro" panose="020B0503030403020204" pitchFamily="34" charset="0"/>
              </a:rPr>
              <a:t>DATE 2024</a:t>
            </a:r>
          </a:p>
        </p:txBody>
      </p:sp>
    </p:spTree>
    <p:extLst>
      <p:ext uri="{BB962C8B-B14F-4D97-AF65-F5344CB8AC3E}">
        <p14:creationId xmlns:p14="http://schemas.microsoft.com/office/powerpoint/2010/main" val="171273581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6" r:id="rId3"/>
    <p:sldLayoutId id="2147483672" r:id="rId4"/>
    <p:sldLayoutId id="2147483675" r:id="rId5"/>
    <p:sldLayoutId id="2147483677" r:id="rId6"/>
    <p:sldLayoutId id="2147483673" r:id="rId7"/>
    <p:sldLayoutId id="2147483674" r:id="rId8"/>
    <p:sldLayoutId id="2147483679" r:id="rId9"/>
    <p:sldLayoutId id="2147483681" r:id="rId10"/>
    <p:sldLayoutId id="2147483682" r:id="rId11"/>
    <p:sldLayoutId id="2147483680" r:id="rId12"/>
    <p:sldLayoutId id="2147483678" r:id="rId13"/>
  </p:sldLayoutIdLst>
  <p:hf hdr="0" ftr="0" dt="0"/>
  <p:txStyles>
    <p:titleStyle>
      <a:lvl1pPr algn="l" defTabSz="914400" rtl="0" eaLnBrk="1" latinLnBrk="0" hangingPunct="1">
        <a:lnSpc>
          <a:spcPct val="90000"/>
        </a:lnSpc>
        <a:spcBef>
          <a:spcPct val="0"/>
        </a:spcBef>
        <a:buNone/>
        <a:defRPr sz="4000" b="0" kern="1200">
          <a:solidFill>
            <a:schemeClr val="tx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714597A-A319-3E97-36E7-F014D7E1B53F}"/>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237" t="17134" r="112" b="26519"/>
          <a:stretch/>
        </p:blipFill>
        <p:spPr>
          <a:xfrm>
            <a:off x="0" y="1097280"/>
            <a:ext cx="12192000" cy="4595624"/>
          </a:xfrm>
          <a:prstGeom prst="rect">
            <a:avLst/>
          </a:prstGeom>
        </p:spPr>
      </p:pic>
      <p:sp>
        <p:nvSpPr>
          <p:cNvPr id="11" name="Rectangle 10">
            <a:extLst>
              <a:ext uri="{FF2B5EF4-FFF2-40B4-BE49-F238E27FC236}">
                <a16:creationId xmlns:a16="http://schemas.microsoft.com/office/drawing/2014/main" id="{FD5E0AB1-A8A4-10D9-3AF0-EA7D1200C4B8}"/>
              </a:ext>
            </a:extLst>
          </p:cNvPr>
          <p:cNvSpPr/>
          <p:nvPr/>
        </p:nvSpPr>
        <p:spPr>
          <a:xfrm>
            <a:off x="0" y="1097280"/>
            <a:ext cx="12192000" cy="4595624"/>
          </a:xfrm>
          <a:prstGeom prst="rect">
            <a:avLst/>
          </a:prstGeom>
          <a:solidFill>
            <a:schemeClr val="tx2">
              <a:alpha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2" name="Text Placeholder 11">
            <a:extLst>
              <a:ext uri="{FF2B5EF4-FFF2-40B4-BE49-F238E27FC236}">
                <a16:creationId xmlns:a16="http://schemas.microsoft.com/office/drawing/2014/main" id="{C806457A-A377-4EC1-B185-B90C2A708601}"/>
              </a:ext>
            </a:extLst>
          </p:cNvPr>
          <p:cNvSpPr txBox="1">
            <a:spLocks/>
          </p:cNvSpPr>
          <p:nvPr/>
        </p:nvSpPr>
        <p:spPr>
          <a:xfrm>
            <a:off x="544951" y="1758577"/>
            <a:ext cx="4899253" cy="41660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solidFill>
                  <a:schemeClr val="bg1"/>
                </a:solidFill>
                <a:latin typeface="Arial Black" panose="020B0A04020102020204" pitchFamily="34" charset="0"/>
                <a:ea typeface="Source Sans Pro" panose="020B0503030403020204" pitchFamily="34" charset="0"/>
              </a:rPr>
              <a:t>Date</a:t>
            </a:r>
          </a:p>
          <a:p>
            <a:endParaRPr lang="en-US" sz="1800">
              <a:latin typeface="Arial Black" panose="020B0A04020102020204" pitchFamily="34" charset="0"/>
            </a:endParaRPr>
          </a:p>
        </p:txBody>
      </p:sp>
      <p:sp>
        <p:nvSpPr>
          <p:cNvPr id="13" name="Text Placeholder 12">
            <a:extLst>
              <a:ext uri="{FF2B5EF4-FFF2-40B4-BE49-F238E27FC236}">
                <a16:creationId xmlns:a16="http://schemas.microsoft.com/office/drawing/2014/main" id="{E2EF85CD-E7AA-9BA9-D617-748C0EB9D0FB}"/>
              </a:ext>
            </a:extLst>
          </p:cNvPr>
          <p:cNvSpPr txBox="1">
            <a:spLocks/>
          </p:cNvSpPr>
          <p:nvPr/>
        </p:nvSpPr>
        <p:spPr>
          <a:xfrm>
            <a:off x="545078" y="2186987"/>
            <a:ext cx="4389157" cy="1829019"/>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a:solidFill>
                  <a:schemeClr val="bg1"/>
                </a:solidFill>
                <a:latin typeface="Arial Black"/>
              </a:rPr>
              <a:t>Fatherhood TIES</a:t>
            </a:r>
            <a:endParaRPr lang="en-US" sz="3600">
              <a:solidFill>
                <a:schemeClr val="bg1"/>
              </a:solidFill>
              <a:latin typeface="Arial Black" panose="020B0A04020102020204" pitchFamily="34" charset="0"/>
            </a:endParaRPr>
          </a:p>
          <a:p>
            <a:pPr marL="0" indent="0">
              <a:buNone/>
            </a:pPr>
            <a:r>
              <a:rPr lang="en-US" sz="3600">
                <a:solidFill>
                  <a:schemeClr val="bg1"/>
                </a:solidFill>
                <a:latin typeface="Arial Black"/>
              </a:rPr>
              <a:t>Focus Group </a:t>
            </a:r>
          </a:p>
          <a:p>
            <a:pPr marL="0" indent="0">
              <a:buNone/>
            </a:pPr>
            <a:r>
              <a:rPr lang="en-US" sz="3600">
                <a:solidFill>
                  <a:schemeClr val="bg1"/>
                </a:solidFill>
                <a:latin typeface="Arial Black"/>
              </a:rPr>
              <a:t>Training</a:t>
            </a:r>
            <a:endParaRPr lang="en-US" sz="3600">
              <a:solidFill>
                <a:schemeClr val="bg1"/>
              </a:solidFill>
              <a:latin typeface="Arial Black" panose="020B0A04020102020204" pitchFamily="34" charset="0"/>
            </a:endParaRPr>
          </a:p>
        </p:txBody>
      </p:sp>
      <p:pic>
        <p:nvPicPr>
          <p:cNvPr id="14" name="Picture 13" descr="Logo, company name&#10;&#10;Description automatically generated">
            <a:extLst>
              <a:ext uri="{FF2B5EF4-FFF2-40B4-BE49-F238E27FC236}">
                <a16:creationId xmlns:a16="http://schemas.microsoft.com/office/drawing/2014/main" id="{36A84342-BA31-B64C-6C9C-3E8C77C61C3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15467" y="5851854"/>
            <a:ext cx="1574347" cy="792552"/>
          </a:xfrm>
          <a:prstGeom prst="rect">
            <a:avLst/>
          </a:prstGeom>
        </p:spPr>
      </p:pic>
      <p:pic>
        <p:nvPicPr>
          <p:cNvPr id="15" name="Picture 14" descr="Logo, company name&#10;&#10;Description automatically generated">
            <a:extLst>
              <a:ext uri="{FF2B5EF4-FFF2-40B4-BE49-F238E27FC236}">
                <a16:creationId xmlns:a16="http://schemas.microsoft.com/office/drawing/2014/main" id="{DA6C30B5-FD32-9904-7846-3EB9B2789F4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39076" y="5854543"/>
            <a:ext cx="787177" cy="787175"/>
          </a:xfrm>
          <a:prstGeom prst="rect">
            <a:avLst/>
          </a:prstGeom>
        </p:spPr>
      </p:pic>
      <p:pic>
        <p:nvPicPr>
          <p:cNvPr id="16" name="Picture 15" descr="Logo, company name&#10;&#10;Description automatically generated">
            <a:extLst>
              <a:ext uri="{FF2B5EF4-FFF2-40B4-BE49-F238E27FC236}">
                <a16:creationId xmlns:a16="http://schemas.microsoft.com/office/drawing/2014/main" id="{9EA2604C-3DFC-D949-5CF4-A317044091A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317666" y="5991350"/>
            <a:ext cx="1307247" cy="513561"/>
          </a:xfrm>
          <a:prstGeom prst="rect">
            <a:avLst/>
          </a:prstGeom>
        </p:spPr>
      </p:pic>
      <p:grpSp>
        <p:nvGrpSpPr>
          <p:cNvPr id="17" name="Group 16">
            <a:extLst>
              <a:ext uri="{FF2B5EF4-FFF2-40B4-BE49-F238E27FC236}">
                <a16:creationId xmlns:a16="http://schemas.microsoft.com/office/drawing/2014/main" id="{AB13336D-0869-9DD2-C7BC-EA1C5F4A3C71}"/>
              </a:ext>
            </a:extLst>
          </p:cNvPr>
          <p:cNvGrpSpPr/>
          <p:nvPr/>
        </p:nvGrpSpPr>
        <p:grpSpPr>
          <a:xfrm>
            <a:off x="712835" y="3970978"/>
            <a:ext cx="2147205" cy="364526"/>
            <a:chOff x="1363917" y="7264922"/>
            <a:chExt cx="4293322" cy="728866"/>
          </a:xfrm>
        </p:grpSpPr>
        <p:sp>
          <p:nvSpPr>
            <p:cNvPr id="18" name="Rectangle 17">
              <a:extLst>
                <a:ext uri="{FF2B5EF4-FFF2-40B4-BE49-F238E27FC236}">
                  <a16:creationId xmlns:a16="http://schemas.microsoft.com/office/drawing/2014/main" id="{1D63E2FC-93F6-7082-919C-13D24BD7B8ED}"/>
                </a:ext>
              </a:extLst>
            </p:cNvPr>
            <p:cNvSpPr/>
            <p:nvPr/>
          </p:nvSpPr>
          <p:spPr>
            <a:xfrm>
              <a:off x="1364171" y="7300001"/>
              <a:ext cx="4293068" cy="693787"/>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latin typeface="Arial" panose="020B0604020202020204" pitchFamily="34" charset="0"/>
              </a:endParaRPr>
            </a:p>
          </p:txBody>
        </p:sp>
        <p:sp>
          <p:nvSpPr>
            <p:cNvPr id="19" name="Text Placeholder 11">
              <a:extLst>
                <a:ext uri="{FF2B5EF4-FFF2-40B4-BE49-F238E27FC236}">
                  <a16:creationId xmlns:a16="http://schemas.microsoft.com/office/drawing/2014/main" id="{45BA1A81-431D-29E4-48B1-9E222FF8A565}"/>
                </a:ext>
              </a:extLst>
            </p:cNvPr>
            <p:cNvSpPr txBox="1">
              <a:spLocks/>
            </p:cNvSpPr>
            <p:nvPr/>
          </p:nvSpPr>
          <p:spPr>
            <a:xfrm>
              <a:off x="1363917" y="7264922"/>
              <a:ext cx="4293196" cy="693789"/>
            </a:xfrm>
            <a:prstGeom prst="rect">
              <a:avLst/>
            </a:prstGeom>
            <a:ln>
              <a:noFill/>
            </a:ln>
          </p:spPr>
          <p:txBody>
            <a:bodyPr vert="horz" lIns="182843" tIns="91422" rIns="182843" bIns="91422" rtlCol="0" anchor="ctr">
              <a:no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a:solidFill>
                    <a:schemeClr val="tx1">
                      <a:lumMod val="50000"/>
                    </a:schemeClr>
                  </a:solidFill>
                  <a:effectLst/>
                  <a:latin typeface="+mj-lt"/>
                  <a:ea typeface="Source Sans Pro Black" panose="020B0803030403020204" pitchFamily="34" charset="0"/>
                  <a:cs typeface="+mn-cs"/>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n-lt"/>
                  <a:ea typeface="+mn-ea"/>
                  <a:cs typeface="Lato Light"/>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n-lt"/>
                  <a:ea typeface="+mn-ea"/>
                  <a:cs typeface="Lato Light"/>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n-lt"/>
                  <a:ea typeface="+mn-ea"/>
                  <a:cs typeface="Lato Light"/>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n-lt"/>
                  <a:ea typeface="+mn-ea"/>
                  <a:cs typeface="Lato Light"/>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lnSpc>
                  <a:spcPct val="120000"/>
                </a:lnSpc>
                <a:spcBef>
                  <a:spcPts val="0"/>
                </a:spcBef>
              </a:pPr>
              <a:r>
                <a:rPr lang="en-US" sz="1500" b="1">
                  <a:solidFill>
                    <a:schemeClr val="bg1"/>
                  </a:solidFill>
                  <a:latin typeface="Arial" panose="020B0604020202020204" pitchFamily="34" charset="0"/>
                  <a:ea typeface="Source Sans Pro" panose="020B0503030403020204" pitchFamily="34" charset="0"/>
                </a:rPr>
                <a:t>Sub-title</a:t>
              </a:r>
              <a:endParaRPr lang="en-US" sz="1500" b="1">
                <a:latin typeface="Arial" panose="020B0604020202020204" pitchFamily="34" charset="0"/>
              </a:endParaRPr>
            </a:p>
          </p:txBody>
        </p:sp>
      </p:grpSp>
      <p:pic>
        <p:nvPicPr>
          <p:cNvPr id="20" name="Picture 19" descr="Icon&#10;&#10;Description automatically generated">
            <a:extLst>
              <a:ext uri="{FF2B5EF4-FFF2-40B4-BE49-F238E27FC236}">
                <a16:creationId xmlns:a16="http://schemas.microsoft.com/office/drawing/2014/main" id="{E48B0086-8EED-EDD0-88E6-36620428E2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1148" y="157718"/>
            <a:ext cx="1753892" cy="773742"/>
          </a:xfrm>
          <a:prstGeom prst="rect">
            <a:avLst/>
          </a:prstGeom>
        </p:spPr>
      </p:pic>
    </p:spTree>
    <p:extLst>
      <p:ext uri="{BB962C8B-B14F-4D97-AF65-F5344CB8AC3E}">
        <p14:creationId xmlns:p14="http://schemas.microsoft.com/office/powerpoint/2010/main" val="233055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AB6A-A9A1-EADC-860C-87EFACECF5BE}"/>
              </a:ext>
            </a:extLst>
          </p:cNvPr>
          <p:cNvSpPr>
            <a:spLocks noGrp="1"/>
          </p:cNvSpPr>
          <p:nvPr>
            <p:ph type="title"/>
          </p:nvPr>
        </p:nvSpPr>
        <p:spPr>
          <a:xfrm>
            <a:off x="7605377" y="2693305"/>
            <a:ext cx="4922519" cy="1325563"/>
          </a:xfrm>
        </p:spPr>
        <p:txBody>
          <a:bodyPr/>
          <a:lstStyle/>
          <a:p>
            <a:r>
              <a:rPr lang="en-US">
                <a:latin typeface="Arial Black"/>
              </a:rPr>
              <a:t>Agenda</a:t>
            </a:r>
            <a:endParaRPr lang="en-US"/>
          </a:p>
        </p:txBody>
      </p:sp>
      <p:sp>
        <p:nvSpPr>
          <p:cNvPr id="4" name="Slide Number Placeholder 3">
            <a:extLst>
              <a:ext uri="{FF2B5EF4-FFF2-40B4-BE49-F238E27FC236}">
                <a16:creationId xmlns:a16="http://schemas.microsoft.com/office/drawing/2014/main" id="{3ABBF864-8C46-052A-68AC-68CB43BF1B06}"/>
              </a:ext>
            </a:extLst>
          </p:cNvPr>
          <p:cNvSpPr>
            <a:spLocks noGrp="1"/>
          </p:cNvSpPr>
          <p:nvPr>
            <p:ph type="sldNum" sz="quarter" idx="12"/>
          </p:nvPr>
        </p:nvSpPr>
        <p:spPr/>
        <p:txBody>
          <a:bodyPr/>
          <a:lstStyle/>
          <a:p>
            <a:fld id="{2D7F2E39-D779-4320-B2B5-D58ED4E97F2F}" type="slidenum">
              <a:rPr lang="en-US" dirty="0" smtClean="0"/>
              <a:pPr/>
              <a:t>2</a:t>
            </a:fld>
            <a:endParaRPr lang="en-US"/>
          </a:p>
        </p:txBody>
      </p:sp>
      <p:sp>
        <p:nvSpPr>
          <p:cNvPr id="8" name="Rectangle 7">
            <a:extLst>
              <a:ext uri="{FF2B5EF4-FFF2-40B4-BE49-F238E27FC236}">
                <a16:creationId xmlns:a16="http://schemas.microsoft.com/office/drawing/2014/main" id="{9256A96E-4C92-C61D-EF64-24C615627413}"/>
              </a:ext>
            </a:extLst>
          </p:cNvPr>
          <p:cNvSpPr/>
          <p:nvPr/>
        </p:nvSpPr>
        <p:spPr>
          <a:xfrm>
            <a:off x="0" y="1900296"/>
            <a:ext cx="4816591" cy="6397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Welcome and ice breaker</a:t>
            </a:r>
          </a:p>
        </p:txBody>
      </p:sp>
      <p:sp>
        <p:nvSpPr>
          <p:cNvPr id="9" name="Rectangle 8">
            <a:extLst>
              <a:ext uri="{FF2B5EF4-FFF2-40B4-BE49-F238E27FC236}">
                <a16:creationId xmlns:a16="http://schemas.microsoft.com/office/drawing/2014/main" id="{6046DBBC-30D4-E099-BD34-2FB8F85C3147}"/>
              </a:ext>
            </a:extLst>
          </p:cNvPr>
          <p:cNvSpPr/>
          <p:nvPr/>
        </p:nvSpPr>
        <p:spPr>
          <a:xfrm>
            <a:off x="0" y="2690518"/>
            <a:ext cx="4816591" cy="6397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Overview of the Fatherhood TIES study</a:t>
            </a:r>
          </a:p>
        </p:txBody>
      </p:sp>
      <p:sp>
        <p:nvSpPr>
          <p:cNvPr id="10" name="Rectangle 9">
            <a:extLst>
              <a:ext uri="{FF2B5EF4-FFF2-40B4-BE49-F238E27FC236}">
                <a16:creationId xmlns:a16="http://schemas.microsoft.com/office/drawing/2014/main" id="{B3C5B925-1A08-B111-1CC7-C3FB0AF67087}"/>
              </a:ext>
            </a:extLst>
          </p:cNvPr>
          <p:cNvSpPr/>
          <p:nvPr/>
        </p:nvSpPr>
        <p:spPr>
          <a:xfrm>
            <a:off x="0" y="3480740"/>
            <a:ext cx="4816591" cy="6397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Research Ethics</a:t>
            </a:r>
          </a:p>
        </p:txBody>
      </p:sp>
      <p:sp>
        <p:nvSpPr>
          <p:cNvPr id="11" name="Rectangle 10">
            <a:extLst>
              <a:ext uri="{FF2B5EF4-FFF2-40B4-BE49-F238E27FC236}">
                <a16:creationId xmlns:a16="http://schemas.microsoft.com/office/drawing/2014/main" id="{3C54965A-E519-02E3-78A7-B342DB3F3058}"/>
              </a:ext>
            </a:extLst>
          </p:cNvPr>
          <p:cNvSpPr/>
          <p:nvPr/>
        </p:nvSpPr>
        <p:spPr>
          <a:xfrm>
            <a:off x="0" y="4270962"/>
            <a:ext cx="4816591" cy="6397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t>Focus Group Co-Facilitation</a:t>
            </a:r>
            <a:endParaRPr lang="en-US" dirty="0">
              <a:cs typeface="Arial"/>
            </a:endParaRPr>
          </a:p>
        </p:txBody>
      </p:sp>
      <p:sp>
        <p:nvSpPr>
          <p:cNvPr id="12" name="Rectangle 11">
            <a:extLst>
              <a:ext uri="{FF2B5EF4-FFF2-40B4-BE49-F238E27FC236}">
                <a16:creationId xmlns:a16="http://schemas.microsoft.com/office/drawing/2014/main" id="{96ABB750-0F01-4611-F91B-948DDFE629AB}"/>
              </a:ext>
            </a:extLst>
          </p:cNvPr>
          <p:cNvSpPr/>
          <p:nvPr/>
        </p:nvSpPr>
        <p:spPr>
          <a:xfrm>
            <a:off x="0" y="5061184"/>
            <a:ext cx="4816591" cy="6397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Questions and Next Steps</a:t>
            </a:r>
          </a:p>
        </p:txBody>
      </p:sp>
      <p:sp>
        <p:nvSpPr>
          <p:cNvPr id="13" name="Oval 12">
            <a:extLst>
              <a:ext uri="{FF2B5EF4-FFF2-40B4-BE49-F238E27FC236}">
                <a16:creationId xmlns:a16="http://schemas.microsoft.com/office/drawing/2014/main" id="{2ED34CBB-9EB1-D725-98F2-B1B348662AEC}"/>
              </a:ext>
            </a:extLst>
          </p:cNvPr>
          <p:cNvSpPr/>
          <p:nvPr/>
        </p:nvSpPr>
        <p:spPr>
          <a:xfrm>
            <a:off x="4440296" y="1834444"/>
            <a:ext cx="752592" cy="7714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9D9061D-B592-0C87-5BE6-26394EEE2C8C}"/>
              </a:ext>
            </a:extLst>
          </p:cNvPr>
          <p:cNvSpPr/>
          <p:nvPr/>
        </p:nvSpPr>
        <p:spPr>
          <a:xfrm>
            <a:off x="4440296" y="2662296"/>
            <a:ext cx="752592" cy="7714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D27328E-FE03-A8D4-DF54-DEE8F31A0A3E}"/>
              </a:ext>
            </a:extLst>
          </p:cNvPr>
          <p:cNvSpPr/>
          <p:nvPr/>
        </p:nvSpPr>
        <p:spPr>
          <a:xfrm>
            <a:off x="4440295" y="3461925"/>
            <a:ext cx="752592" cy="7714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829AF86-9754-8F08-5713-D9C1C8637230}"/>
              </a:ext>
            </a:extLst>
          </p:cNvPr>
          <p:cNvSpPr/>
          <p:nvPr/>
        </p:nvSpPr>
        <p:spPr>
          <a:xfrm>
            <a:off x="4412073" y="4270962"/>
            <a:ext cx="752592" cy="7714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D65D545-9FE6-0A94-6D3D-5283AC2B0063}"/>
              </a:ext>
            </a:extLst>
          </p:cNvPr>
          <p:cNvSpPr/>
          <p:nvPr/>
        </p:nvSpPr>
        <p:spPr>
          <a:xfrm>
            <a:off x="4412073" y="5061184"/>
            <a:ext cx="752592" cy="7714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223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01754-55DF-57FA-C3F8-7BFBD55CE37C}"/>
              </a:ext>
            </a:extLst>
          </p:cNvPr>
          <p:cNvSpPr>
            <a:spLocks noGrp="1"/>
          </p:cNvSpPr>
          <p:nvPr>
            <p:ph type="title"/>
          </p:nvPr>
        </p:nvSpPr>
        <p:spPr/>
        <p:txBody>
          <a:bodyPr/>
          <a:lstStyle/>
          <a:p>
            <a:r>
              <a:rPr lang="en-US"/>
              <a:t>ICE Breaker</a:t>
            </a:r>
          </a:p>
        </p:txBody>
      </p:sp>
      <p:sp>
        <p:nvSpPr>
          <p:cNvPr id="4" name="Slide Number Placeholder 3">
            <a:extLst>
              <a:ext uri="{FF2B5EF4-FFF2-40B4-BE49-F238E27FC236}">
                <a16:creationId xmlns:a16="http://schemas.microsoft.com/office/drawing/2014/main" id="{EEB70000-D3A4-D70F-8811-74853CA4A94D}"/>
              </a:ext>
            </a:extLst>
          </p:cNvPr>
          <p:cNvSpPr>
            <a:spLocks noGrp="1"/>
          </p:cNvSpPr>
          <p:nvPr>
            <p:ph type="sldNum" sz="quarter" idx="12"/>
          </p:nvPr>
        </p:nvSpPr>
        <p:spPr/>
        <p:txBody>
          <a:bodyPr/>
          <a:lstStyle/>
          <a:p>
            <a:fld id="{2D7F2E39-D779-4320-B2B5-D58ED4E97F2F}" type="slidenum">
              <a:rPr lang="en-US" smtClean="0"/>
              <a:pPr/>
              <a:t>3</a:t>
            </a:fld>
            <a:endParaRPr lang="en-US"/>
          </a:p>
        </p:txBody>
      </p:sp>
      <p:sp>
        <p:nvSpPr>
          <p:cNvPr id="6" name="Text Placeholder 5">
            <a:extLst>
              <a:ext uri="{FF2B5EF4-FFF2-40B4-BE49-F238E27FC236}">
                <a16:creationId xmlns:a16="http://schemas.microsoft.com/office/drawing/2014/main" id="{D6090AB9-4D13-09F3-EC8F-D54E68977B82}"/>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505397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EA598-03B4-B2E5-9280-8AAF34E056DE}"/>
              </a:ext>
            </a:extLst>
          </p:cNvPr>
          <p:cNvSpPr/>
          <p:nvPr/>
        </p:nvSpPr>
        <p:spPr>
          <a:xfrm>
            <a:off x="0" y="993427"/>
            <a:ext cx="12192000" cy="5013434"/>
          </a:xfrm>
          <a:prstGeom prst="rect">
            <a:avLst/>
          </a:prstGeom>
          <a:solidFill>
            <a:srgbClr val="0085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9FB96F2-229E-8F46-4B9A-817C3BC5C492}"/>
              </a:ext>
            </a:extLst>
          </p:cNvPr>
          <p:cNvSpPr/>
          <p:nvPr/>
        </p:nvSpPr>
        <p:spPr>
          <a:xfrm>
            <a:off x="2975374" y="91440"/>
            <a:ext cx="6675120" cy="6675120"/>
          </a:xfrm>
          <a:prstGeom prst="ellipse">
            <a:avLst/>
          </a:prstGeom>
          <a:noFill/>
          <a:ln w="3175">
            <a:solidFill>
              <a:srgbClr val="998BA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3" name="Oval 12">
            <a:extLst>
              <a:ext uri="{FF2B5EF4-FFF2-40B4-BE49-F238E27FC236}">
                <a16:creationId xmlns:a16="http://schemas.microsoft.com/office/drawing/2014/main" id="{21565CB9-FD98-B7BB-78B4-54BB4CE4FF9B}"/>
              </a:ext>
            </a:extLst>
          </p:cNvPr>
          <p:cNvSpPr/>
          <p:nvPr/>
        </p:nvSpPr>
        <p:spPr>
          <a:xfrm>
            <a:off x="5190682" y="851138"/>
            <a:ext cx="5155723" cy="5155723"/>
          </a:xfrm>
          <a:prstGeom prst="ellipse">
            <a:avLst/>
          </a:prstGeom>
          <a:noFill/>
          <a:ln w="3175">
            <a:solidFill>
              <a:srgbClr val="998BA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4" name="Oval 13">
            <a:extLst>
              <a:ext uri="{FF2B5EF4-FFF2-40B4-BE49-F238E27FC236}">
                <a16:creationId xmlns:a16="http://schemas.microsoft.com/office/drawing/2014/main" id="{BF1FF710-A47C-4EC3-EC5B-7FA6BEDFD0FD}"/>
              </a:ext>
            </a:extLst>
          </p:cNvPr>
          <p:cNvSpPr/>
          <p:nvPr/>
        </p:nvSpPr>
        <p:spPr>
          <a:xfrm>
            <a:off x="2818856" y="1370523"/>
            <a:ext cx="3692284" cy="3692284"/>
          </a:xfrm>
          <a:prstGeom prst="ellipse">
            <a:avLst/>
          </a:prstGeom>
          <a:noFill/>
          <a:ln w="3175">
            <a:solidFill>
              <a:srgbClr val="998BA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accent6">
                  <a:lumMod val="40000"/>
                  <a:lumOff val="60000"/>
                </a:schemeClr>
              </a:solidFill>
            </a:endParaRPr>
          </a:p>
        </p:txBody>
      </p:sp>
      <p:sp>
        <p:nvSpPr>
          <p:cNvPr id="15" name="Oval 14">
            <a:extLst>
              <a:ext uri="{FF2B5EF4-FFF2-40B4-BE49-F238E27FC236}">
                <a16:creationId xmlns:a16="http://schemas.microsoft.com/office/drawing/2014/main" id="{B32E6225-9306-2617-59FE-E6D3DE093C01}"/>
              </a:ext>
            </a:extLst>
          </p:cNvPr>
          <p:cNvSpPr/>
          <p:nvPr/>
        </p:nvSpPr>
        <p:spPr>
          <a:xfrm>
            <a:off x="1014095" y="1346139"/>
            <a:ext cx="3692284" cy="3692284"/>
          </a:xfrm>
          <a:prstGeom prst="ellipse">
            <a:avLst/>
          </a:prstGeom>
          <a:noFill/>
          <a:ln w="3175">
            <a:solidFill>
              <a:srgbClr val="998BA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3" name="Text Placeholder 2">
            <a:extLst>
              <a:ext uri="{FF2B5EF4-FFF2-40B4-BE49-F238E27FC236}">
                <a16:creationId xmlns:a16="http://schemas.microsoft.com/office/drawing/2014/main" id="{968995F3-A640-2C7A-2414-98E3E1E2607F}"/>
              </a:ext>
            </a:extLst>
          </p:cNvPr>
          <p:cNvSpPr txBox="1">
            <a:spLocks/>
          </p:cNvSpPr>
          <p:nvPr/>
        </p:nvSpPr>
        <p:spPr>
          <a:xfrm>
            <a:off x="1132602" y="4230233"/>
            <a:ext cx="10045303" cy="120967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u="sng">
                <a:solidFill>
                  <a:schemeClr val="bg1"/>
                </a:solidFill>
                <a:latin typeface="+mj-lt"/>
              </a:rPr>
              <a:t>T</a:t>
            </a:r>
            <a:r>
              <a:rPr lang="en-US" sz="3200">
                <a:solidFill>
                  <a:schemeClr val="bg1"/>
                </a:solidFill>
                <a:latin typeface="+mj-lt"/>
              </a:rPr>
              <a:t>esting </a:t>
            </a:r>
            <a:r>
              <a:rPr lang="en-US" sz="3200" u="sng">
                <a:solidFill>
                  <a:schemeClr val="bg1"/>
                </a:solidFill>
                <a:latin typeface="+mj-lt"/>
              </a:rPr>
              <a:t>I</a:t>
            </a:r>
            <a:r>
              <a:rPr lang="en-US" sz="3200">
                <a:solidFill>
                  <a:schemeClr val="bg1"/>
                </a:solidFill>
                <a:latin typeface="+mj-lt"/>
              </a:rPr>
              <a:t>dentified </a:t>
            </a:r>
            <a:r>
              <a:rPr lang="en-US" sz="3200" u="sng">
                <a:solidFill>
                  <a:schemeClr val="bg1"/>
                </a:solidFill>
                <a:latin typeface="+mj-lt"/>
              </a:rPr>
              <a:t>E</a:t>
            </a:r>
            <a:r>
              <a:rPr lang="en-US" sz="3200">
                <a:solidFill>
                  <a:schemeClr val="bg1"/>
                </a:solidFill>
                <a:latin typeface="+mj-lt"/>
              </a:rPr>
              <a:t>lements for </a:t>
            </a:r>
            <a:r>
              <a:rPr lang="en-US" sz="3200" u="sng">
                <a:solidFill>
                  <a:schemeClr val="bg1"/>
                </a:solidFill>
                <a:latin typeface="+mj-lt"/>
              </a:rPr>
              <a:t>S</a:t>
            </a:r>
            <a:r>
              <a:rPr lang="en-US" sz="3200">
                <a:solidFill>
                  <a:schemeClr val="bg1"/>
                </a:solidFill>
                <a:latin typeface="+mj-lt"/>
              </a:rPr>
              <a:t>uccess in Fatherhood Programs</a:t>
            </a:r>
          </a:p>
          <a:p>
            <a:pPr marL="0" indent="0" algn="ctr">
              <a:buNone/>
            </a:pPr>
            <a:endParaRPr lang="en-US">
              <a:solidFill>
                <a:schemeClr val="bg1"/>
              </a:solidFill>
              <a:latin typeface="+mj-lt"/>
            </a:endParaRPr>
          </a:p>
        </p:txBody>
      </p:sp>
      <p:sp>
        <p:nvSpPr>
          <p:cNvPr id="2" name="Title 5">
            <a:extLst>
              <a:ext uri="{FF2B5EF4-FFF2-40B4-BE49-F238E27FC236}">
                <a16:creationId xmlns:a16="http://schemas.microsoft.com/office/drawing/2014/main" id="{E0320773-A25A-F493-A0C2-E2CF1015EBF0}"/>
              </a:ext>
            </a:extLst>
          </p:cNvPr>
          <p:cNvSpPr txBox="1">
            <a:spLocks/>
          </p:cNvSpPr>
          <p:nvPr/>
        </p:nvSpPr>
        <p:spPr>
          <a:xfrm>
            <a:off x="2674077" y="1963377"/>
            <a:ext cx="6843844" cy="1889760"/>
          </a:xfrm>
          <a:prstGeom prst="rect">
            <a:avLst/>
          </a:prstGeom>
        </p:spPr>
        <p:txBody>
          <a:bodyPr>
            <a:noAutofit/>
          </a:bodyPr>
          <a:lstStyle>
            <a:lvl1pPr algn="l" defTabSz="914400" rtl="0" eaLnBrk="1" latinLnBrk="0" hangingPunct="1">
              <a:lnSpc>
                <a:spcPct val="90000"/>
              </a:lnSpc>
              <a:spcBef>
                <a:spcPct val="0"/>
              </a:spcBef>
              <a:buNone/>
              <a:defRPr sz="4000" b="0" kern="1200">
                <a:solidFill>
                  <a:schemeClr val="tx1"/>
                </a:solidFill>
                <a:latin typeface="Arial Black" panose="020B0A04020102020204" pitchFamily="34" charset="0"/>
                <a:ea typeface="+mj-ea"/>
                <a:cs typeface="+mj-cs"/>
              </a:defRPr>
            </a:lvl1pPr>
          </a:lstStyle>
          <a:p>
            <a:pPr algn="ctr"/>
            <a:r>
              <a:rPr lang="en-US" sz="6600">
                <a:solidFill>
                  <a:schemeClr val="bg1"/>
                </a:solidFill>
                <a:latin typeface="Arial Black"/>
              </a:rPr>
              <a:t>Fatherhood T.I.E.S. Study</a:t>
            </a:r>
            <a:endParaRPr lang="en-US" sz="6600">
              <a:solidFill>
                <a:schemeClr val="bg1"/>
              </a:solidFill>
            </a:endParaRPr>
          </a:p>
        </p:txBody>
      </p:sp>
    </p:spTree>
    <p:extLst>
      <p:ext uri="{BB962C8B-B14F-4D97-AF65-F5344CB8AC3E}">
        <p14:creationId xmlns:p14="http://schemas.microsoft.com/office/powerpoint/2010/main" val="354181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572F47-F4F1-8669-6F3F-011657168C40}"/>
              </a:ext>
            </a:extLst>
          </p:cNvPr>
          <p:cNvSpPr>
            <a:spLocks noGrp="1"/>
          </p:cNvSpPr>
          <p:nvPr>
            <p:ph type="body" sz="quarter" idx="13"/>
          </p:nvPr>
        </p:nvSpPr>
        <p:spPr>
          <a:xfrm>
            <a:off x="2498678" y="7326259"/>
            <a:ext cx="10550526" cy="255902"/>
          </a:xfrm>
        </p:spPr>
        <p:txBody>
          <a:bodyPr/>
          <a:lstStyle/>
          <a:p>
            <a:endParaRPr lang="en-US"/>
          </a:p>
        </p:txBody>
      </p:sp>
      <p:sp>
        <p:nvSpPr>
          <p:cNvPr id="4" name="Slide Number Placeholder 3">
            <a:extLst>
              <a:ext uri="{FF2B5EF4-FFF2-40B4-BE49-F238E27FC236}">
                <a16:creationId xmlns:a16="http://schemas.microsoft.com/office/drawing/2014/main" id="{C092DF84-7469-F9B7-1768-FB267B57304C}"/>
              </a:ext>
            </a:extLst>
          </p:cNvPr>
          <p:cNvSpPr>
            <a:spLocks noGrp="1"/>
          </p:cNvSpPr>
          <p:nvPr>
            <p:ph type="sldNum" sz="quarter" idx="12"/>
          </p:nvPr>
        </p:nvSpPr>
        <p:spPr/>
        <p:txBody>
          <a:bodyPr/>
          <a:lstStyle/>
          <a:p>
            <a:fld id="{2D7F2E39-D779-4320-B2B5-D58ED4E97F2F}" type="slidenum">
              <a:rPr lang="en-US" smtClean="0"/>
              <a:pPr/>
              <a:t>5</a:t>
            </a:fld>
            <a:endParaRPr lang="en-US"/>
          </a:p>
        </p:txBody>
      </p:sp>
      <p:sp>
        <p:nvSpPr>
          <p:cNvPr id="2" name="Title 1">
            <a:extLst>
              <a:ext uri="{FF2B5EF4-FFF2-40B4-BE49-F238E27FC236}">
                <a16:creationId xmlns:a16="http://schemas.microsoft.com/office/drawing/2014/main" id="{55C807FB-AF65-B229-5A76-8713F0042808}"/>
              </a:ext>
            </a:extLst>
          </p:cNvPr>
          <p:cNvSpPr>
            <a:spLocks noGrp="1"/>
          </p:cNvSpPr>
          <p:nvPr>
            <p:ph type="title"/>
          </p:nvPr>
        </p:nvSpPr>
        <p:spPr/>
        <p:txBody>
          <a:bodyPr/>
          <a:lstStyle/>
          <a:p>
            <a:r>
              <a:rPr lang="en-US"/>
              <a:t>Overview of the TIES Study</a:t>
            </a:r>
          </a:p>
        </p:txBody>
      </p:sp>
      <p:sp>
        <p:nvSpPr>
          <p:cNvPr id="3" name="Content Placeholder 2">
            <a:extLst>
              <a:ext uri="{FF2B5EF4-FFF2-40B4-BE49-F238E27FC236}">
                <a16:creationId xmlns:a16="http://schemas.microsoft.com/office/drawing/2014/main" id="{6DFB92ED-9EEB-65E7-64EC-FBA835F991FC}"/>
              </a:ext>
            </a:extLst>
          </p:cNvPr>
          <p:cNvSpPr>
            <a:spLocks noGrp="1"/>
          </p:cNvSpPr>
          <p:nvPr>
            <p:ph idx="1"/>
          </p:nvPr>
        </p:nvSpPr>
        <p:spPr/>
        <p:txBody>
          <a:bodyPr vert="horz" lIns="91440" tIns="45720" rIns="91440" bIns="45720" rtlCol="0" anchor="t">
            <a:normAutofit/>
          </a:bodyPr>
          <a:lstStyle/>
          <a:p>
            <a:pPr marL="0" indent="0">
              <a:buNone/>
            </a:pPr>
            <a:r>
              <a:rPr lang="en-US" sz="3000">
                <a:latin typeface="Arial"/>
                <a:cs typeface="Arial"/>
              </a:rPr>
              <a:t>The study focuses on testing fatherhood </a:t>
            </a:r>
            <a:r>
              <a:rPr lang="en-US" sz="3000" u="sng">
                <a:latin typeface="Arial"/>
                <a:cs typeface="Arial"/>
              </a:rPr>
              <a:t>program elements</a:t>
            </a:r>
            <a:r>
              <a:rPr lang="en-US" sz="3000">
                <a:latin typeface="Arial"/>
                <a:cs typeface="Arial"/>
              </a:rPr>
              <a:t> – to see how and where they are most effective at improving the lives of fathers and their children.  </a:t>
            </a:r>
            <a:endParaRPr lang="en-US"/>
          </a:p>
          <a:p>
            <a:pPr marL="0" indent="0">
              <a:buNone/>
            </a:pPr>
            <a:endParaRPr lang="en-US"/>
          </a:p>
          <a:p>
            <a:pPr marL="283210" indent="-283210"/>
            <a:r>
              <a:rPr lang="en-US">
                <a:latin typeface="Arial"/>
                <a:cs typeface="Arial"/>
              </a:rPr>
              <a:t>TIES hopes to learn how programs can improve:</a:t>
            </a:r>
          </a:p>
          <a:p>
            <a:pPr marL="566420" lvl="1" indent="-283210"/>
            <a:r>
              <a:rPr lang="en-US"/>
              <a:t>Father well-being</a:t>
            </a:r>
          </a:p>
          <a:p>
            <a:pPr marL="566420" lvl="1" indent="-283210"/>
            <a:r>
              <a:rPr lang="en-US"/>
              <a:t>Father-child relationships</a:t>
            </a:r>
          </a:p>
          <a:p>
            <a:pPr marL="566420" lvl="1" indent="-283210"/>
            <a:r>
              <a:rPr lang="en-US"/>
              <a:t>Co-parenting relationships</a:t>
            </a:r>
          </a:p>
          <a:p>
            <a:pPr marL="566420" lvl="1" indent="-283210"/>
            <a:r>
              <a:rPr lang="en-US"/>
              <a:t>Economic stability</a:t>
            </a:r>
          </a:p>
          <a:p>
            <a:endParaRPr lang="en-US"/>
          </a:p>
        </p:txBody>
      </p:sp>
    </p:spTree>
    <p:extLst>
      <p:ext uri="{BB962C8B-B14F-4D97-AF65-F5344CB8AC3E}">
        <p14:creationId xmlns:p14="http://schemas.microsoft.com/office/powerpoint/2010/main" val="638961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D557B3-E5F1-C785-4B44-5BBB26E028E6}"/>
              </a:ext>
            </a:extLst>
          </p:cNvPr>
          <p:cNvSpPr>
            <a:spLocks noGrp="1"/>
          </p:cNvSpPr>
          <p:nvPr>
            <p:ph type="ctrTitle"/>
          </p:nvPr>
        </p:nvSpPr>
        <p:spPr>
          <a:xfrm>
            <a:off x="968415" y="3425855"/>
            <a:ext cx="8148424" cy="1889760"/>
          </a:xfrm>
        </p:spPr>
        <p:txBody>
          <a:bodyPr/>
          <a:lstStyle/>
          <a:p>
            <a:r>
              <a:rPr lang="en-US">
                <a:latin typeface="Arial Black"/>
              </a:rPr>
              <a:t>Focus Group Co-Facilitation</a:t>
            </a:r>
            <a:endParaRPr lang="en-US"/>
          </a:p>
        </p:txBody>
      </p:sp>
      <p:sp>
        <p:nvSpPr>
          <p:cNvPr id="8" name="Text Placeholder 7">
            <a:extLst>
              <a:ext uri="{FF2B5EF4-FFF2-40B4-BE49-F238E27FC236}">
                <a16:creationId xmlns:a16="http://schemas.microsoft.com/office/drawing/2014/main" id="{0AA0EDA8-660E-F345-0BB1-2F754757B66C}"/>
              </a:ext>
            </a:extLst>
          </p:cNvPr>
          <p:cNvSpPr>
            <a:spLocks noGrp="1"/>
          </p:cNvSpPr>
          <p:nvPr>
            <p:ph type="body" sz="half" idx="2"/>
          </p:nvPr>
        </p:nvSpPr>
        <p:spPr/>
        <p:txBody>
          <a:bodyPr/>
          <a:lstStyle/>
          <a:p>
            <a:endParaRPr lang="en-US"/>
          </a:p>
        </p:txBody>
      </p:sp>
      <p:sp>
        <p:nvSpPr>
          <p:cNvPr id="3" name="Slide Number Placeholder 2">
            <a:extLst>
              <a:ext uri="{FF2B5EF4-FFF2-40B4-BE49-F238E27FC236}">
                <a16:creationId xmlns:a16="http://schemas.microsoft.com/office/drawing/2014/main" id="{6F7AE116-FD78-8B73-F3C7-B8318C7D3BF7}"/>
              </a:ext>
            </a:extLst>
          </p:cNvPr>
          <p:cNvSpPr>
            <a:spLocks noGrp="1"/>
          </p:cNvSpPr>
          <p:nvPr>
            <p:ph type="sldNum" sz="quarter" idx="4294967295"/>
          </p:nvPr>
        </p:nvSpPr>
        <p:spPr>
          <a:xfrm>
            <a:off x="11769725" y="6356350"/>
            <a:ext cx="422275" cy="365125"/>
          </a:xfrm>
        </p:spPr>
        <p:txBody>
          <a:bodyPr/>
          <a:lstStyle/>
          <a:p>
            <a:fld id="{2D7F2E39-D779-4320-B2B5-D58ED4E97F2F}" type="slidenum">
              <a:rPr lang="en-US" smtClean="0"/>
              <a:pPr/>
              <a:t>6</a:t>
            </a:fld>
            <a:endParaRPr lang="en-US"/>
          </a:p>
        </p:txBody>
      </p:sp>
    </p:spTree>
    <p:extLst>
      <p:ext uri="{BB962C8B-B14F-4D97-AF65-F5344CB8AC3E}">
        <p14:creationId xmlns:p14="http://schemas.microsoft.com/office/powerpoint/2010/main" val="3294727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22FF0F6-DFF4-02BF-F8B6-38C5274403B4}"/>
              </a:ext>
            </a:extLst>
          </p:cNvPr>
          <p:cNvSpPr>
            <a:spLocks noGrp="1"/>
          </p:cNvSpPr>
          <p:nvPr>
            <p:ph type="sldNum" sz="quarter" idx="12"/>
          </p:nvPr>
        </p:nvSpPr>
        <p:spPr/>
        <p:txBody>
          <a:bodyPr/>
          <a:lstStyle/>
          <a:p>
            <a:fld id="{2D7F2E39-D779-4320-B2B5-D58ED4E97F2F}" type="slidenum">
              <a:rPr lang="en-US" smtClean="0"/>
              <a:pPr/>
              <a:t>7</a:t>
            </a:fld>
            <a:endParaRPr lang="en-US"/>
          </a:p>
        </p:txBody>
      </p:sp>
      <p:sp>
        <p:nvSpPr>
          <p:cNvPr id="4" name="Title 3">
            <a:extLst>
              <a:ext uri="{FF2B5EF4-FFF2-40B4-BE49-F238E27FC236}">
                <a16:creationId xmlns:a16="http://schemas.microsoft.com/office/drawing/2014/main" id="{F669AC80-4461-28C7-6FD5-C60EDC3A01F9}"/>
              </a:ext>
            </a:extLst>
          </p:cNvPr>
          <p:cNvSpPr>
            <a:spLocks noGrp="1"/>
          </p:cNvSpPr>
          <p:nvPr>
            <p:ph type="title"/>
          </p:nvPr>
        </p:nvSpPr>
        <p:spPr/>
        <p:txBody>
          <a:bodyPr/>
          <a:lstStyle/>
          <a:p>
            <a:r>
              <a:rPr lang="en-US" dirty="0"/>
              <a:t>Steps for Facilitating a Focus Group</a:t>
            </a:r>
          </a:p>
        </p:txBody>
      </p:sp>
      <p:graphicFrame>
        <p:nvGraphicFramePr>
          <p:cNvPr id="5" name="Table 4">
            <a:extLst>
              <a:ext uri="{FF2B5EF4-FFF2-40B4-BE49-F238E27FC236}">
                <a16:creationId xmlns:a16="http://schemas.microsoft.com/office/drawing/2014/main" id="{400865F1-B7B9-2C47-7D9C-B0996C2BA3C9}"/>
              </a:ext>
            </a:extLst>
          </p:cNvPr>
          <p:cNvGraphicFramePr>
            <a:graphicFrameLocks noGrp="1"/>
          </p:cNvGraphicFramePr>
          <p:nvPr>
            <p:extLst>
              <p:ext uri="{D42A27DB-BD31-4B8C-83A1-F6EECF244321}">
                <p14:modId xmlns:p14="http://schemas.microsoft.com/office/powerpoint/2010/main" val="2036952134"/>
              </p:ext>
            </p:extLst>
          </p:nvPr>
        </p:nvGraphicFramePr>
        <p:xfrm>
          <a:off x="1407160" y="2071688"/>
          <a:ext cx="8544560" cy="3985147"/>
        </p:xfrm>
        <a:graphic>
          <a:graphicData uri="http://schemas.openxmlformats.org/drawingml/2006/table">
            <a:tbl>
              <a:tblPr firstRow="1" bandRow="1">
                <a:tableStyleId>{5C22544A-7EE6-4342-B048-85BDC9FD1C3A}</a:tableStyleId>
              </a:tblPr>
              <a:tblGrid>
                <a:gridCol w="4272280">
                  <a:extLst>
                    <a:ext uri="{9D8B030D-6E8A-4147-A177-3AD203B41FA5}">
                      <a16:colId xmlns:a16="http://schemas.microsoft.com/office/drawing/2014/main" val="393179784"/>
                    </a:ext>
                  </a:extLst>
                </a:gridCol>
                <a:gridCol w="4272280">
                  <a:extLst>
                    <a:ext uri="{9D8B030D-6E8A-4147-A177-3AD203B41FA5}">
                      <a16:colId xmlns:a16="http://schemas.microsoft.com/office/drawing/2014/main" val="2625162695"/>
                    </a:ext>
                  </a:extLst>
                </a:gridCol>
              </a:tblGrid>
              <a:tr h="612780">
                <a:tc>
                  <a:txBody>
                    <a:bodyPr/>
                    <a:lstStyle/>
                    <a:p>
                      <a:pPr algn="ctr"/>
                      <a:r>
                        <a:rPr lang="en-US" dirty="0"/>
                        <a:t>Steps</a:t>
                      </a:r>
                    </a:p>
                  </a:txBody>
                  <a:tcPr/>
                </a:tc>
                <a:tc>
                  <a:txBody>
                    <a:bodyPr/>
                    <a:lstStyle/>
                    <a:p>
                      <a:pPr algn="ctr"/>
                      <a:r>
                        <a:rPr lang="en-US" dirty="0"/>
                        <a:t>Person Responsible</a:t>
                      </a:r>
                    </a:p>
                  </a:txBody>
                  <a:tcPr/>
                </a:tc>
                <a:extLst>
                  <a:ext uri="{0D108BD9-81ED-4DB2-BD59-A6C34878D82A}">
                    <a16:rowId xmlns:a16="http://schemas.microsoft.com/office/drawing/2014/main" val="1470096525"/>
                  </a:ext>
                </a:extLst>
              </a:tr>
              <a:tr h="612780">
                <a:tc>
                  <a:txBody>
                    <a:bodyPr/>
                    <a:lstStyle/>
                    <a:p>
                      <a:r>
                        <a:rPr lang="en-US" b="1" dirty="0"/>
                        <a:t>1. Getting consent from participants</a:t>
                      </a:r>
                    </a:p>
                  </a:txBody>
                  <a:tcPr/>
                </a:tc>
                <a:tc>
                  <a:txBody>
                    <a:bodyPr/>
                    <a:lstStyle/>
                    <a:p>
                      <a:pPr algn="ctr"/>
                      <a:r>
                        <a:rPr lang="en-US" dirty="0"/>
                        <a:t>TIES team member only </a:t>
                      </a:r>
                    </a:p>
                  </a:txBody>
                  <a:tcPr/>
                </a:tc>
                <a:extLst>
                  <a:ext uri="{0D108BD9-81ED-4DB2-BD59-A6C34878D82A}">
                    <a16:rowId xmlns:a16="http://schemas.microsoft.com/office/drawing/2014/main" val="734296266"/>
                  </a:ext>
                </a:extLst>
              </a:tr>
              <a:tr h="1057675">
                <a:tc>
                  <a:txBody>
                    <a:bodyPr/>
                    <a:lstStyle/>
                    <a:p>
                      <a:r>
                        <a:rPr lang="en-US" b="1" dirty="0"/>
                        <a:t>2. Creating Community Agreements for the focus group</a:t>
                      </a:r>
                    </a:p>
                  </a:txBody>
                  <a:tcPr/>
                </a:tc>
                <a:tc>
                  <a:txBody>
                    <a:bodyPr/>
                    <a:lstStyle/>
                    <a:p>
                      <a:pPr algn="ctr"/>
                      <a:r>
                        <a:rPr lang="en-US" dirty="0"/>
                        <a:t>FA and TIES team member</a:t>
                      </a:r>
                    </a:p>
                  </a:txBody>
                  <a:tcPr/>
                </a:tc>
                <a:extLst>
                  <a:ext uri="{0D108BD9-81ED-4DB2-BD59-A6C34878D82A}">
                    <a16:rowId xmlns:a16="http://schemas.microsoft.com/office/drawing/2014/main" val="94709164"/>
                  </a:ext>
                </a:extLst>
              </a:tr>
              <a:tr h="798960">
                <a:tc>
                  <a:txBody>
                    <a:bodyPr/>
                    <a:lstStyle/>
                    <a:p>
                      <a:r>
                        <a:rPr lang="en-US" b="1" dirty="0"/>
                        <a:t>3. Building Connection with participants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FA and TIES team member</a:t>
                      </a:r>
                    </a:p>
                    <a:p>
                      <a:pPr algn="ctr"/>
                      <a:endParaRPr lang="en-US" dirty="0"/>
                    </a:p>
                  </a:txBody>
                  <a:tcPr/>
                </a:tc>
                <a:extLst>
                  <a:ext uri="{0D108BD9-81ED-4DB2-BD59-A6C34878D82A}">
                    <a16:rowId xmlns:a16="http://schemas.microsoft.com/office/drawing/2014/main" val="3992973314"/>
                  </a:ext>
                </a:extLst>
              </a:tr>
              <a:tr h="902952">
                <a:tc>
                  <a:txBody>
                    <a:bodyPr/>
                    <a:lstStyle/>
                    <a:p>
                      <a:r>
                        <a:rPr lang="en-US" b="1" dirty="0"/>
                        <a:t>4. Facilitating Discussion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FA and TIES team member</a:t>
                      </a:r>
                    </a:p>
                    <a:p>
                      <a:pPr algn="ctr"/>
                      <a:endParaRPr lang="en-US" dirty="0"/>
                    </a:p>
                  </a:txBody>
                  <a:tcPr/>
                </a:tc>
                <a:extLst>
                  <a:ext uri="{0D108BD9-81ED-4DB2-BD59-A6C34878D82A}">
                    <a16:rowId xmlns:a16="http://schemas.microsoft.com/office/drawing/2014/main" val="3453892398"/>
                  </a:ext>
                </a:extLst>
              </a:tr>
            </a:tbl>
          </a:graphicData>
        </a:graphic>
      </p:graphicFrame>
    </p:spTree>
    <p:extLst>
      <p:ext uri="{BB962C8B-B14F-4D97-AF65-F5344CB8AC3E}">
        <p14:creationId xmlns:p14="http://schemas.microsoft.com/office/powerpoint/2010/main" val="480568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7D25A3-7C81-64E5-A2E9-54454D70B59F}"/>
              </a:ext>
            </a:extLst>
          </p:cNvPr>
          <p:cNvSpPr>
            <a:spLocks noGrp="1"/>
          </p:cNvSpPr>
          <p:nvPr>
            <p:ph idx="1"/>
          </p:nvPr>
        </p:nvSpPr>
        <p:spPr/>
        <p:txBody>
          <a:bodyPr vert="horz" lIns="91440" tIns="45720" rIns="91440" bIns="45720" rtlCol="0" anchor="t">
            <a:normAutofit/>
          </a:bodyPr>
          <a:lstStyle/>
          <a:p>
            <a:r>
              <a:rPr lang="en-US" b="0" i="0" dirty="0">
                <a:solidFill>
                  <a:srgbClr val="000000"/>
                </a:solidFill>
                <a:effectLst/>
                <a:latin typeface="Calibri" panose="020F0502020204030204" pitchFamily="34" charset="0"/>
              </a:rPr>
              <a:t>Informed consent is both a </a:t>
            </a:r>
            <a:r>
              <a:rPr lang="en-US" b="1" i="1" dirty="0">
                <a:solidFill>
                  <a:srgbClr val="000000"/>
                </a:solidFill>
                <a:effectLst/>
                <a:latin typeface="Calibri" panose="020F0502020204030204" pitchFamily="34" charset="0"/>
              </a:rPr>
              <a:t>process</a:t>
            </a:r>
            <a:r>
              <a:rPr lang="en-US" b="0" i="0" dirty="0">
                <a:solidFill>
                  <a:srgbClr val="000000"/>
                </a:solidFill>
                <a:effectLst/>
                <a:latin typeface="Calibri" panose="020F0502020204030204" pitchFamily="34" charset="0"/>
              </a:rPr>
              <a:t> and a </a:t>
            </a:r>
            <a:r>
              <a:rPr lang="en-US" b="1" i="1" dirty="0">
                <a:solidFill>
                  <a:srgbClr val="000000"/>
                </a:solidFill>
                <a:effectLst/>
                <a:latin typeface="Calibri" panose="020F0502020204030204" pitchFamily="34" charset="0"/>
              </a:rPr>
              <a:t>form</a:t>
            </a:r>
          </a:p>
          <a:p>
            <a:r>
              <a:rPr lang="en-US" b="0" i="0" dirty="0">
                <a:solidFill>
                  <a:srgbClr val="000000"/>
                </a:solidFill>
                <a:effectLst/>
                <a:latin typeface="Calibri" panose="020F0502020204030204" pitchFamily="34" charset="0"/>
              </a:rPr>
              <a:t>The Fatherhood TIES research team member and Father Advisor’s role is to  </a:t>
            </a:r>
            <a:r>
              <a:rPr lang="en-US" b="1" i="0" dirty="0">
                <a:solidFill>
                  <a:srgbClr val="000000"/>
                </a:solidFill>
                <a:effectLst/>
                <a:latin typeface="Calibri" panose="020F0502020204030204" pitchFamily="34" charset="0"/>
              </a:rPr>
              <a:t>inform</a:t>
            </a:r>
            <a:r>
              <a:rPr lang="en-US" b="0" i="0" dirty="0">
                <a:solidFill>
                  <a:srgbClr val="000000"/>
                </a:solidFill>
                <a:effectLst/>
                <a:latin typeface="Calibri" panose="020F0502020204030204" pitchFamily="34" charset="0"/>
              </a:rPr>
              <a:t>, not influence or coerce.</a:t>
            </a:r>
          </a:p>
          <a:p>
            <a:r>
              <a:rPr lang="en-US" b="0" i="0" dirty="0">
                <a:solidFill>
                  <a:srgbClr val="000000"/>
                </a:solidFill>
                <a:effectLst/>
                <a:latin typeface="Calibri" panose="020F0502020204030204" pitchFamily="34" charset="0"/>
              </a:rPr>
              <a:t>We share enough detailed information about the study and focus group that fathers can make an informed choice.</a:t>
            </a:r>
          </a:p>
          <a:p>
            <a:r>
              <a:rPr lang="en-US" b="0" i="0" dirty="0">
                <a:solidFill>
                  <a:srgbClr val="000000"/>
                </a:solidFill>
                <a:effectLst/>
                <a:latin typeface="Calibri" panose="020F0502020204030204" pitchFamily="34" charset="0"/>
              </a:rPr>
              <a:t>We ask fathers if they want to participate in the Fatherhood TIES focus group</a:t>
            </a:r>
          </a:p>
          <a:p>
            <a:pPr lvl="1"/>
            <a:r>
              <a:rPr lang="en-US" b="0" i="0" dirty="0">
                <a:solidFill>
                  <a:srgbClr val="000000"/>
                </a:solidFill>
                <a:effectLst/>
                <a:latin typeface="Calibri" panose="020F0502020204030204" pitchFamily="34" charset="0"/>
              </a:rPr>
              <a:t>It is their choice to participat</a:t>
            </a:r>
            <a:r>
              <a:rPr lang="en-US" dirty="0">
                <a:solidFill>
                  <a:srgbClr val="000000"/>
                </a:solidFill>
                <a:latin typeface="Calibri" panose="020F0502020204030204" pitchFamily="34" charset="0"/>
              </a:rPr>
              <a:t>e (or not)</a:t>
            </a:r>
          </a:p>
          <a:p>
            <a:pPr lvl="1"/>
            <a:r>
              <a:rPr lang="en-US" b="0" i="0" dirty="0">
                <a:solidFill>
                  <a:srgbClr val="000000"/>
                </a:solidFill>
                <a:effectLst/>
                <a:latin typeface="Calibri" panose="020F0502020204030204" pitchFamily="34" charset="0"/>
              </a:rPr>
              <a:t>If they agree to participate, they can also choose what information to share in the group </a:t>
            </a:r>
          </a:p>
          <a:p>
            <a:pPr marL="0" indent="0">
              <a:buNone/>
            </a:pPr>
            <a:endParaRPr lang="en-US" dirty="0">
              <a:solidFill>
                <a:srgbClr val="000000"/>
              </a:solidFill>
              <a:latin typeface="Calibri" panose="020F0502020204030204" pitchFamily="34" charset="0"/>
            </a:endParaRPr>
          </a:p>
          <a:p>
            <a:endParaRPr lang="en-US" dirty="0"/>
          </a:p>
        </p:txBody>
      </p:sp>
      <p:sp>
        <p:nvSpPr>
          <p:cNvPr id="3" name="Slide Number Placeholder 2">
            <a:extLst>
              <a:ext uri="{FF2B5EF4-FFF2-40B4-BE49-F238E27FC236}">
                <a16:creationId xmlns:a16="http://schemas.microsoft.com/office/drawing/2014/main" id="{7E12B2A4-FE3F-1713-26BE-B0573DDA1D44}"/>
              </a:ext>
            </a:extLst>
          </p:cNvPr>
          <p:cNvSpPr>
            <a:spLocks noGrp="1"/>
          </p:cNvSpPr>
          <p:nvPr>
            <p:ph type="sldNum" sz="quarter" idx="12"/>
          </p:nvPr>
        </p:nvSpPr>
        <p:spPr/>
        <p:txBody>
          <a:bodyPr/>
          <a:lstStyle/>
          <a:p>
            <a:fld id="{2D7F2E39-D779-4320-B2B5-D58ED4E97F2F}" type="slidenum">
              <a:rPr lang="en-US" smtClean="0"/>
              <a:pPr/>
              <a:t>8</a:t>
            </a:fld>
            <a:endParaRPr lang="en-US"/>
          </a:p>
        </p:txBody>
      </p:sp>
      <p:sp>
        <p:nvSpPr>
          <p:cNvPr id="4" name="Title 3">
            <a:extLst>
              <a:ext uri="{FF2B5EF4-FFF2-40B4-BE49-F238E27FC236}">
                <a16:creationId xmlns:a16="http://schemas.microsoft.com/office/drawing/2014/main" id="{8791ABD1-A09F-0E3D-1E61-2F8941017B7C}"/>
              </a:ext>
            </a:extLst>
          </p:cNvPr>
          <p:cNvSpPr>
            <a:spLocks noGrp="1"/>
          </p:cNvSpPr>
          <p:nvPr>
            <p:ph type="title"/>
          </p:nvPr>
        </p:nvSpPr>
        <p:spPr/>
        <p:txBody>
          <a:bodyPr/>
          <a:lstStyle/>
          <a:p>
            <a:r>
              <a:rPr lang="en-US" dirty="0"/>
              <a:t>1. Informed Consent</a:t>
            </a:r>
          </a:p>
        </p:txBody>
      </p:sp>
    </p:spTree>
    <p:extLst>
      <p:ext uri="{BB962C8B-B14F-4D97-AF65-F5344CB8AC3E}">
        <p14:creationId xmlns:p14="http://schemas.microsoft.com/office/powerpoint/2010/main" val="2507865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A036C11-AF6E-7075-CE45-4A3C1AFED190}"/>
              </a:ext>
            </a:extLst>
          </p:cNvPr>
          <p:cNvSpPr>
            <a:spLocks noGrp="1"/>
          </p:cNvSpPr>
          <p:nvPr>
            <p:ph idx="1"/>
          </p:nvPr>
        </p:nvSpPr>
        <p:spPr>
          <a:xfrm>
            <a:off x="5623207" y="656590"/>
            <a:ext cx="5947410" cy="5544819"/>
          </a:xfrm>
        </p:spPr>
        <p:txBody>
          <a:bodyPr anchor="ctr">
            <a:normAutofit lnSpcReduction="10000"/>
          </a:bodyPr>
          <a:lstStyle/>
          <a:p>
            <a:pPr marL="0" indent="0">
              <a:buNone/>
            </a:pPr>
            <a:r>
              <a:rPr lang="en-US" sz="2800" dirty="0"/>
              <a:t>Use the informed consent form and focus group scripts to explain the following to fathers:</a:t>
            </a:r>
          </a:p>
          <a:p>
            <a:r>
              <a:rPr lang="en-US" sz="2000" dirty="0"/>
              <a:t>You are being asked to participate in a focus group for the Fatherhood TIES study</a:t>
            </a:r>
          </a:p>
          <a:p>
            <a:r>
              <a:rPr lang="en-US" sz="2000" dirty="0"/>
              <a:t>Length of participation: About 1 hour</a:t>
            </a:r>
          </a:p>
          <a:p>
            <a:r>
              <a:rPr lang="en-US" sz="2000" dirty="0"/>
              <a:t>Participation is voluntary</a:t>
            </a:r>
          </a:p>
          <a:p>
            <a:pPr lvl="1"/>
            <a:r>
              <a:rPr lang="en-US" sz="1600" dirty="0"/>
              <a:t>No penalties for not participating such as loss of services or service quality</a:t>
            </a:r>
          </a:p>
          <a:p>
            <a:pPr lvl="1"/>
            <a:r>
              <a:rPr lang="en-US" sz="1600" dirty="0"/>
              <a:t>You can choose to not answer questions or drop out any time </a:t>
            </a:r>
          </a:p>
          <a:p>
            <a:r>
              <a:rPr lang="en-US" sz="2000" dirty="0"/>
              <a:t>Risks and benefits</a:t>
            </a:r>
          </a:p>
          <a:p>
            <a:r>
              <a:rPr lang="en-US" sz="2000" dirty="0"/>
              <a:t>Protection of personally identifiable information, as well as any exceptions to privacy  </a:t>
            </a:r>
          </a:p>
        </p:txBody>
      </p:sp>
      <p:sp>
        <p:nvSpPr>
          <p:cNvPr id="4" name="Slide Number Placeholder 3">
            <a:extLst>
              <a:ext uri="{FF2B5EF4-FFF2-40B4-BE49-F238E27FC236}">
                <a16:creationId xmlns:a16="http://schemas.microsoft.com/office/drawing/2014/main" id="{4C645D7E-DEC8-386E-41B5-0D327898550D}"/>
              </a:ext>
            </a:extLst>
          </p:cNvPr>
          <p:cNvSpPr>
            <a:spLocks noGrp="1"/>
          </p:cNvSpPr>
          <p:nvPr>
            <p:ph type="sldNum" sz="quarter" idx="12"/>
          </p:nvPr>
        </p:nvSpPr>
        <p:spPr/>
        <p:txBody>
          <a:bodyPr/>
          <a:lstStyle/>
          <a:p>
            <a:fld id="{2D7F2E39-D779-4320-B2B5-D58ED4E97F2F}" type="slidenum">
              <a:rPr lang="en-US" smtClean="0"/>
              <a:pPr/>
              <a:t>9</a:t>
            </a:fld>
            <a:endParaRPr lang="en-US"/>
          </a:p>
        </p:txBody>
      </p:sp>
      <p:sp>
        <p:nvSpPr>
          <p:cNvPr id="5" name="Title 4">
            <a:extLst>
              <a:ext uri="{FF2B5EF4-FFF2-40B4-BE49-F238E27FC236}">
                <a16:creationId xmlns:a16="http://schemas.microsoft.com/office/drawing/2014/main" id="{E8E3C057-A6F5-8C95-9FBD-5EC46746FD37}"/>
              </a:ext>
            </a:extLst>
          </p:cNvPr>
          <p:cNvSpPr>
            <a:spLocks noGrp="1"/>
          </p:cNvSpPr>
          <p:nvPr>
            <p:ph type="title"/>
          </p:nvPr>
        </p:nvSpPr>
        <p:spPr/>
        <p:txBody>
          <a:bodyPr>
            <a:normAutofit/>
          </a:bodyPr>
          <a:lstStyle/>
          <a:p>
            <a:r>
              <a:rPr lang="en-US" sz="4400" dirty="0"/>
              <a:t>1. How to </a:t>
            </a:r>
            <a:r>
              <a:rPr lang="en-US" dirty="0"/>
              <a:t>get</a:t>
            </a:r>
            <a:r>
              <a:rPr lang="en-US" sz="4400" dirty="0"/>
              <a:t> informed consent?</a:t>
            </a:r>
          </a:p>
        </p:txBody>
      </p:sp>
      <p:sp>
        <p:nvSpPr>
          <p:cNvPr id="24" name="Rectangle 23">
            <a:extLst>
              <a:ext uri="{FF2B5EF4-FFF2-40B4-BE49-F238E27FC236}">
                <a16:creationId xmlns:a16="http://schemas.microsoft.com/office/drawing/2014/main" id="{D272FEEA-E906-EBA1-538C-F6B0EBA03E74}"/>
              </a:ext>
            </a:extLst>
          </p:cNvPr>
          <p:cNvSpPr/>
          <p:nvPr/>
        </p:nvSpPr>
        <p:spPr>
          <a:xfrm>
            <a:off x="838200" y="7569424"/>
            <a:ext cx="9538306" cy="1280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rPr>
              <a:t>To change the date, go to “View &gt; Slide Master” and change the date on the first slide! Then click “Close Master View” </a:t>
            </a:r>
          </a:p>
        </p:txBody>
      </p:sp>
      <p:sp>
        <p:nvSpPr>
          <p:cNvPr id="25" name="Arrow: Down 24">
            <a:extLst>
              <a:ext uri="{FF2B5EF4-FFF2-40B4-BE49-F238E27FC236}">
                <a16:creationId xmlns:a16="http://schemas.microsoft.com/office/drawing/2014/main" id="{591F68DD-8944-BB08-6B3F-C887E01E7DA1}"/>
              </a:ext>
            </a:extLst>
          </p:cNvPr>
          <p:cNvSpPr/>
          <p:nvPr/>
        </p:nvSpPr>
        <p:spPr>
          <a:xfrm rot="10800000">
            <a:off x="2916555" y="6960870"/>
            <a:ext cx="445770" cy="90297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6" name="Arrow: Down 25">
            <a:extLst>
              <a:ext uri="{FF2B5EF4-FFF2-40B4-BE49-F238E27FC236}">
                <a16:creationId xmlns:a16="http://schemas.microsoft.com/office/drawing/2014/main" id="{407CE766-4369-8AF4-1B81-440A58465E51}"/>
              </a:ext>
            </a:extLst>
          </p:cNvPr>
          <p:cNvSpPr/>
          <p:nvPr/>
        </p:nvSpPr>
        <p:spPr>
          <a:xfrm rot="10800000">
            <a:off x="2286000" y="6960870"/>
            <a:ext cx="445770" cy="90297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280461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530F82-E652-3563-A06F-741F7F16E52D}"/>
              </a:ext>
            </a:extLst>
          </p:cNvPr>
          <p:cNvSpPr>
            <a:spLocks noGrp="1"/>
          </p:cNvSpPr>
          <p:nvPr>
            <p:ph idx="1"/>
          </p:nvPr>
        </p:nvSpPr>
        <p:spPr/>
        <p:txBody>
          <a:bodyPr vert="horz" lIns="91440" tIns="45720" rIns="91440" bIns="45720" rtlCol="0" anchor="t">
            <a:normAutofit/>
          </a:bodyPr>
          <a:lstStyle/>
          <a:p>
            <a:pPr marL="0" indent="0">
              <a:buNone/>
            </a:pPr>
            <a:endParaRPr lang="en-US" dirty="0"/>
          </a:p>
          <a:p>
            <a:pPr marL="0" indent="0">
              <a:buNone/>
            </a:pPr>
            <a:r>
              <a:rPr lang="en-US" dirty="0">
                <a:latin typeface="Arial"/>
                <a:cs typeface="Arial"/>
              </a:rPr>
              <a:t>Community agreements represent how members of the focus group want to interact with and be treated by each other during the focus group (and after).</a:t>
            </a:r>
          </a:p>
          <a:p>
            <a:r>
              <a:rPr lang="en-US" dirty="0">
                <a:latin typeface="Arial"/>
                <a:cs typeface="Arial"/>
              </a:rPr>
              <a:t>Can pose as a question: "What do you need from every person in this group in order to feel safe, supported, open, and productive?”</a:t>
            </a:r>
          </a:p>
          <a:p>
            <a:endParaRPr lang="en-US" dirty="0"/>
          </a:p>
        </p:txBody>
      </p:sp>
      <p:sp>
        <p:nvSpPr>
          <p:cNvPr id="3" name="Slide Number Placeholder 2">
            <a:extLst>
              <a:ext uri="{FF2B5EF4-FFF2-40B4-BE49-F238E27FC236}">
                <a16:creationId xmlns:a16="http://schemas.microsoft.com/office/drawing/2014/main" id="{0FFD6192-0A31-4908-0AD6-1022700F647A}"/>
              </a:ext>
            </a:extLst>
          </p:cNvPr>
          <p:cNvSpPr>
            <a:spLocks noGrp="1"/>
          </p:cNvSpPr>
          <p:nvPr>
            <p:ph type="sldNum" sz="quarter" idx="12"/>
          </p:nvPr>
        </p:nvSpPr>
        <p:spPr/>
        <p:txBody>
          <a:bodyPr/>
          <a:lstStyle/>
          <a:p>
            <a:fld id="{2D7F2E39-D779-4320-B2B5-D58ED4E97F2F}" type="slidenum">
              <a:rPr lang="en-US" smtClean="0"/>
              <a:pPr/>
              <a:t>10</a:t>
            </a:fld>
            <a:endParaRPr lang="en-US"/>
          </a:p>
        </p:txBody>
      </p:sp>
      <p:sp>
        <p:nvSpPr>
          <p:cNvPr id="4" name="Title 3">
            <a:extLst>
              <a:ext uri="{FF2B5EF4-FFF2-40B4-BE49-F238E27FC236}">
                <a16:creationId xmlns:a16="http://schemas.microsoft.com/office/drawing/2014/main" id="{B950D30E-BFE5-3B20-9778-2304502888AF}"/>
              </a:ext>
            </a:extLst>
          </p:cNvPr>
          <p:cNvSpPr>
            <a:spLocks noGrp="1"/>
          </p:cNvSpPr>
          <p:nvPr>
            <p:ph type="title"/>
          </p:nvPr>
        </p:nvSpPr>
        <p:spPr/>
        <p:txBody>
          <a:bodyPr>
            <a:normAutofit/>
          </a:bodyPr>
          <a:lstStyle/>
          <a:p>
            <a:r>
              <a:rPr lang="en-US" dirty="0"/>
              <a:t>2. Creating Community Agreements</a:t>
            </a:r>
          </a:p>
        </p:txBody>
      </p:sp>
    </p:spTree>
    <p:extLst>
      <p:ext uri="{BB962C8B-B14F-4D97-AF65-F5344CB8AC3E}">
        <p14:creationId xmlns:p14="http://schemas.microsoft.com/office/powerpoint/2010/main" val="2286120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Handshake with solid fill">
            <a:extLst>
              <a:ext uri="{FF2B5EF4-FFF2-40B4-BE49-F238E27FC236}">
                <a16:creationId xmlns:a16="http://schemas.microsoft.com/office/drawing/2014/main" id="{94885CE4-39EA-9ED8-A40A-3F670476E46A}"/>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54108" y="2071687"/>
            <a:ext cx="2526182" cy="2526182"/>
          </a:xfrm>
        </p:spPr>
      </p:pic>
      <p:sp>
        <p:nvSpPr>
          <p:cNvPr id="3" name="Slide Number Placeholder 2">
            <a:extLst>
              <a:ext uri="{FF2B5EF4-FFF2-40B4-BE49-F238E27FC236}">
                <a16:creationId xmlns:a16="http://schemas.microsoft.com/office/drawing/2014/main" id="{45BD67B1-DDCD-1C65-D0B9-F23F67327215}"/>
              </a:ext>
            </a:extLst>
          </p:cNvPr>
          <p:cNvSpPr>
            <a:spLocks noGrp="1"/>
          </p:cNvSpPr>
          <p:nvPr>
            <p:ph type="sldNum" sz="quarter" idx="12"/>
          </p:nvPr>
        </p:nvSpPr>
        <p:spPr/>
        <p:txBody>
          <a:bodyPr/>
          <a:lstStyle/>
          <a:p>
            <a:fld id="{2D7F2E39-D779-4320-B2B5-D58ED4E97F2F}" type="slidenum">
              <a:rPr lang="en-US" smtClean="0"/>
              <a:pPr/>
              <a:t>11</a:t>
            </a:fld>
            <a:endParaRPr lang="en-US"/>
          </a:p>
        </p:txBody>
      </p:sp>
      <p:sp>
        <p:nvSpPr>
          <p:cNvPr id="4" name="Title 3">
            <a:extLst>
              <a:ext uri="{FF2B5EF4-FFF2-40B4-BE49-F238E27FC236}">
                <a16:creationId xmlns:a16="http://schemas.microsoft.com/office/drawing/2014/main" id="{C441BF55-6D27-13D2-7326-40900D992B86}"/>
              </a:ext>
            </a:extLst>
          </p:cNvPr>
          <p:cNvSpPr>
            <a:spLocks noGrp="1"/>
          </p:cNvSpPr>
          <p:nvPr>
            <p:ph type="title"/>
          </p:nvPr>
        </p:nvSpPr>
        <p:spPr>
          <a:xfrm>
            <a:off x="783373" y="601889"/>
            <a:ext cx="10625254" cy="1002193"/>
          </a:xfrm>
        </p:spPr>
        <p:txBody>
          <a:bodyPr>
            <a:normAutofit fontScale="90000"/>
          </a:bodyPr>
          <a:lstStyle/>
          <a:p>
            <a:r>
              <a:rPr lang="en-US" dirty="0"/>
              <a:t>Steps for creating Community Agreements </a:t>
            </a:r>
          </a:p>
        </p:txBody>
      </p:sp>
      <p:sp>
        <p:nvSpPr>
          <p:cNvPr id="9" name="TextBox 8">
            <a:extLst>
              <a:ext uri="{FF2B5EF4-FFF2-40B4-BE49-F238E27FC236}">
                <a16:creationId xmlns:a16="http://schemas.microsoft.com/office/drawing/2014/main" id="{9BE42D6F-2DFF-B17C-CF95-05657D9D4BE9}"/>
              </a:ext>
            </a:extLst>
          </p:cNvPr>
          <p:cNvSpPr txBox="1"/>
          <p:nvPr/>
        </p:nvSpPr>
        <p:spPr>
          <a:xfrm>
            <a:off x="7671564" y="1604082"/>
            <a:ext cx="3488434" cy="5293757"/>
          </a:xfrm>
          <a:prstGeom prst="rect">
            <a:avLst/>
          </a:prstGeom>
          <a:noFill/>
        </p:spPr>
        <p:txBody>
          <a:bodyPr wrap="square" rtlCol="0">
            <a:spAutoFit/>
          </a:bodyPr>
          <a:lstStyle/>
          <a:p>
            <a:pPr marL="285750" indent="-285750">
              <a:buFont typeface="Arial" panose="020B0604020202020204" pitchFamily="34" charset="0"/>
              <a:buChar char="•"/>
            </a:pPr>
            <a:r>
              <a:rPr lang="en-US" sz="2000" dirty="0"/>
              <a:t>What we say here, stays here. What we learn here, leaves here. Don’t share what’s said in the group, outside of the group. However, what we learn from the group discussion will be used for research.</a:t>
            </a:r>
          </a:p>
          <a:p>
            <a:endParaRPr lang="en-US" sz="2000" dirty="0"/>
          </a:p>
          <a:p>
            <a:pPr marL="285750" indent="-285750">
              <a:buFont typeface="Arial" panose="020B0604020202020204" pitchFamily="34" charset="0"/>
              <a:buChar char="•"/>
            </a:pPr>
            <a:r>
              <a:rPr lang="en-US" sz="2000" dirty="0"/>
              <a:t>Make space, Take space. </a:t>
            </a:r>
            <a:r>
              <a:rPr lang="en-US" sz="2000" i="1" dirty="0"/>
              <a:t>Be aware of how much you are talking (or not talking) and allow others to talk. </a:t>
            </a:r>
          </a:p>
          <a:p>
            <a:endParaRPr lang="en-US" sz="2000" dirty="0"/>
          </a:p>
          <a:p>
            <a:pPr marL="285750" indent="-285750">
              <a:buFont typeface="Arial" panose="020B0604020202020204" pitchFamily="34" charset="0"/>
              <a:buChar char="•"/>
            </a:pPr>
            <a:r>
              <a:rPr lang="en-US" sz="2000" dirty="0"/>
              <a:t>What else?</a:t>
            </a:r>
          </a:p>
          <a:p>
            <a:pPr marL="285750" indent="-285750">
              <a:buFont typeface="Arial" panose="020B0604020202020204" pitchFamily="34" charset="0"/>
              <a:buChar char="•"/>
            </a:pPr>
            <a:endParaRPr lang="en-US" dirty="0"/>
          </a:p>
        </p:txBody>
      </p:sp>
      <p:sp>
        <p:nvSpPr>
          <p:cNvPr id="11" name="TextBox 10">
            <a:extLst>
              <a:ext uri="{FF2B5EF4-FFF2-40B4-BE49-F238E27FC236}">
                <a16:creationId xmlns:a16="http://schemas.microsoft.com/office/drawing/2014/main" id="{2EA93C22-B7BD-4AEF-8A8E-AA54EF34065C}"/>
              </a:ext>
            </a:extLst>
          </p:cNvPr>
          <p:cNvSpPr txBox="1"/>
          <p:nvPr/>
        </p:nvSpPr>
        <p:spPr>
          <a:xfrm>
            <a:off x="936703" y="2765502"/>
            <a:ext cx="3891776" cy="2523768"/>
          </a:xfrm>
          <a:prstGeom prst="rect">
            <a:avLst/>
          </a:prstGeom>
          <a:noFill/>
        </p:spPr>
        <p:txBody>
          <a:bodyPr wrap="square" rtlCol="0">
            <a:spAutoFit/>
          </a:bodyPr>
          <a:lstStyle/>
          <a:p>
            <a:pPr marL="342900" indent="-342900">
              <a:buAutoNum type="arabicPeriod"/>
            </a:pPr>
            <a:r>
              <a:rPr lang="en-US" sz="2000" b="1" dirty="0"/>
              <a:t>Explain Community Agreements</a:t>
            </a:r>
          </a:p>
          <a:p>
            <a:endParaRPr lang="en-US" sz="2000" b="1" dirty="0"/>
          </a:p>
          <a:p>
            <a:r>
              <a:rPr lang="en-US" sz="2000" b="1" dirty="0"/>
              <a:t>2. Share examples</a:t>
            </a:r>
          </a:p>
          <a:p>
            <a:endParaRPr lang="en-US" sz="2000" b="1" dirty="0"/>
          </a:p>
          <a:p>
            <a:pPr marL="290513" indent="-290513"/>
            <a:r>
              <a:rPr lang="en-US" sz="2000" b="1" dirty="0"/>
              <a:t>3. Ask for additional   agreements</a:t>
            </a:r>
          </a:p>
          <a:p>
            <a:pPr marL="342900" indent="-342900">
              <a:buAutoNum type="arabicPeriod"/>
            </a:pPr>
            <a:endParaRPr lang="en-US" dirty="0"/>
          </a:p>
        </p:txBody>
      </p:sp>
    </p:spTree>
    <p:extLst>
      <p:ext uri="{BB962C8B-B14F-4D97-AF65-F5344CB8AC3E}">
        <p14:creationId xmlns:p14="http://schemas.microsoft.com/office/powerpoint/2010/main" val="423153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530F82-E652-3563-A06F-741F7F16E52D}"/>
              </a:ext>
            </a:extLst>
          </p:cNvPr>
          <p:cNvSpPr>
            <a:spLocks noGrp="1"/>
          </p:cNvSpPr>
          <p:nvPr>
            <p:ph idx="1"/>
          </p:nvPr>
        </p:nvSpPr>
        <p:spPr/>
        <p:txBody>
          <a:bodyPr vert="horz" lIns="91440" tIns="45720" rIns="91440" bIns="45720" rtlCol="0" anchor="t">
            <a:normAutofit/>
          </a:bodyPr>
          <a:lstStyle/>
          <a:p>
            <a:r>
              <a:rPr lang="en-US" dirty="0">
                <a:latin typeface="Arial"/>
                <a:cs typeface="Arial"/>
              </a:rPr>
              <a:t>Participants as experts</a:t>
            </a:r>
          </a:p>
          <a:p>
            <a:r>
              <a:rPr lang="en-US" dirty="0">
                <a:latin typeface="Arial"/>
                <a:cs typeface="Arial"/>
              </a:rPr>
              <a:t>Awareness of community and sensitive topics</a:t>
            </a:r>
          </a:p>
          <a:p>
            <a:r>
              <a:rPr lang="en-US" dirty="0">
                <a:latin typeface="Arial"/>
                <a:cs typeface="Arial"/>
              </a:rPr>
              <a:t>Your role as the co-facilitator</a:t>
            </a:r>
            <a:endParaRPr lang="en-US" dirty="0">
              <a:cs typeface="Arial"/>
            </a:endParaRPr>
          </a:p>
          <a:p>
            <a:r>
              <a:rPr lang="en-US" dirty="0">
                <a:latin typeface="Arial"/>
                <a:cs typeface="Arial"/>
              </a:rPr>
              <a:t>Recognizing and expressing gratitude to participants for their time and contributions</a:t>
            </a:r>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0FFD6192-0A31-4908-0AD6-1022700F647A}"/>
              </a:ext>
            </a:extLst>
          </p:cNvPr>
          <p:cNvSpPr>
            <a:spLocks noGrp="1"/>
          </p:cNvSpPr>
          <p:nvPr>
            <p:ph type="sldNum" sz="quarter" idx="12"/>
          </p:nvPr>
        </p:nvSpPr>
        <p:spPr/>
        <p:txBody>
          <a:bodyPr/>
          <a:lstStyle/>
          <a:p>
            <a:fld id="{2D7F2E39-D779-4320-B2B5-D58ED4E97F2F}" type="slidenum">
              <a:rPr lang="en-US" smtClean="0"/>
              <a:pPr/>
              <a:t>12</a:t>
            </a:fld>
            <a:endParaRPr lang="en-US"/>
          </a:p>
        </p:txBody>
      </p:sp>
      <p:sp>
        <p:nvSpPr>
          <p:cNvPr id="4" name="Title 3">
            <a:extLst>
              <a:ext uri="{FF2B5EF4-FFF2-40B4-BE49-F238E27FC236}">
                <a16:creationId xmlns:a16="http://schemas.microsoft.com/office/drawing/2014/main" id="{B950D30E-BFE5-3B20-9778-2304502888AF}"/>
              </a:ext>
            </a:extLst>
          </p:cNvPr>
          <p:cNvSpPr>
            <a:spLocks noGrp="1"/>
          </p:cNvSpPr>
          <p:nvPr>
            <p:ph type="title"/>
          </p:nvPr>
        </p:nvSpPr>
        <p:spPr/>
        <p:txBody>
          <a:bodyPr/>
          <a:lstStyle/>
          <a:p>
            <a:r>
              <a:rPr lang="en-US" dirty="0"/>
              <a:t>3. Building Connections with fathers</a:t>
            </a:r>
          </a:p>
        </p:txBody>
      </p:sp>
      <p:sp>
        <p:nvSpPr>
          <p:cNvPr id="5" name="TextBox 4">
            <a:extLst>
              <a:ext uri="{FF2B5EF4-FFF2-40B4-BE49-F238E27FC236}">
                <a16:creationId xmlns:a16="http://schemas.microsoft.com/office/drawing/2014/main" id="{EAB0ABC7-F26A-9C0F-5EBE-D4FAAF65F334}"/>
              </a:ext>
            </a:extLst>
          </p:cNvPr>
          <p:cNvSpPr txBox="1"/>
          <p:nvPr/>
        </p:nvSpPr>
        <p:spPr>
          <a:xfrm>
            <a:off x="3520068" y="6356350"/>
            <a:ext cx="6096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cs typeface="Arial"/>
              </a:rPr>
              <a:t>Source: Omni Institute (2013), “Toolkit for Conducting Focus Groups”</a:t>
            </a:r>
            <a:endParaRPr lang="en-US" sz="1400" dirty="0"/>
          </a:p>
        </p:txBody>
      </p:sp>
    </p:spTree>
    <p:extLst>
      <p:ext uri="{BB962C8B-B14F-4D97-AF65-F5344CB8AC3E}">
        <p14:creationId xmlns:p14="http://schemas.microsoft.com/office/powerpoint/2010/main" val="2577266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1CAD5F-AEF1-42F2-7F6F-F729716B3768}"/>
              </a:ext>
            </a:extLst>
          </p:cNvPr>
          <p:cNvSpPr>
            <a:spLocks noGrp="1"/>
          </p:cNvSpPr>
          <p:nvPr>
            <p:ph idx="1"/>
          </p:nvPr>
        </p:nvSpPr>
        <p:spPr>
          <a:xfrm>
            <a:off x="838200" y="2071688"/>
            <a:ext cx="10515600" cy="4040187"/>
          </a:xfrm>
        </p:spPr>
        <p:txBody>
          <a:bodyPr>
            <a:normAutofit lnSpcReduction="10000"/>
          </a:bodyPr>
          <a:lstStyle/>
          <a:p>
            <a:pPr marL="0" indent="0">
              <a:spcAft>
                <a:spcPts val="1200"/>
              </a:spcAft>
              <a:buNone/>
            </a:pPr>
            <a:r>
              <a:rPr lang="en-US" dirty="0"/>
              <a:t>Follow the Focus Group Guide</a:t>
            </a:r>
          </a:p>
          <a:p>
            <a:pPr>
              <a:spcAft>
                <a:spcPts val="1200"/>
              </a:spcAft>
            </a:pPr>
            <a:r>
              <a:rPr lang="en-US" dirty="0"/>
              <a:t>Repeat the question – repetition gives more time to think. </a:t>
            </a:r>
          </a:p>
          <a:p>
            <a:pPr>
              <a:spcAft>
                <a:spcPts val="1200"/>
              </a:spcAft>
            </a:pPr>
            <a:r>
              <a:rPr lang="en-US" dirty="0"/>
              <a:t>Pause for the answer – a thoughtful nod or expectant look can convey that you want a fuller answer. </a:t>
            </a:r>
          </a:p>
          <a:p>
            <a:pPr>
              <a:spcAft>
                <a:spcPts val="1200"/>
              </a:spcAft>
            </a:pPr>
            <a:r>
              <a:rPr lang="en-US" dirty="0"/>
              <a:t>Repeat the reply – hearing it again sometimes stimulates conversation </a:t>
            </a:r>
          </a:p>
          <a:p>
            <a:pPr>
              <a:spcAft>
                <a:spcPts val="1200"/>
              </a:spcAft>
            </a:pPr>
            <a:r>
              <a:rPr lang="en-US" dirty="0"/>
              <a:t>Ask when, what, where, which, and how questions – they provoke more detailed information  </a:t>
            </a:r>
          </a:p>
          <a:p>
            <a:pPr>
              <a:spcAft>
                <a:spcPts val="1200"/>
              </a:spcAft>
            </a:pPr>
            <a:r>
              <a:rPr lang="en-US" dirty="0"/>
              <a:t>Use neutral comments – “Anything else?”</a:t>
            </a:r>
          </a:p>
        </p:txBody>
      </p:sp>
      <p:sp>
        <p:nvSpPr>
          <p:cNvPr id="3" name="Slide Number Placeholder 2">
            <a:extLst>
              <a:ext uri="{FF2B5EF4-FFF2-40B4-BE49-F238E27FC236}">
                <a16:creationId xmlns:a16="http://schemas.microsoft.com/office/drawing/2014/main" id="{BDAD6822-3627-EB35-5D27-6495D113D151}"/>
              </a:ext>
            </a:extLst>
          </p:cNvPr>
          <p:cNvSpPr>
            <a:spLocks noGrp="1"/>
          </p:cNvSpPr>
          <p:nvPr>
            <p:ph type="sldNum" sz="quarter" idx="12"/>
          </p:nvPr>
        </p:nvSpPr>
        <p:spPr/>
        <p:txBody>
          <a:bodyPr/>
          <a:lstStyle/>
          <a:p>
            <a:fld id="{2D7F2E39-D779-4320-B2B5-D58ED4E97F2F}" type="slidenum">
              <a:rPr lang="en-US" smtClean="0"/>
              <a:pPr/>
              <a:t>13</a:t>
            </a:fld>
            <a:endParaRPr lang="en-US"/>
          </a:p>
        </p:txBody>
      </p:sp>
      <p:sp>
        <p:nvSpPr>
          <p:cNvPr id="4" name="Title 3">
            <a:extLst>
              <a:ext uri="{FF2B5EF4-FFF2-40B4-BE49-F238E27FC236}">
                <a16:creationId xmlns:a16="http://schemas.microsoft.com/office/drawing/2014/main" id="{DE065F05-FC6D-342E-B3FC-8309D9F9D403}"/>
              </a:ext>
            </a:extLst>
          </p:cNvPr>
          <p:cNvSpPr>
            <a:spLocks noGrp="1"/>
          </p:cNvSpPr>
          <p:nvPr>
            <p:ph type="title"/>
          </p:nvPr>
        </p:nvSpPr>
        <p:spPr/>
        <p:txBody>
          <a:bodyPr/>
          <a:lstStyle/>
          <a:p>
            <a:r>
              <a:rPr lang="en-US" dirty="0"/>
              <a:t>4. Facilitating the Discussion</a:t>
            </a:r>
          </a:p>
        </p:txBody>
      </p:sp>
      <p:sp>
        <p:nvSpPr>
          <p:cNvPr id="5" name="TextBox 4">
            <a:extLst>
              <a:ext uri="{FF2B5EF4-FFF2-40B4-BE49-F238E27FC236}">
                <a16:creationId xmlns:a16="http://schemas.microsoft.com/office/drawing/2014/main" id="{1BEF539B-B190-7F5A-8803-F639D490B978}"/>
              </a:ext>
            </a:extLst>
          </p:cNvPr>
          <p:cNvSpPr txBox="1"/>
          <p:nvPr/>
        </p:nvSpPr>
        <p:spPr>
          <a:xfrm>
            <a:off x="3542370" y="6356350"/>
            <a:ext cx="6096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cs typeface="Arial"/>
              </a:rPr>
              <a:t>Source: Omni Institute (2013), “Toolkit for Conducting Focus Groups”</a:t>
            </a:r>
            <a:endParaRPr lang="en-US" sz="1400" dirty="0"/>
          </a:p>
        </p:txBody>
      </p:sp>
    </p:spTree>
    <p:extLst>
      <p:ext uri="{BB962C8B-B14F-4D97-AF65-F5344CB8AC3E}">
        <p14:creationId xmlns:p14="http://schemas.microsoft.com/office/powerpoint/2010/main" val="2883936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F76F3A-ADBB-47D1-82AF-11E8DDE071E3}"/>
              </a:ext>
            </a:extLst>
          </p:cNvPr>
          <p:cNvSpPr>
            <a:spLocks noGrp="1"/>
          </p:cNvSpPr>
          <p:nvPr>
            <p:ph idx="1"/>
          </p:nvPr>
        </p:nvSpPr>
        <p:spPr/>
        <p:txBody>
          <a:bodyPr/>
          <a:lstStyle/>
          <a:p>
            <a:r>
              <a:rPr lang="en-US" dirty="0"/>
              <a:t>Use Listening Skills</a:t>
            </a:r>
          </a:p>
          <a:p>
            <a:r>
              <a:rPr lang="en-US" dirty="0"/>
              <a:t>Probing and Clarifying Questions</a:t>
            </a:r>
          </a:p>
          <a:p>
            <a:r>
              <a:rPr lang="en-US" dirty="0"/>
              <a:t>Time Management </a:t>
            </a:r>
          </a:p>
          <a:p>
            <a:r>
              <a:rPr lang="en-US" dirty="0"/>
              <a:t>Record the Discussion</a:t>
            </a:r>
          </a:p>
        </p:txBody>
      </p:sp>
      <p:sp>
        <p:nvSpPr>
          <p:cNvPr id="3" name="Slide Number Placeholder 2">
            <a:extLst>
              <a:ext uri="{FF2B5EF4-FFF2-40B4-BE49-F238E27FC236}">
                <a16:creationId xmlns:a16="http://schemas.microsoft.com/office/drawing/2014/main" id="{7A36CB87-01D2-39E9-0E4C-43DA98C0CE49}"/>
              </a:ext>
            </a:extLst>
          </p:cNvPr>
          <p:cNvSpPr>
            <a:spLocks noGrp="1"/>
          </p:cNvSpPr>
          <p:nvPr>
            <p:ph type="sldNum" sz="quarter" idx="12"/>
          </p:nvPr>
        </p:nvSpPr>
        <p:spPr/>
        <p:txBody>
          <a:bodyPr/>
          <a:lstStyle/>
          <a:p>
            <a:fld id="{2D7F2E39-D779-4320-B2B5-D58ED4E97F2F}" type="slidenum">
              <a:rPr lang="en-US" smtClean="0"/>
              <a:pPr/>
              <a:t>14</a:t>
            </a:fld>
            <a:endParaRPr lang="en-US"/>
          </a:p>
        </p:txBody>
      </p:sp>
      <p:sp>
        <p:nvSpPr>
          <p:cNvPr id="4" name="Title 3">
            <a:extLst>
              <a:ext uri="{FF2B5EF4-FFF2-40B4-BE49-F238E27FC236}">
                <a16:creationId xmlns:a16="http://schemas.microsoft.com/office/drawing/2014/main" id="{46A5D0A4-9CC4-E39F-6ABB-70CE21876AC6}"/>
              </a:ext>
            </a:extLst>
          </p:cNvPr>
          <p:cNvSpPr>
            <a:spLocks noGrp="1"/>
          </p:cNvSpPr>
          <p:nvPr>
            <p:ph type="title"/>
          </p:nvPr>
        </p:nvSpPr>
        <p:spPr/>
        <p:txBody>
          <a:bodyPr/>
          <a:lstStyle/>
          <a:p>
            <a:r>
              <a:rPr lang="en-US"/>
              <a:t>Tips for Guiding the Discussion</a:t>
            </a:r>
          </a:p>
        </p:txBody>
      </p:sp>
      <p:sp>
        <p:nvSpPr>
          <p:cNvPr id="5" name="TextBox 4">
            <a:extLst>
              <a:ext uri="{FF2B5EF4-FFF2-40B4-BE49-F238E27FC236}">
                <a16:creationId xmlns:a16="http://schemas.microsoft.com/office/drawing/2014/main" id="{650DB4D8-9A9F-56A1-7A1D-8602017ACF59}"/>
              </a:ext>
            </a:extLst>
          </p:cNvPr>
          <p:cNvSpPr txBox="1"/>
          <p:nvPr/>
        </p:nvSpPr>
        <p:spPr>
          <a:xfrm>
            <a:off x="3520068" y="6356350"/>
            <a:ext cx="6096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cs typeface="Arial"/>
              </a:rPr>
              <a:t>Source: Omni Institute (2013), “Toolkit for Conducting Focus Groups”</a:t>
            </a:r>
            <a:endParaRPr lang="en-US" sz="1400" dirty="0"/>
          </a:p>
        </p:txBody>
      </p:sp>
    </p:spTree>
    <p:extLst>
      <p:ext uri="{BB962C8B-B14F-4D97-AF65-F5344CB8AC3E}">
        <p14:creationId xmlns:p14="http://schemas.microsoft.com/office/powerpoint/2010/main" val="2774367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A968F7-AC2D-F05A-8B2F-77045BA8DCA9}"/>
              </a:ext>
            </a:extLst>
          </p:cNvPr>
          <p:cNvSpPr>
            <a:spLocks noGrp="1"/>
          </p:cNvSpPr>
          <p:nvPr>
            <p:ph idx="1"/>
          </p:nvPr>
        </p:nvSpPr>
        <p:spPr/>
        <p:txBody>
          <a:bodyPr/>
          <a:lstStyle/>
          <a:p>
            <a:r>
              <a:rPr lang="en-US" dirty="0"/>
              <a:t>Active listening </a:t>
            </a:r>
          </a:p>
          <a:p>
            <a:r>
              <a:rPr lang="en-US" dirty="0"/>
              <a:t>Body language and facial expressions</a:t>
            </a:r>
          </a:p>
          <a:p>
            <a:r>
              <a:rPr lang="en-US" dirty="0"/>
              <a:t>Importance of neutrality</a:t>
            </a:r>
          </a:p>
          <a:p>
            <a:r>
              <a:rPr lang="en-US" dirty="0"/>
              <a:t>Allowing silence</a:t>
            </a:r>
          </a:p>
        </p:txBody>
      </p:sp>
      <p:sp>
        <p:nvSpPr>
          <p:cNvPr id="3" name="Slide Number Placeholder 2">
            <a:extLst>
              <a:ext uri="{FF2B5EF4-FFF2-40B4-BE49-F238E27FC236}">
                <a16:creationId xmlns:a16="http://schemas.microsoft.com/office/drawing/2014/main" id="{3150090B-B838-2756-4012-BDBC8F6A8E5B}"/>
              </a:ext>
            </a:extLst>
          </p:cNvPr>
          <p:cNvSpPr>
            <a:spLocks noGrp="1"/>
          </p:cNvSpPr>
          <p:nvPr>
            <p:ph type="sldNum" sz="quarter" idx="12"/>
          </p:nvPr>
        </p:nvSpPr>
        <p:spPr/>
        <p:txBody>
          <a:bodyPr/>
          <a:lstStyle/>
          <a:p>
            <a:fld id="{2D7F2E39-D779-4320-B2B5-D58ED4E97F2F}" type="slidenum">
              <a:rPr lang="en-US" smtClean="0"/>
              <a:pPr/>
              <a:t>15</a:t>
            </a:fld>
            <a:endParaRPr lang="en-US"/>
          </a:p>
        </p:txBody>
      </p:sp>
      <p:sp>
        <p:nvSpPr>
          <p:cNvPr id="4" name="Title 3">
            <a:extLst>
              <a:ext uri="{FF2B5EF4-FFF2-40B4-BE49-F238E27FC236}">
                <a16:creationId xmlns:a16="http://schemas.microsoft.com/office/drawing/2014/main" id="{BF1AB01E-1FC1-7DFE-5429-8BC31FC3C251}"/>
              </a:ext>
            </a:extLst>
          </p:cNvPr>
          <p:cNvSpPr>
            <a:spLocks noGrp="1"/>
          </p:cNvSpPr>
          <p:nvPr>
            <p:ph type="title"/>
          </p:nvPr>
        </p:nvSpPr>
        <p:spPr/>
        <p:txBody>
          <a:bodyPr/>
          <a:lstStyle/>
          <a:p>
            <a:r>
              <a:rPr lang="en-US"/>
              <a:t>Listening Skills</a:t>
            </a:r>
          </a:p>
        </p:txBody>
      </p:sp>
      <p:sp>
        <p:nvSpPr>
          <p:cNvPr id="5" name="TextBox 4">
            <a:extLst>
              <a:ext uri="{FF2B5EF4-FFF2-40B4-BE49-F238E27FC236}">
                <a16:creationId xmlns:a16="http://schemas.microsoft.com/office/drawing/2014/main" id="{21D4A5DB-B38B-1101-606F-8CDF3F788354}"/>
              </a:ext>
            </a:extLst>
          </p:cNvPr>
          <p:cNvSpPr txBox="1"/>
          <p:nvPr/>
        </p:nvSpPr>
        <p:spPr>
          <a:xfrm>
            <a:off x="3520068" y="6356350"/>
            <a:ext cx="6096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cs typeface="Arial"/>
              </a:rPr>
              <a:t>Source: Omni Institute (2013), “Toolkit for Conducting Focus Groups”</a:t>
            </a:r>
            <a:endParaRPr lang="en-US" sz="1400" dirty="0"/>
          </a:p>
        </p:txBody>
      </p:sp>
    </p:spTree>
    <p:extLst>
      <p:ext uri="{BB962C8B-B14F-4D97-AF65-F5344CB8AC3E}">
        <p14:creationId xmlns:p14="http://schemas.microsoft.com/office/powerpoint/2010/main" val="3079383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3911CF-46EB-02A6-D93A-E81420A5466F}"/>
              </a:ext>
            </a:extLst>
          </p:cNvPr>
          <p:cNvSpPr>
            <a:spLocks noGrp="1"/>
          </p:cNvSpPr>
          <p:nvPr>
            <p:ph idx="1"/>
          </p:nvPr>
        </p:nvSpPr>
        <p:spPr/>
        <p:txBody>
          <a:bodyPr/>
          <a:lstStyle/>
          <a:p>
            <a:pPr>
              <a:lnSpc>
                <a:spcPct val="100000"/>
              </a:lnSpc>
            </a:pPr>
            <a:r>
              <a:rPr lang="en-US"/>
              <a:t>Examples of probes</a:t>
            </a:r>
          </a:p>
          <a:p>
            <a:pPr lvl="1">
              <a:lnSpc>
                <a:spcPct val="100000"/>
              </a:lnSpc>
            </a:pPr>
            <a:r>
              <a:rPr lang="en-US"/>
              <a:t>“Please say more about that…”</a:t>
            </a:r>
          </a:p>
          <a:p>
            <a:pPr lvl="1">
              <a:lnSpc>
                <a:spcPct val="100000"/>
              </a:lnSpc>
            </a:pPr>
            <a:r>
              <a:rPr lang="en-US"/>
              <a:t>“Could you explain what you mean by…”</a:t>
            </a:r>
          </a:p>
          <a:p>
            <a:pPr lvl="1">
              <a:lnSpc>
                <a:spcPct val="100000"/>
              </a:lnSpc>
            </a:pPr>
            <a:r>
              <a:rPr lang="en-US"/>
              <a:t>“Could you give an example of what you mean by…”</a:t>
            </a:r>
          </a:p>
          <a:p>
            <a:pPr lvl="1">
              <a:lnSpc>
                <a:spcPct val="100000"/>
              </a:lnSpc>
            </a:pPr>
            <a:r>
              <a:rPr lang="en-US"/>
              <a:t>“Has anyone else had a difference experience/opinion?”</a:t>
            </a:r>
          </a:p>
          <a:p>
            <a:pPr>
              <a:lnSpc>
                <a:spcPct val="100000"/>
              </a:lnSpc>
            </a:pPr>
            <a:r>
              <a:rPr lang="en-US"/>
              <a:t>Summarizing and reflecting back what is said</a:t>
            </a:r>
          </a:p>
          <a:p>
            <a:pPr lvl="1">
              <a:lnSpc>
                <a:spcPct val="100000"/>
              </a:lnSpc>
            </a:pPr>
            <a:r>
              <a:rPr lang="en-US"/>
              <a:t>What I’m hearing you say… is that right?</a:t>
            </a:r>
          </a:p>
          <a:p>
            <a:pPr>
              <a:lnSpc>
                <a:spcPct val="100000"/>
              </a:lnSpc>
            </a:pPr>
            <a:r>
              <a:rPr lang="en-US"/>
              <a:t>Avoid asking leading questions</a:t>
            </a:r>
          </a:p>
          <a:p>
            <a:pPr lvl="1"/>
            <a:r>
              <a:rPr lang="en-US"/>
              <a:t>“Don’t you think…”</a:t>
            </a:r>
          </a:p>
        </p:txBody>
      </p:sp>
      <p:sp>
        <p:nvSpPr>
          <p:cNvPr id="3" name="Slide Number Placeholder 2">
            <a:extLst>
              <a:ext uri="{FF2B5EF4-FFF2-40B4-BE49-F238E27FC236}">
                <a16:creationId xmlns:a16="http://schemas.microsoft.com/office/drawing/2014/main" id="{71D35A67-0257-866A-D707-E41AF24F331E}"/>
              </a:ext>
            </a:extLst>
          </p:cNvPr>
          <p:cNvSpPr>
            <a:spLocks noGrp="1"/>
          </p:cNvSpPr>
          <p:nvPr>
            <p:ph type="sldNum" sz="quarter" idx="12"/>
          </p:nvPr>
        </p:nvSpPr>
        <p:spPr/>
        <p:txBody>
          <a:bodyPr/>
          <a:lstStyle/>
          <a:p>
            <a:fld id="{2D7F2E39-D779-4320-B2B5-D58ED4E97F2F}" type="slidenum">
              <a:rPr lang="en-US" smtClean="0"/>
              <a:pPr/>
              <a:t>16</a:t>
            </a:fld>
            <a:endParaRPr lang="en-US"/>
          </a:p>
        </p:txBody>
      </p:sp>
      <p:sp>
        <p:nvSpPr>
          <p:cNvPr id="4" name="Title 3">
            <a:extLst>
              <a:ext uri="{FF2B5EF4-FFF2-40B4-BE49-F238E27FC236}">
                <a16:creationId xmlns:a16="http://schemas.microsoft.com/office/drawing/2014/main" id="{7DB71AB1-A3E8-375A-4A36-768649D5A595}"/>
              </a:ext>
            </a:extLst>
          </p:cNvPr>
          <p:cNvSpPr>
            <a:spLocks noGrp="1"/>
          </p:cNvSpPr>
          <p:nvPr>
            <p:ph type="title"/>
          </p:nvPr>
        </p:nvSpPr>
        <p:spPr/>
        <p:txBody>
          <a:bodyPr>
            <a:normAutofit fontScale="90000"/>
          </a:bodyPr>
          <a:lstStyle/>
          <a:p>
            <a:r>
              <a:rPr lang="en-US"/>
              <a:t>Using Probes and Asking Clarifying Questions</a:t>
            </a:r>
          </a:p>
        </p:txBody>
      </p:sp>
      <p:sp>
        <p:nvSpPr>
          <p:cNvPr id="5" name="TextBox 4">
            <a:extLst>
              <a:ext uri="{FF2B5EF4-FFF2-40B4-BE49-F238E27FC236}">
                <a16:creationId xmlns:a16="http://schemas.microsoft.com/office/drawing/2014/main" id="{4BE27AF8-1EF3-690F-EA84-68E1CCD825D8}"/>
              </a:ext>
            </a:extLst>
          </p:cNvPr>
          <p:cNvSpPr txBox="1"/>
          <p:nvPr/>
        </p:nvSpPr>
        <p:spPr>
          <a:xfrm>
            <a:off x="3520068" y="6356350"/>
            <a:ext cx="6096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cs typeface="Arial"/>
              </a:rPr>
              <a:t>Source: Omni Institute (2013), “Toolkit for Conducting Focus Groups”</a:t>
            </a:r>
            <a:endParaRPr lang="en-US" sz="1400" dirty="0"/>
          </a:p>
        </p:txBody>
      </p:sp>
    </p:spTree>
    <p:extLst>
      <p:ext uri="{BB962C8B-B14F-4D97-AF65-F5344CB8AC3E}">
        <p14:creationId xmlns:p14="http://schemas.microsoft.com/office/powerpoint/2010/main" val="2208081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077A9E-6CA5-B5F0-6F73-AD5A44EB2446}"/>
              </a:ext>
            </a:extLst>
          </p:cNvPr>
          <p:cNvSpPr>
            <a:spLocks noGrp="1"/>
          </p:cNvSpPr>
          <p:nvPr>
            <p:ph idx="1"/>
          </p:nvPr>
        </p:nvSpPr>
        <p:spPr/>
        <p:txBody>
          <a:bodyPr/>
          <a:lstStyle/>
          <a:p>
            <a:r>
              <a:rPr lang="en-US"/>
              <a:t>Keeping the focus group moving</a:t>
            </a:r>
          </a:p>
          <a:p>
            <a:r>
              <a:rPr lang="en-US"/>
              <a:t>Checking in with participants</a:t>
            </a:r>
          </a:p>
          <a:p>
            <a:r>
              <a:rPr lang="en-US"/>
              <a:t>Not rushing participants</a:t>
            </a:r>
          </a:p>
          <a:p>
            <a:r>
              <a:rPr lang="en-US"/>
              <a:t>Familiarity with the </a:t>
            </a:r>
            <a:r>
              <a:rPr lang="en-US" dirty="0"/>
              <a:t>focus </a:t>
            </a:r>
            <a:r>
              <a:rPr lang="en-US"/>
              <a:t>group questions and using it efficiently</a:t>
            </a:r>
          </a:p>
          <a:p>
            <a:endParaRPr lang="en-US"/>
          </a:p>
          <a:p>
            <a:endParaRPr lang="en-US"/>
          </a:p>
        </p:txBody>
      </p:sp>
      <p:sp>
        <p:nvSpPr>
          <p:cNvPr id="3" name="Slide Number Placeholder 2">
            <a:extLst>
              <a:ext uri="{FF2B5EF4-FFF2-40B4-BE49-F238E27FC236}">
                <a16:creationId xmlns:a16="http://schemas.microsoft.com/office/drawing/2014/main" id="{0A85A194-C9CE-295F-F729-A9F34B364851}"/>
              </a:ext>
            </a:extLst>
          </p:cNvPr>
          <p:cNvSpPr>
            <a:spLocks noGrp="1"/>
          </p:cNvSpPr>
          <p:nvPr>
            <p:ph type="sldNum" sz="quarter" idx="12"/>
          </p:nvPr>
        </p:nvSpPr>
        <p:spPr/>
        <p:txBody>
          <a:bodyPr/>
          <a:lstStyle/>
          <a:p>
            <a:fld id="{2D7F2E39-D779-4320-B2B5-D58ED4E97F2F}" type="slidenum">
              <a:rPr lang="en-US" smtClean="0"/>
              <a:pPr/>
              <a:t>17</a:t>
            </a:fld>
            <a:endParaRPr lang="en-US"/>
          </a:p>
        </p:txBody>
      </p:sp>
      <p:sp>
        <p:nvSpPr>
          <p:cNvPr id="4" name="Title 3">
            <a:extLst>
              <a:ext uri="{FF2B5EF4-FFF2-40B4-BE49-F238E27FC236}">
                <a16:creationId xmlns:a16="http://schemas.microsoft.com/office/drawing/2014/main" id="{0B7E792E-430D-0C77-6742-FB8EF9DB9C68}"/>
              </a:ext>
            </a:extLst>
          </p:cNvPr>
          <p:cNvSpPr>
            <a:spLocks noGrp="1"/>
          </p:cNvSpPr>
          <p:nvPr>
            <p:ph type="title"/>
          </p:nvPr>
        </p:nvSpPr>
        <p:spPr/>
        <p:txBody>
          <a:bodyPr/>
          <a:lstStyle/>
          <a:p>
            <a:r>
              <a:rPr lang="en-US"/>
              <a:t>Time Management</a:t>
            </a:r>
          </a:p>
        </p:txBody>
      </p:sp>
      <p:sp>
        <p:nvSpPr>
          <p:cNvPr id="5" name="TextBox 4">
            <a:extLst>
              <a:ext uri="{FF2B5EF4-FFF2-40B4-BE49-F238E27FC236}">
                <a16:creationId xmlns:a16="http://schemas.microsoft.com/office/drawing/2014/main" id="{C4A1568F-8772-BA23-6DBE-E6C3AE0BF361}"/>
              </a:ext>
            </a:extLst>
          </p:cNvPr>
          <p:cNvSpPr txBox="1"/>
          <p:nvPr/>
        </p:nvSpPr>
        <p:spPr>
          <a:xfrm>
            <a:off x="3520068" y="6356350"/>
            <a:ext cx="6096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cs typeface="Arial"/>
              </a:rPr>
              <a:t>Source: Omni Institute (2013), “Toolkit for Conducting Focus Groups”</a:t>
            </a:r>
            <a:endParaRPr lang="en-US" sz="1400" dirty="0"/>
          </a:p>
        </p:txBody>
      </p:sp>
    </p:spTree>
    <p:extLst>
      <p:ext uri="{BB962C8B-B14F-4D97-AF65-F5344CB8AC3E}">
        <p14:creationId xmlns:p14="http://schemas.microsoft.com/office/powerpoint/2010/main" val="30295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0E61D8-371A-B7DD-938E-6DA82CC00CEF}"/>
              </a:ext>
            </a:extLst>
          </p:cNvPr>
          <p:cNvSpPr>
            <a:spLocks noGrp="1"/>
          </p:cNvSpPr>
          <p:nvPr>
            <p:ph idx="1"/>
          </p:nvPr>
        </p:nvSpPr>
        <p:spPr/>
        <p:txBody>
          <a:bodyPr vert="horz" lIns="91440" tIns="45720" rIns="91440" bIns="45720" rtlCol="0" anchor="t">
            <a:normAutofit/>
          </a:bodyPr>
          <a:lstStyle/>
          <a:p>
            <a:r>
              <a:rPr lang="en-US" dirty="0">
                <a:latin typeface="Arial"/>
                <a:cs typeface="Arial"/>
              </a:rPr>
              <a:t>The project team member co-facilitating with you will take care of all recordings and notes during the focus group. </a:t>
            </a:r>
            <a:endParaRPr lang="en-US" dirty="0"/>
          </a:p>
        </p:txBody>
      </p:sp>
      <p:sp>
        <p:nvSpPr>
          <p:cNvPr id="3" name="Slide Number Placeholder 2">
            <a:extLst>
              <a:ext uri="{FF2B5EF4-FFF2-40B4-BE49-F238E27FC236}">
                <a16:creationId xmlns:a16="http://schemas.microsoft.com/office/drawing/2014/main" id="{FF131D4B-4A3D-B0CB-1CBF-B9DB6ABB1551}"/>
              </a:ext>
            </a:extLst>
          </p:cNvPr>
          <p:cNvSpPr>
            <a:spLocks noGrp="1"/>
          </p:cNvSpPr>
          <p:nvPr>
            <p:ph type="sldNum" sz="quarter" idx="12"/>
          </p:nvPr>
        </p:nvSpPr>
        <p:spPr/>
        <p:txBody>
          <a:bodyPr/>
          <a:lstStyle/>
          <a:p>
            <a:fld id="{2D7F2E39-D779-4320-B2B5-D58ED4E97F2F}" type="slidenum">
              <a:rPr lang="en-US" smtClean="0"/>
              <a:pPr/>
              <a:t>18</a:t>
            </a:fld>
            <a:endParaRPr lang="en-US"/>
          </a:p>
        </p:txBody>
      </p:sp>
      <p:sp>
        <p:nvSpPr>
          <p:cNvPr id="4" name="Title 3">
            <a:extLst>
              <a:ext uri="{FF2B5EF4-FFF2-40B4-BE49-F238E27FC236}">
                <a16:creationId xmlns:a16="http://schemas.microsoft.com/office/drawing/2014/main" id="{4B65BA86-C927-0988-9C47-6D37E5678A7F}"/>
              </a:ext>
            </a:extLst>
          </p:cNvPr>
          <p:cNvSpPr>
            <a:spLocks noGrp="1"/>
          </p:cNvSpPr>
          <p:nvPr>
            <p:ph type="title"/>
          </p:nvPr>
        </p:nvSpPr>
        <p:spPr/>
        <p:txBody>
          <a:bodyPr/>
          <a:lstStyle/>
          <a:p>
            <a:r>
              <a:rPr lang="en-US" dirty="0"/>
              <a:t>Recording and </a:t>
            </a:r>
            <a:r>
              <a:rPr lang="en-US"/>
              <a:t>Note taking</a:t>
            </a:r>
            <a:endParaRPr lang="en-US" dirty="0"/>
          </a:p>
        </p:txBody>
      </p:sp>
    </p:spTree>
    <p:extLst>
      <p:ext uri="{BB962C8B-B14F-4D97-AF65-F5344CB8AC3E}">
        <p14:creationId xmlns:p14="http://schemas.microsoft.com/office/powerpoint/2010/main" val="3211396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D557B3-E5F1-C785-4B44-5BBB26E028E6}"/>
              </a:ext>
            </a:extLst>
          </p:cNvPr>
          <p:cNvSpPr>
            <a:spLocks noGrp="1"/>
          </p:cNvSpPr>
          <p:nvPr>
            <p:ph type="ctrTitle"/>
          </p:nvPr>
        </p:nvSpPr>
        <p:spPr/>
        <p:txBody>
          <a:bodyPr/>
          <a:lstStyle/>
          <a:p>
            <a:r>
              <a:rPr lang="en-US" dirty="0">
                <a:latin typeface="Arial Black"/>
              </a:rPr>
              <a:t>Co-Facilitation Practice</a:t>
            </a:r>
            <a:endParaRPr lang="en-US" dirty="0" err="1"/>
          </a:p>
        </p:txBody>
      </p:sp>
      <p:sp>
        <p:nvSpPr>
          <p:cNvPr id="8" name="Text Placeholder 7">
            <a:extLst>
              <a:ext uri="{FF2B5EF4-FFF2-40B4-BE49-F238E27FC236}">
                <a16:creationId xmlns:a16="http://schemas.microsoft.com/office/drawing/2014/main" id="{0AA0EDA8-660E-F345-0BB1-2F754757B66C}"/>
              </a:ext>
            </a:extLst>
          </p:cNvPr>
          <p:cNvSpPr>
            <a:spLocks noGrp="1"/>
          </p:cNvSpPr>
          <p:nvPr>
            <p:ph type="body" sz="half" idx="2"/>
          </p:nvPr>
        </p:nvSpPr>
        <p:spPr/>
        <p:txBody>
          <a:bodyPr vert="horz" lIns="91440" tIns="45720" rIns="91440" bIns="45720" rtlCol="0" anchor="t">
            <a:normAutofit/>
          </a:bodyPr>
          <a:lstStyle/>
          <a:p>
            <a:r>
              <a:rPr lang="en-US">
                <a:latin typeface="Arial"/>
                <a:cs typeface="Arial"/>
              </a:rPr>
              <a:t>Let's practice what we've learned in breakout rooms.</a:t>
            </a:r>
            <a:endParaRPr lang="en-US"/>
          </a:p>
        </p:txBody>
      </p:sp>
      <p:sp>
        <p:nvSpPr>
          <p:cNvPr id="3" name="Slide Number Placeholder 2">
            <a:extLst>
              <a:ext uri="{FF2B5EF4-FFF2-40B4-BE49-F238E27FC236}">
                <a16:creationId xmlns:a16="http://schemas.microsoft.com/office/drawing/2014/main" id="{6F7AE116-FD78-8B73-F3C7-B8318C7D3BF7}"/>
              </a:ext>
            </a:extLst>
          </p:cNvPr>
          <p:cNvSpPr>
            <a:spLocks noGrp="1"/>
          </p:cNvSpPr>
          <p:nvPr>
            <p:ph type="sldNum" sz="quarter" idx="4294967295"/>
          </p:nvPr>
        </p:nvSpPr>
        <p:spPr>
          <a:xfrm>
            <a:off x="11769725" y="6356350"/>
            <a:ext cx="422275" cy="365125"/>
          </a:xfrm>
        </p:spPr>
        <p:txBody>
          <a:bodyPr/>
          <a:lstStyle/>
          <a:p>
            <a:fld id="{2D7F2E39-D779-4320-B2B5-D58ED4E97F2F}" type="slidenum">
              <a:rPr lang="en-US" smtClean="0"/>
              <a:pPr/>
              <a:t>19</a:t>
            </a:fld>
            <a:endParaRPr lang="en-US"/>
          </a:p>
        </p:txBody>
      </p:sp>
    </p:spTree>
    <p:extLst>
      <p:ext uri="{BB962C8B-B14F-4D97-AF65-F5344CB8AC3E}">
        <p14:creationId xmlns:p14="http://schemas.microsoft.com/office/powerpoint/2010/main" val="1033910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F792F83-0A8F-FFBB-7367-1B209A4FD48E}"/>
              </a:ext>
            </a:extLst>
          </p:cNvPr>
          <p:cNvSpPr>
            <a:spLocks noGrp="1"/>
          </p:cNvSpPr>
          <p:nvPr>
            <p:ph type="ctrTitle"/>
          </p:nvPr>
        </p:nvSpPr>
        <p:spPr/>
        <p:txBody>
          <a:bodyPr>
            <a:normAutofit/>
          </a:bodyPr>
          <a:lstStyle/>
          <a:p>
            <a:r>
              <a:rPr lang="en-US" sz="4800"/>
              <a:t>Research Ethics </a:t>
            </a:r>
          </a:p>
        </p:txBody>
      </p:sp>
      <p:sp>
        <p:nvSpPr>
          <p:cNvPr id="7" name="Text Placeholder 6">
            <a:extLst>
              <a:ext uri="{FF2B5EF4-FFF2-40B4-BE49-F238E27FC236}">
                <a16:creationId xmlns:a16="http://schemas.microsoft.com/office/drawing/2014/main" id="{792AE964-ABBF-D231-EC58-E22EDF60AEFD}"/>
              </a:ext>
            </a:extLst>
          </p:cNvPr>
          <p:cNvSpPr>
            <a:spLocks noGrp="1"/>
          </p:cNvSpPr>
          <p:nvPr>
            <p:ph type="body" sz="half" idx="2"/>
          </p:nvPr>
        </p:nvSpPr>
        <p:spPr/>
        <p:txBody>
          <a:bodyPr vert="horz" lIns="91440" tIns="45720" rIns="91440" bIns="45720" rtlCol="0" anchor="t">
            <a:normAutofit/>
          </a:bodyPr>
          <a:lstStyle/>
          <a:p>
            <a:r>
              <a:rPr lang="en-US" sz="2800" dirty="0">
                <a:latin typeface="Arial"/>
                <a:cs typeface="Arial"/>
              </a:rPr>
              <a:t>What are they and why do they matter?</a:t>
            </a:r>
          </a:p>
        </p:txBody>
      </p:sp>
      <p:sp>
        <p:nvSpPr>
          <p:cNvPr id="4" name="Slide Number Placeholder 3">
            <a:extLst>
              <a:ext uri="{FF2B5EF4-FFF2-40B4-BE49-F238E27FC236}">
                <a16:creationId xmlns:a16="http://schemas.microsoft.com/office/drawing/2014/main" id="{88286A1A-2506-5F09-FDA8-7FAF77914A57}"/>
              </a:ext>
            </a:extLst>
          </p:cNvPr>
          <p:cNvSpPr>
            <a:spLocks noGrp="1"/>
          </p:cNvSpPr>
          <p:nvPr>
            <p:ph type="sldNum" sz="quarter" idx="4294967295"/>
          </p:nvPr>
        </p:nvSpPr>
        <p:spPr>
          <a:xfrm>
            <a:off x="11769725" y="6356350"/>
            <a:ext cx="422275" cy="365125"/>
          </a:xfrm>
        </p:spPr>
        <p:txBody>
          <a:bodyPr/>
          <a:lstStyle/>
          <a:p>
            <a:fld id="{2D7F2E39-D779-4320-B2B5-D58ED4E97F2F}" type="slidenum">
              <a:rPr lang="en-US" smtClean="0"/>
              <a:pPr/>
              <a:t>20</a:t>
            </a:fld>
            <a:endParaRPr lang="en-US"/>
          </a:p>
        </p:txBody>
      </p:sp>
    </p:spTree>
    <p:extLst>
      <p:ext uri="{BB962C8B-B14F-4D97-AF65-F5344CB8AC3E}">
        <p14:creationId xmlns:p14="http://schemas.microsoft.com/office/powerpoint/2010/main" val="1114312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DE2E677-442F-B37E-E16B-EA25C1091883}"/>
              </a:ext>
            </a:extLst>
          </p:cNvPr>
          <p:cNvSpPr>
            <a:spLocks noGrp="1"/>
          </p:cNvSpPr>
          <p:nvPr>
            <p:ph idx="1"/>
          </p:nvPr>
        </p:nvSpPr>
        <p:spPr/>
        <p:txBody>
          <a:bodyPr vert="horz" lIns="91440" tIns="45720" rIns="91440" bIns="45720" rtlCol="0" anchor="t">
            <a:normAutofit/>
          </a:bodyPr>
          <a:lstStyle/>
          <a:p>
            <a:pPr>
              <a:lnSpc>
                <a:spcPct val="100000"/>
              </a:lnSpc>
            </a:pPr>
            <a:r>
              <a:rPr lang="en-US" b="1" dirty="0"/>
              <a:t>WHAT:</a:t>
            </a:r>
            <a:r>
              <a:rPr lang="en-US" dirty="0"/>
              <a:t> Research Ethics are standards that govern the conduct of scientific researchers. Maintaining ethical principles is important for protecting the dignity, rights, and welfare of research participants. </a:t>
            </a:r>
          </a:p>
          <a:p>
            <a:pPr>
              <a:lnSpc>
                <a:spcPct val="100000"/>
              </a:lnSpc>
            </a:pPr>
            <a:endParaRPr lang="en-US" dirty="0"/>
          </a:p>
          <a:p>
            <a:pPr>
              <a:lnSpc>
                <a:spcPct val="100000"/>
              </a:lnSpc>
            </a:pPr>
            <a:r>
              <a:rPr lang="en-US" b="1" dirty="0">
                <a:latin typeface="Arial"/>
                <a:cs typeface="Arial"/>
              </a:rPr>
              <a:t>WHY</a:t>
            </a:r>
            <a:r>
              <a:rPr lang="en-US" dirty="0">
                <a:latin typeface="Arial"/>
                <a:cs typeface="Arial"/>
              </a:rPr>
              <a:t>: 1) Research ethics promote research goals such as knowledge and truth, 2) Research ethics support values such as trust, mutual respect and fairness, and 3) Research ethics ensure that researchers can be held accountable to the public. </a:t>
            </a:r>
            <a:endParaRPr lang="en-US" dirty="0">
              <a:cs typeface="Arial"/>
            </a:endParaRPr>
          </a:p>
          <a:p>
            <a:pPr lvl="2">
              <a:lnSpc>
                <a:spcPct val="100000"/>
              </a:lnSpc>
            </a:pPr>
            <a:endParaRPr lang="en-US" dirty="0"/>
          </a:p>
          <a:p>
            <a:pPr lvl="2">
              <a:lnSpc>
                <a:spcPct val="100000"/>
              </a:lnSpc>
            </a:pPr>
            <a:endParaRPr lang="en-US" dirty="0"/>
          </a:p>
          <a:p>
            <a:pPr marL="57150" lvl="2" indent="0">
              <a:lnSpc>
                <a:spcPct val="100000"/>
              </a:lnSpc>
              <a:buNone/>
            </a:pPr>
            <a:endParaRPr lang="en-US" dirty="0"/>
          </a:p>
        </p:txBody>
      </p:sp>
      <p:sp>
        <p:nvSpPr>
          <p:cNvPr id="4" name="Slide Number Placeholder 3">
            <a:extLst>
              <a:ext uri="{FF2B5EF4-FFF2-40B4-BE49-F238E27FC236}">
                <a16:creationId xmlns:a16="http://schemas.microsoft.com/office/drawing/2014/main" id="{72435597-D8D4-60AE-4F34-663F996008EB}"/>
              </a:ext>
            </a:extLst>
          </p:cNvPr>
          <p:cNvSpPr>
            <a:spLocks noGrp="1"/>
          </p:cNvSpPr>
          <p:nvPr>
            <p:ph type="sldNum" sz="quarter" idx="12"/>
          </p:nvPr>
        </p:nvSpPr>
        <p:spPr/>
        <p:txBody>
          <a:bodyPr/>
          <a:lstStyle/>
          <a:p>
            <a:fld id="{2D7F2E39-D779-4320-B2B5-D58ED4E97F2F}" type="slidenum">
              <a:rPr lang="en-US" smtClean="0"/>
              <a:pPr/>
              <a:t>21</a:t>
            </a:fld>
            <a:endParaRPr lang="en-US"/>
          </a:p>
        </p:txBody>
      </p:sp>
      <p:sp>
        <p:nvSpPr>
          <p:cNvPr id="6" name="Title 5">
            <a:extLst>
              <a:ext uri="{FF2B5EF4-FFF2-40B4-BE49-F238E27FC236}">
                <a16:creationId xmlns:a16="http://schemas.microsoft.com/office/drawing/2014/main" id="{C620C3C7-F8A5-F9C0-91CF-FCF00D348BF7}"/>
              </a:ext>
            </a:extLst>
          </p:cNvPr>
          <p:cNvSpPr>
            <a:spLocks noGrp="1"/>
          </p:cNvSpPr>
          <p:nvPr>
            <p:ph type="title"/>
          </p:nvPr>
        </p:nvSpPr>
        <p:spPr/>
        <p:txBody>
          <a:bodyPr>
            <a:normAutofit/>
          </a:bodyPr>
          <a:lstStyle/>
          <a:p>
            <a:r>
              <a:rPr lang="en-US"/>
              <a:t>Research Ethics 101</a:t>
            </a:r>
          </a:p>
        </p:txBody>
      </p:sp>
      <p:sp>
        <p:nvSpPr>
          <p:cNvPr id="15" name="TextBox 14">
            <a:extLst>
              <a:ext uri="{FF2B5EF4-FFF2-40B4-BE49-F238E27FC236}">
                <a16:creationId xmlns:a16="http://schemas.microsoft.com/office/drawing/2014/main" id="{DBD30702-6262-073D-E154-D7AE486DD23E}"/>
              </a:ext>
            </a:extLst>
          </p:cNvPr>
          <p:cNvSpPr txBox="1"/>
          <p:nvPr/>
        </p:nvSpPr>
        <p:spPr>
          <a:xfrm>
            <a:off x="4723395" y="6356350"/>
            <a:ext cx="5420344" cy="307777"/>
          </a:xfrm>
          <a:prstGeom prst="rect">
            <a:avLst/>
          </a:prstGeom>
          <a:noFill/>
        </p:spPr>
        <p:txBody>
          <a:bodyPr wrap="square" rtlCol="0">
            <a:spAutoFit/>
          </a:bodyPr>
          <a:lstStyle/>
          <a:p>
            <a:r>
              <a:rPr lang="en-US" sz="1400"/>
              <a:t>Sources: WHO website (2023), Resnik, D. (2020)</a:t>
            </a:r>
          </a:p>
        </p:txBody>
      </p:sp>
    </p:spTree>
    <p:extLst>
      <p:ext uri="{BB962C8B-B14F-4D97-AF65-F5344CB8AC3E}">
        <p14:creationId xmlns:p14="http://schemas.microsoft.com/office/powerpoint/2010/main" val="4267952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AF630580-C7A0-A74A-3C9D-844B37E79D1A}"/>
              </a:ext>
            </a:extLst>
          </p:cNvPr>
          <p:cNvSpPr>
            <a:spLocks noGrp="1"/>
          </p:cNvSpPr>
          <p:nvPr>
            <p:ph idx="1"/>
          </p:nvPr>
        </p:nvSpPr>
        <p:spPr>
          <a:xfrm>
            <a:off x="800493" y="1912960"/>
            <a:ext cx="5000134" cy="4437605"/>
          </a:xfrm>
        </p:spPr>
        <p:txBody>
          <a:bodyPr vert="horz" lIns="91440" tIns="45720" rIns="91440" bIns="45720" rtlCol="0" anchor="t">
            <a:normAutofit fontScale="92500" lnSpcReduction="10000"/>
          </a:bodyPr>
          <a:lstStyle/>
          <a:p>
            <a:pPr marL="0" indent="0">
              <a:lnSpc>
                <a:spcPct val="150000"/>
              </a:lnSpc>
              <a:buNone/>
            </a:pPr>
            <a:r>
              <a:rPr lang="en-US" dirty="0"/>
              <a:t>Research Principles are rules or guidelines for doing research with </a:t>
            </a:r>
            <a:r>
              <a:rPr lang="en-US" b="1" dirty="0">
                <a:latin typeface="Arial"/>
                <a:cs typeface="Arial"/>
              </a:rPr>
              <a:t>people participating in research studies like Fatherhood TIES </a:t>
            </a:r>
            <a:r>
              <a:rPr lang="en-US" dirty="0">
                <a:latin typeface="Arial"/>
                <a:cs typeface="Arial"/>
              </a:rPr>
              <a:t>or “Human Subjects”  </a:t>
            </a:r>
            <a:endParaRPr lang="en-US" dirty="0">
              <a:cs typeface="Arial"/>
            </a:endParaRPr>
          </a:p>
          <a:p>
            <a:pPr marL="0" indent="0">
              <a:lnSpc>
                <a:spcPct val="150000"/>
              </a:lnSpc>
              <a:buNone/>
            </a:pPr>
            <a:r>
              <a:rPr lang="en-US" sz="1800" dirty="0"/>
              <a:t>Human Subjects are:</a:t>
            </a:r>
          </a:p>
          <a:p>
            <a:pPr marL="798513" lvl="2">
              <a:lnSpc>
                <a:spcPct val="150000"/>
              </a:lnSpc>
            </a:pPr>
            <a:r>
              <a:rPr lang="en-US" dirty="0">
                <a:latin typeface="Arial"/>
                <a:cs typeface="Arial"/>
              </a:rPr>
              <a:t>“Living individuals about whom an investigator conducting research obtains: data through intervention or interaction with the individual, or identifiable private information."</a:t>
            </a:r>
            <a:r>
              <a:rPr lang="en-US" sz="1800" dirty="0">
                <a:latin typeface="Arial"/>
                <a:cs typeface="Arial"/>
              </a:rPr>
              <a:t> </a:t>
            </a:r>
            <a:r>
              <a:rPr lang="en-US" b="1" dirty="0">
                <a:latin typeface="Arial"/>
                <a:cs typeface="Arial"/>
              </a:rPr>
              <a:t> </a:t>
            </a:r>
            <a:endParaRPr lang="en-US" b="1" dirty="0">
              <a:cs typeface="Arial"/>
            </a:endParaRPr>
          </a:p>
          <a:p>
            <a:pPr marL="798513" lvl="2">
              <a:lnSpc>
                <a:spcPct val="150000"/>
              </a:lnSpc>
            </a:pPr>
            <a:r>
              <a:rPr lang="en-US" i="1" dirty="0">
                <a:latin typeface="Arial"/>
                <a:cs typeface="Arial"/>
              </a:rPr>
              <a:t>Federal regulations govern the treatment of human subjects.</a:t>
            </a:r>
            <a:endParaRPr lang="en-US" i="1" dirty="0">
              <a:cs typeface="Arial"/>
            </a:endParaRPr>
          </a:p>
          <a:p>
            <a:endParaRPr lang="en-US" dirty="0">
              <a:cs typeface="Arial" panose="020B0604020202020204" pitchFamily="34" charset="0"/>
            </a:endParaRPr>
          </a:p>
        </p:txBody>
      </p:sp>
      <p:sp>
        <p:nvSpPr>
          <p:cNvPr id="3" name="Slide Number Placeholder 2">
            <a:extLst>
              <a:ext uri="{FF2B5EF4-FFF2-40B4-BE49-F238E27FC236}">
                <a16:creationId xmlns:a16="http://schemas.microsoft.com/office/drawing/2014/main" id="{4ABDA109-0085-3B6D-51A3-3D6E4DD0B23B}"/>
              </a:ext>
            </a:extLst>
          </p:cNvPr>
          <p:cNvSpPr>
            <a:spLocks noGrp="1"/>
          </p:cNvSpPr>
          <p:nvPr>
            <p:ph type="sldNum" sz="quarter" idx="12"/>
          </p:nvPr>
        </p:nvSpPr>
        <p:spPr/>
        <p:txBody>
          <a:bodyPr/>
          <a:lstStyle/>
          <a:p>
            <a:fld id="{2D7F2E39-D779-4320-B2B5-D58ED4E97F2F}" type="slidenum">
              <a:rPr lang="en-US" smtClean="0"/>
              <a:pPr/>
              <a:t>22</a:t>
            </a:fld>
            <a:endParaRPr lang="en-US"/>
          </a:p>
        </p:txBody>
      </p:sp>
      <p:sp>
        <p:nvSpPr>
          <p:cNvPr id="8" name="Title 7">
            <a:extLst>
              <a:ext uri="{FF2B5EF4-FFF2-40B4-BE49-F238E27FC236}">
                <a16:creationId xmlns:a16="http://schemas.microsoft.com/office/drawing/2014/main" id="{1359D37C-F5B9-85E4-AD35-CAF0319FF11C}"/>
              </a:ext>
            </a:extLst>
          </p:cNvPr>
          <p:cNvSpPr>
            <a:spLocks noGrp="1"/>
          </p:cNvSpPr>
          <p:nvPr>
            <p:ph type="title"/>
          </p:nvPr>
        </p:nvSpPr>
        <p:spPr>
          <a:xfrm>
            <a:off x="696798" y="695325"/>
            <a:ext cx="4962524" cy="1002193"/>
          </a:xfrm>
        </p:spPr>
        <p:txBody>
          <a:bodyPr/>
          <a:lstStyle/>
          <a:p>
            <a:r>
              <a:rPr lang="en-US" sz="3200" dirty="0"/>
              <a:t>Key Principles for treatment of </a:t>
            </a:r>
            <a:r>
              <a:rPr lang="en-US" sz="3200" u="sng" dirty="0"/>
              <a:t>Human Subjects</a:t>
            </a:r>
            <a:r>
              <a:rPr lang="en-US" sz="3200" dirty="0"/>
              <a:t> in Research</a:t>
            </a:r>
          </a:p>
        </p:txBody>
      </p:sp>
      <p:graphicFrame>
        <p:nvGraphicFramePr>
          <p:cNvPr id="11" name="Content Placeholder 1">
            <a:extLst>
              <a:ext uri="{FF2B5EF4-FFF2-40B4-BE49-F238E27FC236}">
                <a16:creationId xmlns:a16="http://schemas.microsoft.com/office/drawing/2014/main" id="{A86FE6D6-AD91-5DA3-5F58-E449DE787266}"/>
              </a:ext>
            </a:extLst>
          </p:cNvPr>
          <p:cNvGraphicFramePr>
            <a:graphicFrameLocks noGrp="1"/>
          </p:cNvGraphicFramePr>
          <p:nvPr>
            <p:ph type="pic" sz="quarter" idx="13"/>
            <p:extLst>
              <p:ext uri="{D42A27DB-BD31-4B8C-83A1-F6EECF244321}">
                <p14:modId xmlns:p14="http://schemas.microsoft.com/office/powerpoint/2010/main" val="2800507731"/>
              </p:ext>
            </p:extLst>
          </p:nvPr>
        </p:nvGraphicFramePr>
        <p:xfrm>
          <a:off x="6391374" y="0"/>
          <a:ext cx="5363852"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TextBox 29">
            <a:extLst>
              <a:ext uri="{FF2B5EF4-FFF2-40B4-BE49-F238E27FC236}">
                <a16:creationId xmlns:a16="http://schemas.microsoft.com/office/drawing/2014/main" id="{50B7C2D6-46E3-23F0-1842-743727B7536F}"/>
              </a:ext>
            </a:extLst>
          </p:cNvPr>
          <p:cNvSpPr txBox="1"/>
          <p:nvPr/>
        </p:nvSpPr>
        <p:spPr>
          <a:xfrm>
            <a:off x="6391373" y="695325"/>
            <a:ext cx="486056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cs typeface="Arial"/>
              </a:rPr>
              <a:t>Belmont Principles:</a:t>
            </a:r>
          </a:p>
        </p:txBody>
      </p:sp>
    </p:spTree>
    <p:extLst>
      <p:ext uri="{BB962C8B-B14F-4D97-AF65-F5344CB8AC3E}">
        <p14:creationId xmlns:p14="http://schemas.microsoft.com/office/powerpoint/2010/main" val="811598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A0A69E-A4F2-1D6D-E674-9455A11F76B7}"/>
              </a:ext>
            </a:extLst>
          </p:cNvPr>
          <p:cNvSpPr>
            <a:spLocks noGrp="1"/>
          </p:cNvSpPr>
          <p:nvPr>
            <p:ph idx="1"/>
          </p:nvPr>
        </p:nvSpPr>
        <p:spPr/>
        <p:txBody>
          <a:bodyPr vert="horz" lIns="91440" tIns="45720" rIns="91440" bIns="45720" rtlCol="0" anchor="t">
            <a:normAutofit/>
          </a:bodyPr>
          <a:lstStyle/>
          <a:p>
            <a:pPr marL="0" indent="0">
              <a:buNone/>
            </a:pPr>
            <a:endParaRPr lang="en-US" sz="2800" dirty="0"/>
          </a:p>
          <a:p>
            <a:pPr marL="342900" indent="-342900">
              <a:spcBef>
                <a:spcPts val="0"/>
              </a:spcBef>
              <a:buFont typeface="Symbol" panose="05050102010706020507" pitchFamily="18" charset="2"/>
              <a:buChar char=""/>
            </a:pPr>
            <a:r>
              <a:rPr lang="en-US" kern="100" dirty="0">
                <a:latin typeface="+mn-lt"/>
                <a:ea typeface="Calibri"/>
                <a:cs typeface="Times New Roman"/>
              </a:rPr>
              <a:t>You have an obligation to keep focus group participants’ information private. </a:t>
            </a:r>
            <a:endParaRPr lang="en-US" kern="100" dirty="0">
              <a:latin typeface="+mn-lt"/>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en-US" kern="100" dirty="0">
                <a:latin typeface="+mn-lt"/>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kern="100" dirty="0">
                <a:latin typeface="+mn-lt"/>
                <a:ea typeface="Calibri" panose="020F0502020204030204" pitchFamily="34" charset="0"/>
                <a:cs typeface="Times New Roman" panose="02020603050405020304" pitchFamily="18" charset="0"/>
              </a:rPr>
              <a:t>You can</a:t>
            </a:r>
            <a:r>
              <a:rPr lang="en-US" kern="100" dirty="0">
                <a:effectLst/>
                <a:latin typeface="+mn-lt"/>
                <a:ea typeface="Calibri" panose="020F0502020204030204" pitchFamily="34" charset="0"/>
                <a:cs typeface="Times New Roman" panose="02020603050405020304" pitchFamily="18" charset="0"/>
              </a:rPr>
              <a:t> help assure people that the information they share will remain private. </a:t>
            </a:r>
          </a:p>
          <a:p>
            <a:pPr marL="800100" lvl="1" indent="-342900">
              <a:spcBef>
                <a:spcPts val="0"/>
              </a:spcBef>
              <a:buFont typeface="Symbol" panose="05050102010706020507" pitchFamily="18" charset="2"/>
              <a:buChar char=""/>
            </a:pPr>
            <a:r>
              <a:rPr lang="en-US" kern="100" dirty="0">
                <a:latin typeface="+mn-lt"/>
                <a:ea typeface="Calibri" panose="020F0502020204030204" pitchFamily="34" charset="0"/>
                <a:cs typeface="Times New Roman" panose="02020603050405020304" pitchFamily="18" charset="0"/>
              </a:rPr>
              <a:t>N</a:t>
            </a:r>
            <a:r>
              <a:rPr lang="en-US" kern="100" dirty="0">
                <a:effectLst/>
                <a:latin typeface="+mn-lt"/>
                <a:ea typeface="Calibri" panose="020F0502020204030204" pitchFamily="34" charset="0"/>
                <a:cs typeface="Times New Roman" panose="02020603050405020304" pitchFamily="18" charset="0"/>
              </a:rPr>
              <a:t>ever share any information about specific people in the focus group except with MDRC team members. This means: </a:t>
            </a:r>
          </a:p>
          <a:p>
            <a:pPr marL="1200150" lvl="2" indent="-285750">
              <a:spcBef>
                <a:spcPts val="0"/>
              </a:spcBef>
              <a:buFont typeface="Courier New" panose="02070309020205020404" pitchFamily="49" charset="0"/>
              <a:buChar char="o"/>
            </a:pPr>
            <a:r>
              <a:rPr lang="en-US" sz="2200" kern="100" dirty="0">
                <a:effectLst/>
                <a:latin typeface="+mn-lt"/>
                <a:ea typeface="Calibri" panose="020F0502020204030204" pitchFamily="34" charset="0"/>
                <a:cs typeface="Times New Roman" panose="02020603050405020304" pitchFamily="18" charset="0"/>
              </a:rPr>
              <a:t>Not telling friends or family members who attended the group. </a:t>
            </a:r>
          </a:p>
          <a:p>
            <a:pPr marL="1200150" lvl="2" indent="-285750">
              <a:spcBef>
                <a:spcPts val="0"/>
              </a:spcBef>
              <a:buFont typeface="Courier New" panose="02070309020205020404" pitchFamily="49" charset="0"/>
              <a:buChar char="o"/>
            </a:pPr>
            <a:r>
              <a:rPr lang="en-US" sz="2200" kern="100" dirty="0">
                <a:effectLst/>
                <a:latin typeface="+mn-lt"/>
                <a:ea typeface="Calibri" panose="020F0502020204030204" pitchFamily="34" charset="0"/>
                <a:cs typeface="Times New Roman" panose="02020603050405020304" pitchFamily="18" charset="0"/>
              </a:rPr>
              <a:t>Not telling friends or family members what was said in the group. </a:t>
            </a:r>
          </a:p>
          <a:p>
            <a:endParaRPr lang="en-US" sz="2800" dirty="0"/>
          </a:p>
        </p:txBody>
      </p:sp>
      <p:sp>
        <p:nvSpPr>
          <p:cNvPr id="3" name="Slide Number Placeholder 2">
            <a:extLst>
              <a:ext uri="{FF2B5EF4-FFF2-40B4-BE49-F238E27FC236}">
                <a16:creationId xmlns:a16="http://schemas.microsoft.com/office/drawing/2014/main" id="{6B41EFDA-46AE-B5FD-D5BB-19D92B56BBB8}"/>
              </a:ext>
            </a:extLst>
          </p:cNvPr>
          <p:cNvSpPr>
            <a:spLocks noGrp="1"/>
          </p:cNvSpPr>
          <p:nvPr>
            <p:ph type="sldNum" sz="quarter" idx="12"/>
          </p:nvPr>
        </p:nvSpPr>
        <p:spPr/>
        <p:txBody>
          <a:bodyPr/>
          <a:lstStyle/>
          <a:p>
            <a:fld id="{2D7F2E39-D779-4320-B2B5-D58ED4E97F2F}" type="slidenum">
              <a:rPr lang="en-US" smtClean="0"/>
              <a:pPr/>
              <a:t>23</a:t>
            </a:fld>
            <a:endParaRPr lang="en-US"/>
          </a:p>
        </p:txBody>
      </p:sp>
      <p:sp>
        <p:nvSpPr>
          <p:cNvPr id="4" name="Title 3">
            <a:extLst>
              <a:ext uri="{FF2B5EF4-FFF2-40B4-BE49-F238E27FC236}">
                <a16:creationId xmlns:a16="http://schemas.microsoft.com/office/drawing/2014/main" id="{03456943-257F-4560-44BA-46888B8A1C48}"/>
              </a:ext>
            </a:extLst>
          </p:cNvPr>
          <p:cNvSpPr>
            <a:spLocks noGrp="1"/>
          </p:cNvSpPr>
          <p:nvPr>
            <p:ph type="title"/>
          </p:nvPr>
        </p:nvSpPr>
        <p:spPr>
          <a:xfrm>
            <a:off x="838200" y="1199670"/>
            <a:ext cx="10515600" cy="1002193"/>
          </a:xfrm>
        </p:spPr>
        <p:txBody>
          <a:bodyPr/>
          <a:lstStyle/>
          <a:p>
            <a:r>
              <a:rPr lang="en-US" dirty="0">
                <a:latin typeface="Arial Black"/>
              </a:rPr>
              <a:t>Privacy</a:t>
            </a:r>
            <a:endParaRPr lang="en-US" dirty="0"/>
          </a:p>
        </p:txBody>
      </p:sp>
    </p:spTree>
    <p:extLst>
      <p:ext uri="{BB962C8B-B14F-4D97-AF65-F5344CB8AC3E}">
        <p14:creationId xmlns:p14="http://schemas.microsoft.com/office/powerpoint/2010/main" val="320328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8E588-2233-D51A-D4C9-B03CFE128C04}"/>
              </a:ext>
            </a:extLst>
          </p:cNvPr>
          <p:cNvSpPr>
            <a:spLocks noGrp="1"/>
          </p:cNvSpPr>
          <p:nvPr>
            <p:ph type="ctrTitle"/>
          </p:nvPr>
        </p:nvSpPr>
        <p:spPr/>
        <p:txBody>
          <a:bodyPr/>
          <a:lstStyle/>
          <a:p>
            <a:r>
              <a:rPr lang="en-US"/>
              <a:t>Questions and Next Steps</a:t>
            </a:r>
          </a:p>
        </p:txBody>
      </p:sp>
      <p:sp>
        <p:nvSpPr>
          <p:cNvPr id="3" name="Text Placeholder 2">
            <a:extLst>
              <a:ext uri="{FF2B5EF4-FFF2-40B4-BE49-F238E27FC236}">
                <a16:creationId xmlns:a16="http://schemas.microsoft.com/office/drawing/2014/main" id="{DC55D5AB-8CD8-5050-16D0-3E0B480DEC2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07427820"/>
      </p:ext>
    </p:extLst>
  </p:cSld>
  <p:clrMapOvr>
    <a:masterClrMapping/>
  </p:clrMapOvr>
</p:sld>
</file>

<file path=ppt/theme/theme1.xml><?xml version="1.0" encoding="utf-8"?>
<a:theme xmlns:a="http://schemas.openxmlformats.org/drawingml/2006/main" name="Office Theme">
  <a:themeElements>
    <a:clrScheme name="Fatherhood TIES">
      <a:dk1>
        <a:sysClr val="windowText" lastClr="000000"/>
      </a:dk1>
      <a:lt1>
        <a:sysClr val="window" lastClr="FFFFFF"/>
      </a:lt1>
      <a:dk2>
        <a:srgbClr val="44546A"/>
      </a:dk2>
      <a:lt2>
        <a:srgbClr val="E7E6E6"/>
      </a:lt2>
      <a:accent1>
        <a:srgbClr val="00858A"/>
      </a:accent1>
      <a:accent2>
        <a:srgbClr val="EA6A20"/>
      </a:accent2>
      <a:accent3>
        <a:srgbClr val="7C6992"/>
      </a:accent3>
      <a:accent4>
        <a:srgbClr val="F5A800"/>
      </a:accent4>
      <a:accent5>
        <a:srgbClr val="0D3B66"/>
      </a:accent5>
      <a:accent6>
        <a:srgbClr val="FF006E"/>
      </a:accent6>
      <a:hlink>
        <a:srgbClr val="0563C1"/>
      </a:hlink>
      <a:folHlink>
        <a:srgbClr val="954F72"/>
      </a:folHlink>
    </a:clrScheme>
    <a:fontScheme name="Fatherhood TIE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therhood TIES Project PPT Template.potx" id="{8274A988-4814-4F57-97B1-ABE75B99FE23}" vid="{6BF5BCEB-6145-41DE-94B4-E708F4FCE1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FECCEAB972F340B58BA4EB4F370838" ma:contentTypeVersion="14" ma:contentTypeDescription="Create a new document." ma:contentTypeScope="" ma:versionID="e645fd39eb437be6248366a5901eefe0">
  <xsd:schema xmlns:xsd="http://www.w3.org/2001/XMLSchema" xmlns:xs="http://www.w3.org/2001/XMLSchema" xmlns:p="http://schemas.microsoft.com/office/2006/metadata/properties" xmlns:ns2="548e1c4c-1c11-499e-b7f3-b6b43e5dd756" xmlns:ns3="fa614ed0-b02d-4dc8-bb70-b14443ec8b2d" targetNamespace="http://schemas.microsoft.com/office/2006/metadata/properties" ma:root="true" ma:fieldsID="1ca3f8a26190eb25272cd99dcd5494aa" ns2:_="" ns3:_="">
    <xsd:import namespace="548e1c4c-1c11-499e-b7f3-b6b43e5dd756"/>
    <xsd:import namespace="fa614ed0-b02d-4dc8-bb70-b14443ec8b2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8e1c4c-1c11-499e-b7f3-b6b43e5dd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ec6505-d2f2-46f6-902a-7e5430d9f4f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614ed0-b02d-4dc8-bb70-b14443ec8b2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0c1999f-309e-4622-8d7f-be7e8abb5c16}" ma:internalName="TaxCatchAll" ma:showField="CatchAllData" ma:web="fa614ed0-b02d-4dc8-bb70-b14443ec8b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a614ed0-b02d-4dc8-bb70-b14443ec8b2d" xsi:nil="true"/>
    <lcf76f155ced4ddcb4097134ff3c332f xmlns="548e1c4c-1c11-499e-b7f3-b6b43e5dd756">
      <Terms xmlns="http://schemas.microsoft.com/office/infopath/2007/PartnerControls"/>
    </lcf76f155ced4ddcb4097134ff3c332f>
    <SharedWithUsers xmlns="fa614ed0-b02d-4dc8-bb70-b14443ec8b2d">
      <UserInfo>
        <DisplayName>Rose Palma</DisplayName>
        <AccountId>199</AccountId>
        <AccountType/>
      </UserInfo>
      <UserInfo>
        <DisplayName>Dara Lewis</DisplayName>
        <AccountId>98</AccountId>
        <AccountType/>
      </UserInfo>
      <UserInfo>
        <DisplayName>Niko Leiva</DisplayName>
        <AccountId>225</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03B2D4-1DA6-4524-B53E-2CC837D65559}">
  <ds:schemaRefs>
    <ds:schemaRef ds:uri="548e1c4c-1c11-499e-b7f3-b6b43e5dd756"/>
    <ds:schemaRef ds:uri="fa614ed0-b02d-4dc8-bb70-b14443ec8b2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E0AD39B-26C3-491F-94F6-2332AAE47A0E}">
  <ds:schemaRefs>
    <ds:schemaRef ds:uri="http://schemas.microsoft.com/office/2006/metadata/properties"/>
    <ds:schemaRef ds:uri="548e1c4c-1c11-499e-b7f3-b6b43e5dd756"/>
    <ds:schemaRef ds:uri="http://schemas.microsoft.com/office/2006/documentManagement/types"/>
    <ds:schemaRef ds:uri="http://purl.org/dc/elements/1.1/"/>
    <ds:schemaRef ds:uri="http://purl.org/dc/terms/"/>
    <ds:schemaRef ds:uri="http://schemas.microsoft.com/office/infopath/2007/PartnerControls"/>
    <ds:schemaRef ds:uri="http://www.w3.org/XML/1998/namespace"/>
    <ds:schemaRef ds:uri="http://schemas.openxmlformats.org/package/2006/metadata/core-properties"/>
    <ds:schemaRef ds:uri="fa614ed0-b02d-4dc8-bb70-b14443ec8b2d"/>
    <ds:schemaRef ds:uri="http://purl.org/dc/dcmitype/"/>
  </ds:schemaRefs>
</ds:datastoreItem>
</file>

<file path=customXml/itemProps3.xml><?xml version="1.0" encoding="utf-8"?>
<ds:datastoreItem xmlns:ds="http://schemas.openxmlformats.org/officeDocument/2006/customXml" ds:itemID="{86FD8BFC-FB96-4B11-B440-D136ABF424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Fatherhood TIES Project PPT Template</Template>
  <TotalTime>3933</TotalTime>
  <Words>1182</Words>
  <Application>Microsoft Office PowerPoint</Application>
  <PresentationFormat>Widescreen</PresentationFormat>
  <Paragraphs>170</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Agenda</vt:lpstr>
      <vt:lpstr>ICE Breaker</vt:lpstr>
      <vt:lpstr>PowerPoint Presentation</vt:lpstr>
      <vt:lpstr>Overview of the TIES Study</vt:lpstr>
      <vt:lpstr>Focus Group Co-Facilitation</vt:lpstr>
      <vt:lpstr>Steps for Facilitating a Focus Group</vt:lpstr>
      <vt:lpstr>1. Informed Consent</vt:lpstr>
      <vt:lpstr>1. How to get informed consent?</vt:lpstr>
      <vt:lpstr>2. Creating Community Agreements</vt:lpstr>
      <vt:lpstr>Steps for creating Community Agreements </vt:lpstr>
      <vt:lpstr>3. Building Connections with fathers</vt:lpstr>
      <vt:lpstr>4. Facilitating the Discussion</vt:lpstr>
      <vt:lpstr>Tips for Guiding the Discussion</vt:lpstr>
      <vt:lpstr>Listening Skills</vt:lpstr>
      <vt:lpstr>Using Probes and Asking Clarifying Questions</vt:lpstr>
      <vt:lpstr>Time Management</vt:lpstr>
      <vt:lpstr>Recording and Note taking</vt:lpstr>
      <vt:lpstr>Co-Facilitation Practice</vt:lpstr>
      <vt:lpstr>Research Ethics </vt:lpstr>
      <vt:lpstr>Research Ethics 101</vt:lpstr>
      <vt:lpstr>Key Principles for treatment of Human Subjects in Research</vt:lpstr>
      <vt:lpstr>Privacy</vt:lpstr>
      <vt:lpstr>Questions and 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Introductions: This and/or That</dc:title>
  <dc:creator>Xavier Alemany</dc:creator>
  <cp:lastModifiedBy>Rose Palma</cp:lastModifiedBy>
  <cp:revision>39</cp:revision>
  <dcterms:created xsi:type="dcterms:W3CDTF">2022-12-05T14:11:44Z</dcterms:created>
  <dcterms:modified xsi:type="dcterms:W3CDTF">2024-05-31T19:24:04Z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0x01010045FECCEAB972F340B58BA4EB4F370838</vt:lpwstr>
  </property>
  <property fmtid="{D5CDD505-2E9C-101B-9397-08002B2CF9AE}" pid="3" name="MediaServiceImageTags">
    <vt:lpwstr/>
  </property>
</Properties>
</file>