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56" r:id="rId4"/>
    <p:sldId id="257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8D6F9-36E0-4FB2-B352-5B5E76EB5CD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92C20-9AC5-49F3-BE78-015FF9E6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8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Training Provider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04B7E-5B98-4E4A-841B-4F91500281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Validating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Validating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14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Validating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3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Firm application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Review and Payment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2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Review and Payment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77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User receives Firm application, ESA and receipt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92C20-9AC5-49F3-BE78-015FF9E6A0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0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36A9-C3E9-9288-7E91-46890D160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BC3A0-EE4F-CB4D-C898-104A29CEE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2C680-673A-E4B0-1F01-89CEB245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8315D-C709-DE9E-1155-0EF614AA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FA96F-7553-32C7-CEE4-5D12B2F5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2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39FF-D42D-1530-6E77-1207EE6D7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6D64A-914D-0538-AD5D-D77C4DFB9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842CB-EC1A-5501-543C-245C30D5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D5AC3-ED63-A794-9993-F2DA1C62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68ACD-29F1-7F4B-D357-2585C46D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24582-4E0F-8C52-46F8-1873E8009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37A99-454E-896D-4281-A44DFBA2E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5123A-1DE0-DE50-E328-C8DF66A6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F14E2-1DD8-FAD4-035B-EFD8CB48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7E0A2-4D76-AE49-3DF8-7BBE8CB8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2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22AE-9D01-2470-26F9-655689D3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C981-4258-DC04-15BC-9493ED05A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296D2-0A83-40FC-442A-745FCB42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D41D5-68B3-C336-8526-2245531F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0C73A-9A9A-0956-2010-BD94192F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9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0888-9EBF-D373-3508-1E23B21F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6BF92-CD73-A7CF-52CD-C7C2D6612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4534D-00E4-BC3C-8BA0-00F238FC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32ADE-1345-74BB-3532-751FDA14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7F0C7-F46A-A444-09DF-55128C12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5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967B-609C-656C-9B1C-3D628FB7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07B20-AAB4-5032-F815-A675C39EC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41EA9-7D44-6DAF-2204-4CA6A4EFB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C1680-56C2-42FF-09E2-BDE7E67FE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B0432-44EA-17D4-5339-52C3845B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B686B-003B-C2F5-707D-9C63866F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A35-8D0B-8685-419E-9F1E6C22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EB3EF-4A5F-408A-EDC4-011074CB5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048F7-8B20-AAD9-1A4D-621A03603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56140-9183-A51A-9D3D-27B6695EB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E2ACF-51C8-A7B7-C838-1F619900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8338A-F6E1-DECF-112F-E08046174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B403EA-E87F-CA48-0E6D-0A56D475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B41FF-D008-E74F-4818-C29D570E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E7E7-A477-EE4B-0BEA-583B884B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9C61B-C835-4AE1-4102-C6AB9A3A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72F53-B92C-4BB6-7582-3EC0C1BF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D6D5A-B2FE-667D-DE23-2577CD47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AA336-C448-FE94-C848-285557A2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857E3-2F45-1D95-4781-0A7F3820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CECDD-8D98-657B-253F-DEF03442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5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1B5E-88D8-30F9-3B51-BD7D95BD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EB4C4-5CA3-2799-FE46-D8F7F8FD7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22EC6-1756-0A48-D244-FB1B8274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F5483-80A9-2BBF-BBD4-93BE2178A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02C1-717B-B79D-66A1-3B5A78E4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AE159-10A7-0E38-4FA6-319A93E1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4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547C6-F1C9-34EF-AD40-2AAE1DC5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ECB6F3-C1E4-5E56-6395-967AAD53C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146B1-0C97-AF3D-C6F9-D56F9DDF3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4D781-BF9C-8562-8153-0F03F9CE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D030B-61CC-C472-F150-9B0C76EE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A0420-E064-3A27-B33A-D5FE1802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246B3D-1AF8-3527-619C-58610B71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269B2-7E2B-95C5-1A6C-46417D88E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6626-E20A-5C2C-4556-C65ABF62F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9CFF3-DB8D-4697-B8CC-000BA5EC11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BC7A-F5C8-6F00-4690-4DC18301B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6AF2-E4D8-3527-E57C-9B09E8D63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EBE028-C57B-499C-87C9-D6D984C75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E1EA-35EB-4C1D-F1CB-A25237E7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379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Application and Instructions for Firms Applying for Certification to Conduct Lead-Based Paint Activities and/or Renovations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7D0FB-DEA8-2E6A-B8B0-AA04D17E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3171"/>
            <a:ext cx="10515600" cy="257379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OMB Control No. 2070-0195</a:t>
            </a:r>
          </a:p>
        </p:txBody>
      </p:sp>
    </p:spTree>
    <p:extLst>
      <p:ext uri="{BB962C8B-B14F-4D97-AF65-F5344CB8AC3E}">
        <p14:creationId xmlns:p14="http://schemas.microsoft.com/office/powerpoint/2010/main" val="403143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C83F8AB-C952-106A-23BE-79EBA5195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28" y="146304"/>
            <a:ext cx="3684344" cy="63826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EC90D4-972D-9793-1287-2AABF3EB99AF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B4D765-DECF-E37F-2B3F-B83168E2E84C}"/>
              </a:ext>
            </a:extLst>
          </p:cNvPr>
          <p:cNvSpPr txBox="1"/>
          <p:nvPr/>
        </p:nvSpPr>
        <p:spPr>
          <a:xfrm>
            <a:off x="387706" y="6056985"/>
            <a:ext cx="210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EPA Form 8500-27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5AC18BF-00B7-ABC2-C0F4-08CC4442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076" y="1092476"/>
            <a:ext cx="8995848" cy="46730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A82E17-B44D-FA89-4246-0814193ECC59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E67458-B84D-44E9-187E-29BEADAD2B86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83250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D89F098-4EE8-817D-21C8-6C000F058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98" y="1119957"/>
            <a:ext cx="9580804" cy="46180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FE4AF3-28EC-87AA-2770-0752186CAC61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0CCF5-B155-EF0A-F132-FA7E24285212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235979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A0E9A5B-B98D-B891-07F0-D7F467ECF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09" y="1423655"/>
            <a:ext cx="9487662" cy="1755169"/>
          </a:xfrm>
          <a:prstGeom prst="rect">
            <a:avLst/>
          </a:prstGeom>
        </p:spPr>
      </p:pic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B10BC3B-FB16-123C-BEFB-FEEE589EA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10" y="3324860"/>
            <a:ext cx="9487662" cy="1435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041E5A-0AE3-DD91-19AF-645F6BA1C878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A2DBE-423D-3F4D-0E1B-41A86B79C1A1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143778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42E27A8-C8A7-1CD8-6FAF-AD98C4598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48" y="325294"/>
            <a:ext cx="5675103" cy="62074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7DB240-D361-7DC1-C7BC-E20897C8A1B7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C0C8C-0CDF-9BDE-B4FA-5EDEA288B3E5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60947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0266D57-44CD-0E9C-8BFB-0B6B6163C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790" y="65767"/>
            <a:ext cx="2666419" cy="67264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A1069B-1BD0-A64D-BDAE-6C85F6138414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1E740F-3636-3864-E572-C086AEF7614A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234943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64F5565-C4B1-6C4B-BAD1-02917CE77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31" y="578233"/>
            <a:ext cx="8408737" cy="57015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081E81-AFF7-316C-1F92-441E6259A496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3A230B-E2BC-CC0C-5E34-D051399644AC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57908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A8081C-5518-E84B-C45A-344840D81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7" y="1270572"/>
            <a:ext cx="10856485" cy="43168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96277C-75FC-BC0A-92FF-1568BC739425}"/>
              </a:ext>
            </a:extLst>
          </p:cNvPr>
          <p:cNvSpPr txBox="1"/>
          <p:nvPr/>
        </p:nvSpPr>
        <p:spPr>
          <a:xfrm>
            <a:off x="544286" y="6335486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EPA Form No. 8500-027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3CFD8-0C2E-16C2-7225-403ADFA0E59B}"/>
              </a:ext>
            </a:extLst>
          </p:cNvPr>
          <p:cNvSpPr txBox="1"/>
          <p:nvPr/>
        </p:nvSpPr>
        <p:spPr>
          <a:xfrm>
            <a:off x="8734350" y="94107"/>
            <a:ext cx="305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OMB Control No. 2070-0195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Expiration: 2/28/2025</a:t>
            </a:r>
          </a:p>
        </p:txBody>
      </p:sp>
    </p:spTree>
    <p:extLst>
      <p:ext uri="{BB962C8B-B14F-4D97-AF65-F5344CB8AC3E}">
        <p14:creationId xmlns:p14="http://schemas.microsoft.com/office/powerpoint/2010/main" val="55283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157</Words>
  <Application>Microsoft Office PowerPoint</Application>
  <PresentationFormat>Widescreen</PresentationFormat>
  <Paragraphs>42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Application and Instructions for Firms Applying for Certification to Conduct Lead-Based Paint Activities and/or Renovations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Ferry, Kathleen</dc:creator>
  <cp:lastModifiedBy>Johnson, Amaris</cp:lastModifiedBy>
  <cp:revision>4</cp:revision>
  <dcterms:created xsi:type="dcterms:W3CDTF">2025-02-06T16:07:58Z</dcterms:created>
  <dcterms:modified xsi:type="dcterms:W3CDTF">2025-02-11T23:28:19Z</dcterms:modified>
</cp:coreProperties>
</file>