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2" r:id="rId6"/>
    <p:sldMasterId id="2147483689" r:id="rId7"/>
  </p:sldMasterIdLst>
  <p:notesMasterIdLst>
    <p:notesMasterId r:id="rId13"/>
  </p:notesMasterIdLst>
  <p:handoutMasterIdLst>
    <p:handoutMasterId r:id="rId14"/>
  </p:handoutMasterIdLst>
  <p:sldIdLst>
    <p:sldId id="4305" r:id="rId8"/>
    <p:sldId id="4367" r:id="rId9"/>
    <p:sldId id="4359" r:id="rId10"/>
    <p:sldId id="4364" r:id="rId11"/>
    <p:sldId id="4360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310A1E-EF15-02C8-D96B-96991E4A149E}" name="Klemick, Heather" initials="KH" userId="S::klemick.heather@epa.gov::e7495d64-eae1-40fb-86fb-3a4ddc098616" providerId="AD"/>
  <p188:author id="{56C1C824-4832-0DF2-FCE4-C7FCE3110944}" name="Wehling, Carrie" initials="WC" userId="S::Wehling.Carrie@epa.gov::0aff52bc-8992-4205-9c9b-9a30892a7997" providerId="AD"/>
  <p188:author id="{8CACF424-443D-E8EE-2CE0-35BE71889065}" name="Canavan, Sheila" initials="CS" userId="S::Canavan.Sheila@epa.gov::a8439cb7-2a32-4433-a617-2935e15ae4d8" providerId="AD"/>
  <p188:author id="{9D7BCC2C-53D6-F6DF-82E5-C05B7646A5D2}" name="Eklund, Bridget" initials="BE" userId="S::Eklund.Bridget@epa.gov::e6c892c4-53c1-4bec-b9e8-3c4073ce5698" providerId="AD"/>
  <p188:author id="{15F54236-F9E7-7448-5F7B-5C51BB6F7872}" name="Silagi, William" initials="SW" userId="S::silagi.william@epa.gov::6c9dfe72-e78c-4ea6-9b62-f7a425eed1e1" providerId="AD"/>
  <p188:author id="{DD998436-B193-4C6F-0C97-A0ACBFD83CC4}" name="Anderson, Steve (he/him/his)" initials="A(" userId="S::anderson.steve@epa.gov::9c833d26-324b-41c6-a2f1-9b2228d5182d" providerId="AD"/>
  <p188:author id="{142A8C42-B21B-2F9B-5ACF-0125FB164407}" name="Theising, Adam" initials="TA" userId="S::Theising.Adam@epa.gov::3d7404c7-917c-4350-8197-00e5432fe388" providerId="AD"/>
  <p188:author id="{80BEDE51-6060-18D8-0FDB-6F2E20EB3105}" name="Flaherty, Colleen" initials="FC" userId="S::Flaherty.Colleen@epa.gov::73af1ec8-0799-407e-81bb-d1983c09aa8d" providerId="AD"/>
  <p188:author id="{4B0E8E52-2E0C-03D8-B868-837F5F6518CA}" name="Deck, Peter (he/him/his)" initials="DP(" userId="S::Deck.Peter@epa.gov::abe1e49e-c9fd-41de-bb49-f2f7ac4f27dc" providerId="AD"/>
  <p188:author id="{66241E56-4136-91EF-0B3E-1CC44625357A}" name="Burneson, Eric" initials="BE" userId="S::Burneson.Eric@epa.gov::0cf0cfa4-48dd-44e9-a0d3-2537104932fe" providerId="AD"/>
  <p188:author id="{A874895E-0389-4FDE-BB98-EA9E870F00EB}" name="Freedhoff, Michal" initials="FM" userId="S::Freedhoff.Michal@epa.gov::75ccd41c-2b4f-4200-9fd8-3633e84f146e" providerId="AD"/>
  <p188:author id="{2607F35E-D5CF-6AA1-9CA3-8D1D587AE6B4}" name="Murphy, Eileen" initials="ME" userId="S::murphy.eileen@epa.gov::2031cf9b-becd-4716-8607-67c39f1bb318" providerId="AD"/>
  <p188:author id="{D587235F-21A2-06A4-DB11-E68194482F53}" name="Anderson, Steve (he/him/his)" initials="AS(" userId="S::Anderson.Steve@epa.gov::9c833d26-324b-41c6-a2f1-9b2228d5182d" providerId="AD"/>
  <p188:author id="{A0FC6567-3445-0A54-F073-30AA4A5E8B15}" name="Edmonds, Marc" initials="EM" userId="S::Edmonds.Marc@epa.gov::aed0cfdb-9319-443d-b6a9-8afd881cc916" providerId="AD"/>
  <p188:author id="{97C58D6C-5142-43C8-85C9-B8CF802DA393}" name="Nalven, Heidi" initials="NH" userId="S::Nalven.Heidi@epa.gov::1d113519-0297-4f11-997b-9e75cc7cf7bd" providerId="AD"/>
  <p188:author id="{696FB271-935E-9609-CB95-EF5C329549EA}" name="Myer, Mark" initials="MM" userId="S::Myer.Mark@epa.gov::21001807-98de-41e5-ad99-7abb6dc40485" providerId="AD"/>
  <p188:author id="{9FF5E17B-5A5D-0C44-7982-E6488DF156F2}" name="Wolf, Joel" initials="WJ" userId="S::Wolf.Joel@epa.gov::8e30a4be-c1f0-43ac-a079-b9d7bcd4b1b3" providerId="AD"/>
  <p188:author id="{D3A4F686-085C-3108-BC7B-2A7D6624B6E6}" name="EPA" initials="EPA" userId="EPA" providerId="None"/>
  <p188:author id="{BFCDA695-79B7-67FF-2B4B-C9B1E2AE2FDF}" name="Silagi, William" initials="WAS" userId="Silagi, William" providerId="None"/>
  <p188:author id="{DCF3B69F-A59A-F209-43EE-C6497FD3A965}" name="Edmonds, Marc" initials="EM" userId="S::edmonds.marc@epa.gov::aed0cfdb-9319-443d-b6a9-8afd881cc916" providerId="AD"/>
  <p188:author id="{7D4EFC9F-FF95-229C-AA45-E3E88B095A0E}" name="Deck, Peter (he/him/his)" initials="D(" userId="S::deck.peter@epa.gov::abe1e49e-c9fd-41de-bb49-f2f7ac4f27dc" providerId="AD"/>
  <p188:author id="{7751CCAF-3873-B69B-EC13-FF2C1670E98B}" name="Monroe, Albert" initials="MA" userId="S::Monroe.Albert@epa.gov::4c35028e-c977-48d7-98d9-a671a2febae5" providerId="AD"/>
  <p188:author id="{7BC459B9-A3E2-F5C1-00C9-AA225133CFEA}" name="Greene, Ashley" initials="GA" userId="Greene, Ashley" providerId="None"/>
  <p188:author id="{CA8AC2C1-924E-851A-D3E6-04B38480A140}" name="Soares, Barbara" initials="SB" userId="S::soares.barbara@epa.gov::033fdac2-1c6f-4ac6-86ac-bde6eab003a5" providerId="AD"/>
  <p188:author id="{A89431CD-3AEB-E2B6-9986-ABB37B54D8F7}" name="Greene, Ashley" initials="GA" userId="S::greene.ashley@epa.gov::7f151d5a-aff0-488f-a9d1-6dca51b0693d" providerId="AD"/>
  <p188:author id="{EA7982CD-D9DF-6E34-D050-0E8296B911CF}" name="Murphy, Eileen" initials="ME" userId="S::Murphy.Eileen@epa.gov::2031cf9b-becd-4716-8607-67c39f1bb318" providerId="AD"/>
  <p188:author id="{336B8BCF-A7F8-FE09-5A7F-600EE872A8EF}" name="Albert, Ryan" initials="AR" userId="S::Albert.Ryan@epa.gov::845c2cf8-7271-4aff-a258-8c05e72d2696" providerId="AD"/>
  <p188:author id="{2C0B93D2-9451-4779-10CC-8C27D30B6068}" name="Kramek, Niva" initials="KN" userId="S::kramek.niva@epa.gov::979986b1-2005-41bf-8b83-3c1b697e1ed1" providerId="AD"/>
  <p188:author id="{81EF7AD6-FDF3-8E57-B2C8-B75E0744249B}" name="Webster, Morgan" initials="WM" userId="S::webster.morgan@epa.gov::4fac68ad-a385-4fa5-959b-31d369458856" providerId="AD"/>
  <p188:author id="{17B756E0-653D-B34E-41BE-B4F947B0CA06}" name="Brown, James" initials="BJ" userId="S::Brown.James@epa.gov::1edd1479-23c1-41b8-9080-ac133e2f0327" providerId="AD"/>
  <p188:author id="{63C727E2-4A2B-57D6-F48F-6220653F0842}" name="Alexis Lan" initials="AL" userId="Alexis Lan" providerId="None"/>
  <p188:author id="{97F090E2-E9CC-6D9D-5A7B-2C29C056A1CE}" name="Freedhoff, Michal" initials="FM" userId="S::freedhoff.michal@epa.gov::75ccd41c-2b4f-4200-9fd8-3633e84f146e" providerId="AD"/>
  <p188:author id="{98B154E4-8686-08D6-1390-62DA8764645F}" name="Brisse, Claire" initials="BC" userId="S::brisse.claire@epa.gov::62eb7f4f-25cd-442b-a170-fbc3de1c2968" providerId="AD"/>
  <p188:author id="{57A0BDF1-D5CB-1440-0DF6-B297C675298D}" name="Summers, Kelly" initials="SK" userId="S::Summers.Kelly@epa.gov::5b1c542f-e6c5-45bf-bbaa-e9e701bf901e" providerId="AD"/>
  <p188:author id="{9F98F0FB-160E-9F49-8054-FE4E037AF5CE}" name="Thaler, Elizabeth" initials="TE" userId="S::thaler.elizabeth@epa.gov::d0e53fc8-b6ff-457e-8149-d04cbfd0b53e" providerId="AD"/>
  <p188:author id="{9EE245FC-0142-66D2-A61C-56AA32286C30}" name="Myer, Mark" initials="MM" userId="S::myer.mark@epa.gov::21001807-98de-41e5-ad99-7abb6dc404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AC0000"/>
    <a:srgbClr val="CFD5EA"/>
    <a:srgbClr val="252592"/>
    <a:srgbClr val="7272B7"/>
    <a:srgbClr val="DAEDEF"/>
    <a:srgbClr val="BBE0E3"/>
    <a:srgbClr val="396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AD2637-EB8B-2D02-48BF-C65907AFCD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632C8-3B45-1DEC-B677-D5374141DC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2889-2250-4435-9632-AF18A3CC5FD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14A17-12FD-F603-DCF2-CD756C9ACF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27844-223A-10CF-11E6-E6BB10BF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F802-CA1D-4E6D-BCD1-31E9067A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77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668D-2C8C-461F-BBE3-9C4FBB4CF1C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605FD-E7E3-42AD-B8F4-29429CCD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19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2AFA9-DC70-12AD-7DC4-CB3362B6B3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5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4672-44C7-DB38-663D-1DCD8E745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070BB-94E2-F507-C6AA-9F1B81180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1A0C-40F7-C6C0-EA29-3644C431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B9FD-A8AC-4A33-85F2-02D60566A1B2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C73C-B0E5-23D0-2346-78308C9D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17E0-002B-1B8E-4562-DFA12B38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2CD5-28E6-91D0-FE85-0F065164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79F63-58E3-CCF6-754C-B25069B2E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3AF95-4E0B-9A41-54C6-B192666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93F-1ABD-4EEE-BA76-F7D8EAD022C9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8F41-23A3-22AF-EE65-3C4DEBF8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BE73-A44D-72A2-EFFB-63C599EC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86B3A-0921-07DF-720F-B55118B0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190F1-51BF-2FCA-CDDD-972B67CD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A868-DDA3-B318-561E-17E0EB7A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D63E-3A5F-4745-A6D3-994DA7F4A09D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EE811-2D9E-C1AE-2469-A134E573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25A2-8060-F4B3-512C-3C07886B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676400"/>
            <a:ext cx="6502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64A9-BBF3-44C5-B9C9-B6F950861763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508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4538-3841-4C4F-9073-76C0892E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15E8-7B1E-4050-9C96-59F1B903D23E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758C-EA2A-4A50-A1AD-522D04F0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17B5-58A0-428C-9BCE-55A7ED214F65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365D-9A16-4BA3-9AD6-7A8C6314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FD7D-07A1-4079-AD04-2A9B66EF5219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71EA-3782-4166-97C8-AAADCADF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0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739E-4AD0-4451-90BA-0D0282E1B120}" type="datetime1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E4C4-E1CA-4E1E-A27C-9DD523AE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A745-3698-4292-9B8E-1BF982128E32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1955-BFE2-427A-A4AD-7D48EE5E6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5E6E-4027-4DFA-801E-433D7136190B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8EA-B5F5-4132-A87F-968ACDDE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6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87B1-FC91-46A9-B865-52338934A2B1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AB35-060F-452B-B5C6-17062077C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2A1C-4427-9596-DF65-1676CFFE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BF69-E0F7-C4B4-379B-DF428D20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A719-66EE-1D1D-EA93-14C0A23A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8DDF-6E32-4A83-86E2-1019125A3D9A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939A-7480-35D8-4C59-208AB0AA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66BA2-FF76-064D-DF04-7926CEDE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1DEB-A4E2-4892-B911-1DF363BA3F3B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2131-E1E1-4E5A-98F8-FEF9892E3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err="1"/>
              <a:t>lev</a:t>
            </a:r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AA29-7EC8-4963-A50C-FA8FD8D127B9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A38E-3003-4321-B09D-20158E2E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600200"/>
            <a:ext cx="25908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5692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B62D-815A-41B7-AA76-A0A921DD8D9D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E007-90AC-4F41-A5D3-ABE5E9385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31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D6B2-32A2-4C8A-8506-B2562D7E738A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36FD-AA11-4579-A8DE-5C6C4BDBF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3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667000"/>
            <a:ext cx="103632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FFA1-066B-48EA-A7C2-0367A8331E9F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3811-04C1-4EEA-B968-7D9A6FFA3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F111-D2B5-4B5B-8973-872CEFBF01B5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9C86-7C3B-48AC-AC32-0E94A552F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600200"/>
            <a:ext cx="10363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CAD7-3C9A-4BC9-BFB0-E543BFEDDA2D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8F25-1BF6-4DE0-A386-D9D9F0B3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0" y="3048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0" y="15240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0" y="20574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508000" y="838200"/>
            <a:ext cx="0" cy="1219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7" name="Line 28"/>
          <p:cNvSpPr>
            <a:spLocks noChangeShapeType="1"/>
          </p:cNvSpPr>
          <p:nvPr userDrawn="1"/>
        </p:nvSpPr>
        <p:spPr bwMode="auto">
          <a:xfrm flipV="1">
            <a:off x="508000" y="5676900"/>
            <a:ext cx="0" cy="381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pSp>
        <p:nvGrpSpPr>
          <p:cNvPr id="2" name="Group 40"/>
          <p:cNvGrpSpPr/>
          <p:nvPr userDrawn="1"/>
        </p:nvGrpSpPr>
        <p:grpSpPr>
          <a:xfrm>
            <a:off x="0" y="5638800"/>
            <a:ext cx="12192000" cy="1143000"/>
            <a:chOff x="0" y="5638800"/>
            <a:chExt cx="9144000" cy="1143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5638800"/>
              <a:ext cx="9144000" cy="1143000"/>
              <a:chOff x="0" y="5638800"/>
              <a:chExt cx="9144000" cy="1143000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0" y="5638800"/>
                <a:ext cx="9144000" cy="1143000"/>
                <a:chOff x="0" y="5638800"/>
                <a:chExt cx="9144000" cy="1143000"/>
              </a:xfrm>
            </p:grpSpPr>
            <p:sp>
              <p:nvSpPr>
                <p:cNvPr id="46" name="Line 19"/>
                <p:cNvSpPr>
                  <a:spLocks noChangeShapeType="1"/>
                </p:cNvSpPr>
                <p:nvPr/>
              </p:nvSpPr>
              <p:spPr bwMode="auto">
                <a:xfrm>
                  <a:off x="0" y="6248400"/>
                  <a:ext cx="9144000" cy="0"/>
                </a:xfrm>
                <a:prstGeom prst="line">
                  <a:avLst/>
                </a:prstGeom>
                <a:noFill/>
                <a:ln w="523875">
                  <a:solidFill>
                    <a:srgbClr val="3D52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7" name="Oval 20"/>
                <p:cNvSpPr>
                  <a:spLocks noChangeArrowheads="1"/>
                </p:cNvSpPr>
                <p:nvPr/>
              </p:nvSpPr>
              <p:spPr bwMode="auto">
                <a:xfrm>
                  <a:off x="152400" y="5638800"/>
                  <a:ext cx="1219200" cy="1143000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pic>
              <p:nvPicPr>
                <p:cNvPr id="48" name="Picture 21" descr="epa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01613" y="5638800"/>
                  <a:ext cx="1093788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Oval 22"/>
                <p:cNvSpPr>
                  <a:spLocks noChangeArrowheads="1"/>
                </p:cNvSpPr>
                <p:nvPr/>
              </p:nvSpPr>
              <p:spPr bwMode="auto">
                <a:xfrm>
                  <a:off x="134938" y="5638800"/>
                  <a:ext cx="1233488" cy="1143000"/>
                </a:xfrm>
                <a:prstGeom prst="ellipse">
                  <a:avLst/>
                </a:prstGeom>
                <a:noFill/>
                <a:ln w="38735">
                  <a:solidFill>
                    <a:srgbClr val="3D52B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45" name="Rectangle 23"/>
              <p:cNvSpPr>
                <a:spLocks noChangeArrowheads="1"/>
              </p:cNvSpPr>
              <p:nvPr/>
            </p:nvSpPr>
            <p:spPr bwMode="auto">
              <a:xfrm>
                <a:off x="3362325" y="6038850"/>
                <a:ext cx="5181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800" baseline="0">
                    <a:solidFill>
                      <a:schemeClr val="bg1"/>
                    </a:solidFill>
                    <a:latin typeface="+mj-lt"/>
                  </a:rPr>
                  <a:t>Office of Pollution Prevention and Toxics</a:t>
                </a:r>
                <a:endParaRPr lang="en-US" sz="2000" b="1" baseline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8591550" y="6096000"/>
              <a:ext cx="0" cy="30480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6604000" y="5105400"/>
            <a:ext cx="5384800" cy="609600"/>
          </a:xfrm>
          <a:prstGeom prst="rect">
            <a:avLst/>
          </a:prstGeom>
        </p:spPr>
        <p:txBody>
          <a:bodyPr/>
          <a:lstStyle>
            <a:lvl1pPr algn="r">
              <a:buNone/>
              <a:defRPr sz="280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5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322318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676400"/>
            <a:ext cx="6502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AEE-B081-48A9-8967-5F9ED8D38B9C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508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4538-3841-4C4F-9073-76C0892E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46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489E-6EE7-4F5E-9F8A-E792B94C24F0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758C-EA2A-4A50-A1AD-522D04F0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2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4E6D-9926-1576-54FA-1A67CBA9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E2E57-1935-02F7-23FD-EBEA4ACC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BC31E-021E-08C2-66DF-F0CE5929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E9BF-8C3B-4B86-86A2-DB2EDDB4CDB3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4AA47-751D-60FD-FBE4-FE869791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6C76-A76A-474F-F92E-8DF71363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0350-59AC-4A70-9D1A-9686F93328E5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365D-9A16-4BA3-9AD6-7A8C6314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0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4FAD-B33A-4FBE-8BF7-94EEE0FEC0AF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71EA-3782-4166-97C8-AAADCADF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96BD-EBFA-4DFE-A2A0-DF3BF331F9A3}" type="datetime1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E4C4-E1CA-4E1E-A27C-9DD523AE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3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DEAE-119B-4397-9B5F-489AEBBEF81E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1955-BFE2-427A-A4AD-7D48EE5E6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9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A18D-C512-4E6C-B2A2-5E05EB64849B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8EA-B5F5-4132-A87F-968ACDDE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5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095E-A1C9-48CF-A1D1-EC7FB0C85BEC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AB35-060F-452B-B5C6-17062077C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4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A287-B34C-476B-9539-EDA60EC5A173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2131-E1E1-4E5A-98F8-FEF9892E3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7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err="1"/>
              <a:t>lev</a:t>
            </a:r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64CD-ABB2-43D1-A6FB-0AF2FFF4F0FA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A38E-3003-4321-B09D-20158E2E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4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600200"/>
            <a:ext cx="25908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5692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136E-EBC7-4E16-BE26-0F1C7BC6420A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E007-90AC-4F41-A5D3-ABE5E9385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38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0B5D-2F40-4B10-BAFF-ECD6086F1DE3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36FD-AA11-4579-A8DE-5C6C4BDBF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F40A-4D5E-DD3A-A81D-503E4755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CBE4-435E-451C-FE72-5465C043C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180B1-CB28-A2C4-6038-AFB8818DE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2956B-C033-28E3-78FE-662434FB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6076-BE23-49F5-BDD3-12BA36C78665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47434-1904-7F80-A297-E7EC5593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B9BDD-7903-AD0B-02F4-C3125CB7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9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667000"/>
            <a:ext cx="103632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6557-480D-4082-BCD2-1D99040A7583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3811-04C1-4EEA-B968-7D9A6FFA3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31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2BC9-CF68-4742-AB45-C4F9F52AB44C}" type="datetime1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9C86-7C3B-48AC-AC32-0E94A552F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600200"/>
            <a:ext cx="10363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FFBF-A80E-4DC1-AA0A-C393E3DF0C72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8F25-1BF6-4DE0-A386-D9D9F0B3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3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0" y="3048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0" y="15240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0" y="2057400"/>
            <a:ext cx="12192000" cy="0"/>
          </a:xfrm>
          <a:prstGeom prst="line">
            <a:avLst/>
          </a:prstGeom>
          <a:noFill/>
          <a:ln w="635000">
            <a:solidFill>
              <a:srgbClr val="3D52B9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508000" y="838200"/>
            <a:ext cx="0" cy="1219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7" name="Line 28"/>
          <p:cNvSpPr>
            <a:spLocks noChangeShapeType="1"/>
          </p:cNvSpPr>
          <p:nvPr userDrawn="1"/>
        </p:nvSpPr>
        <p:spPr bwMode="auto">
          <a:xfrm flipV="1">
            <a:off x="508000" y="5676900"/>
            <a:ext cx="0" cy="381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pSp>
        <p:nvGrpSpPr>
          <p:cNvPr id="2" name="Group 40"/>
          <p:cNvGrpSpPr/>
          <p:nvPr userDrawn="1"/>
        </p:nvGrpSpPr>
        <p:grpSpPr>
          <a:xfrm>
            <a:off x="0" y="5638800"/>
            <a:ext cx="12192000" cy="1143000"/>
            <a:chOff x="0" y="5638800"/>
            <a:chExt cx="9144000" cy="1143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5638800"/>
              <a:ext cx="9144000" cy="1143000"/>
              <a:chOff x="0" y="5638800"/>
              <a:chExt cx="9144000" cy="1143000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0" y="5638800"/>
                <a:ext cx="9144000" cy="1143000"/>
                <a:chOff x="0" y="5638800"/>
                <a:chExt cx="9144000" cy="1143000"/>
              </a:xfrm>
            </p:grpSpPr>
            <p:sp>
              <p:nvSpPr>
                <p:cNvPr id="46" name="Line 19"/>
                <p:cNvSpPr>
                  <a:spLocks noChangeShapeType="1"/>
                </p:cNvSpPr>
                <p:nvPr/>
              </p:nvSpPr>
              <p:spPr bwMode="auto">
                <a:xfrm>
                  <a:off x="0" y="6248400"/>
                  <a:ext cx="9144000" cy="0"/>
                </a:xfrm>
                <a:prstGeom prst="line">
                  <a:avLst/>
                </a:prstGeom>
                <a:noFill/>
                <a:ln w="523875">
                  <a:solidFill>
                    <a:srgbClr val="3D52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7" name="Oval 20"/>
                <p:cNvSpPr>
                  <a:spLocks noChangeArrowheads="1"/>
                </p:cNvSpPr>
                <p:nvPr/>
              </p:nvSpPr>
              <p:spPr bwMode="auto">
                <a:xfrm>
                  <a:off x="152400" y="5638800"/>
                  <a:ext cx="1219200" cy="1143000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pic>
              <p:nvPicPr>
                <p:cNvPr id="48" name="Picture 21" descr="epa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01613" y="5638800"/>
                  <a:ext cx="1093788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Oval 22"/>
                <p:cNvSpPr>
                  <a:spLocks noChangeArrowheads="1"/>
                </p:cNvSpPr>
                <p:nvPr/>
              </p:nvSpPr>
              <p:spPr bwMode="auto">
                <a:xfrm>
                  <a:off x="134938" y="5638800"/>
                  <a:ext cx="1233488" cy="1143000"/>
                </a:xfrm>
                <a:prstGeom prst="ellipse">
                  <a:avLst/>
                </a:prstGeom>
                <a:noFill/>
                <a:ln w="38735">
                  <a:solidFill>
                    <a:srgbClr val="3D52B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45" name="Rectangle 23"/>
              <p:cNvSpPr>
                <a:spLocks noChangeArrowheads="1"/>
              </p:cNvSpPr>
              <p:nvPr/>
            </p:nvSpPr>
            <p:spPr bwMode="auto">
              <a:xfrm>
                <a:off x="3362325" y="6038850"/>
                <a:ext cx="5181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800" baseline="0">
                    <a:solidFill>
                      <a:schemeClr val="bg1"/>
                    </a:solidFill>
                    <a:latin typeface="+mj-lt"/>
                  </a:rPr>
                  <a:t>Office of Pollution Prevention and Toxics</a:t>
                </a:r>
                <a:endParaRPr lang="en-US" sz="2000" b="1" baseline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8591550" y="6096000"/>
              <a:ext cx="0" cy="30480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6604000" y="5105400"/>
            <a:ext cx="5384800" cy="609600"/>
          </a:xfrm>
          <a:prstGeom prst="rect">
            <a:avLst/>
          </a:prstGeom>
        </p:spPr>
        <p:txBody>
          <a:bodyPr/>
          <a:lstStyle>
            <a:lvl1pPr algn="r">
              <a:buNone/>
              <a:defRPr sz="280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5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89339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CE12-96D0-853D-610B-1B30F44D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E610E-53DE-528B-047B-0BF46F36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A604F-8C0E-BF81-9F90-809CDB290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24D19-26EA-3498-9A5E-8FA863267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FDEE9-40A2-4354-9D7C-129A11A7F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DCEA0-DE70-ED11-AB65-186E62A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D7A-9041-42BE-8F32-CCC2DC8FC17F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FE31B-4D9E-A87F-F632-36AF0F03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59F65-1DDC-C694-F538-3C89B0C1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B908-F02C-6CFA-783F-0E177CCA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0258B-509C-C1F0-D8F0-97693CF6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2EC9-1B0A-49BE-A242-DE843E8A4DDF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6B5CE-F32C-4E68-CBBE-96BABAE3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B22E5-0AE9-D3C6-7924-74F1F5B8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142B9-6340-F2A3-BC83-E5B1FC6C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414-5DEE-4302-AEE1-D2AD8F283844}" type="datetime1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F0E70-5A65-6C38-FB49-F1A70373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4392E-BE9A-43CE-2FBC-A82B9D28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5BD1-4014-3F82-CE14-647C8905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D2DC-A669-ADA0-7B69-D2B17DEC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92E81-3184-1250-61B8-5D44C0C3C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890C0-A485-7AE8-0CC9-A0BEC394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BBD-9286-47A9-A8B4-98A7022D6A74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903FB-D640-FBE7-9121-732F4D01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C819A-1A0F-C05F-79A7-057DFCCA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E990-7A52-6DEA-4DBD-676F08FC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EFDFA-2342-90CD-3C77-73C2A6F6F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3FA31-793C-2EFE-397C-959754BF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49F3C-C7DC-6452-FD84-1084DDEE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0189-790E-4E8C-98D7-DD5F0A5ACEE3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7B6A7-5DDA-0988-D6B7-E2044DAF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19D7B-C1B3-7B96-8CFE-C8141BAB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E1039-5877-7A1C-71A0-68AE928E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FF4C1-DCAF-96F0-84BB-0501058D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90FCB-7487-9E2A-B60F-C56E2E1DB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A791-3F97-4A28-8FDC-135FB5B7DDAA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067B-1CBA-A300-92CE-12C6B4C22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A59C-BEEE-A7AF-850B-D4174A82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8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600200"/>
            <a:ext cx="1016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1036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8F9875-CDE1-46BF-BE4F-79255B32E567}" type="datetime1">
              <a:rPr lang="en-US" smtClean="0"/>
              <a:t>2/11/2025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A4622C-ADD2-4E87-BD6B-38AA863FD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8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600200"/>
            <a:ext cx="1016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1036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6B53112-D3C1-4651-875D-3C0997BA07D9}" type="datetime1">
              <a:rPr lang="en-US" smtClean="0"/>
              <a:t>2/11/2025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A4622C-ADD2-4E87-BD6B-38AA863FD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8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et Your Child Tested">
            <a:extLst>
              <a:ext uri="{FF2B5EF4-FFF2-40B4-BE49-F238E27FC236}">
                <a16:creationId xmlns:a16="http://schemas.microsoft.com/office/drawing/2014/main" id="{32B35192-6954-EF71-5F20-BF787AF66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r="5110"/>
          <a:stretch/>
        </p:blipFill>
        <p:spPr bwMode="auto">
          <a:xfrm>
            <a:off x="0" y="-21017"/>
            <a:ext cx="3899411" cy="3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39827" y="6123789"/>
            <a:ext cx="304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1030" name="Picture 6" descr="Renovate Right">
            <a:extLst>
              <a:ext uri="{FF2B5EF4-FFF2-40B4-BE49-F238E27FC236}">
                <a16:creationId xmlns:a16="http://schemas.microsoft.com/office/drawing/2014/main" id="{0F41EE5F-E647-70FC-7A46-352A0EF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45" y="-12692"/>
            <a:ext cx="5362155" cy="30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idential Lead-Based Paint Hazard Reduction Act | ZOTA Professional  Training">
            <a:extLst>
              <a:ext uri="{FF2B5EF4-FFF2-40B4-BE49-F238E27FC236}">
                <a16:creationId xmlns:a16="http://schemas.microsoft.com/office/drawing/2014/main" id="{7F032CF7-6E7F-0581-78F5-E20C85F4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11" y="2886314"/>
            <a:ext cx="4520860" cy="3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ead in the Home - Lead Safe">
            <a:extLst>
              <a:ext uri="{FF2B5EF4-FFF2-40B4-BE49-F238E27FC236}">
                <a16:creationId xmlns:a16="http://schemas.microsoft.com/office/drawing/2014/main" id="{3A6A1BBA-555E-516E-64E2-2510798E6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" b="2386"/>
          <a:stretch/>
        </p:blipFill>
        <p:spPr bwMode="auto">
          <a:xfrm>
            <a:off x="8276957" y="2886314"/>
            <a:ext cx="3915043" cy="3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he Hazards of Lead Exposure">
            <a:extLst>
              <a:ext uri="{FF2B5EF4-FFF2-40B4-BE49-F238E27FC236}">
                <a16:creationId xmlns:a16="http://schemas.microsoft.com/office/drawing/2014/main" id="{85CB5729-10D6-F97D-1F49-1C67ADE78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9272"/>
          <a:stretch/>
        </p:blipFill>
        <p:spPr bwMode="auto">
          <a:xfrm>
            <a:off x="0" y="2886314"/>
            <a:ext cx="3899411" cy="30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rady Sullivan Downplayed Health Risk Of Lead Dust To Tenants | New  Hampshire Public Radio">
            <a:extLst>
              <a:ext uri="{FF2B5EF4-FFF2-40B4-BE49-F238E27FC236}">
                <a16:creationId xmlns:a16="http://schemas.microsoft.com/office/drawing/2014/main" id="{6B3E3716-58C1-82B7-A6C5-DEE9002D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46" b="9084"/>
          <a:stretch/>
        </p:blipFill>
        <p:spPr bwMode="auto">
          <a:xfrm>
            <a:off x="3899411" y="-12692"/>
            <a:ext cx="4377546" cy="29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DFA726-DE49-C2AA-ADCC-4F5E8ADE1537}"/>
              </a:ext>
            </a:extLst>
          </p:cNvPr>
          <p:cNvSpPr/>
          <p:nvPr/>
        </p:nvSpPr>
        <p:spPr>
          <a:xfrm>
            <a:off x="0" y="22923"/>
            <a:ext cx="12192000" cy="5969002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600" b="1" dirty="0">
              <a:ea typeface="+mj-ea"/>
              <a:cs typeface="Calibri"/>
            </a:endParaRPr>
          </a:p>
          <a:p>
            <a:pPr algn="ctr"/>
            <a:endParaRPr lang="en-US" sz="4400" b="1" dirty="0">
              <a:ea typeface="+mj-ea"/>
              <a:cs typeface="Calibri"/>
            </a:endParaRPr>
          </a:p>
          <a:p>
            <a:pPr algn="ctr"/>
            <a:r>
              <a:rPr lang="en-US" sz="4400" b="1" dirty="0">
                <a:ea typeface="+mj-ea"/>
                <a:cs typeface="Calibri"/>
              </a:rPr>
              <a:t>Lead Pre-Training Notification</a:t>
            </a:r>
            <a:endParaRPr lang="en-US" sz="44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r>
              <a:rPr lang="en-US" sz="4000" b="1" spc="-100" dirty="0">
                <a:ln w="15875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OMB Control No. 2070-0195</a:t>
            </a:r>
          </a:p>
          <a:p>
            <a:pPr algn="ctr"/>
            <a:endParaRPr lang="en-US" sz="4000" spc="-100" dirty="0">
              <a:ln w="15875">
                <a:noFill/>
              </a:ln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25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31E82-6D26-EBCB-6070-7A685B200AE2}"/>
              </a:ext>
            </a:extLst>
          </p:cNvPr>
          <p:cNvSpPr txBox="1"/>
          <p:nvPr/>
        </p:nvSpPr>
        <p:spPr>
          <a:xfrm>
            <a:off x="73572" y="5510503"/>
            <a:ext cx="3384331" cy="4047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9600-050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1145C-6438-1BC5-D9CB-71BC4BE98F32}"/>
              </a:ext>
            </a:extLst>
          </p:cNvPr>
          <p:cNvSpPr txBox="1"/>
          <p:nvPr/>
        </p:nvSpPr>
        <p:spPr>
          <a:xfrm>
            <a:off x="9071142" y="215697"/>
            <a:ext cx="2775418" cy="5525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</a:t>
            </a:r>
          </a:p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17556-608F-49EF-0702-BF56FCA84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15020" b="5691"/>
          <a:stretch/>
        </p:blipFill>
        <p:spPr bwMode="auto">
          <a:xfrm>
            <a:off x="556787" y="755449"/>
            <a:ext cx="11078426" cy="471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4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AEE620-53D8-8931-D098-6436A225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7" y="144495"/>
            <a:ext cx="6980525" cy="5791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81431-5567-C913-AC81-1FB66A5F17B1}"/>
              </a:ext>
            </a:extLst>
          </p:cNvPr>
          <p:cNvSpPr txBox="1"/>
          <p:nvPr/>
        </p:nvSpPr>
        <p:spPr>
          <a:xfrm>
            <a:off x="9637557" y="215697"/>
            <a:ext cx="1212477" cy="8670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73A38-B2E3-04F0-B939-3D6A0F037559}"/>
              </a:ext>
            </a:extLst>
          </p:cNvPr>
          <p:cNvSpPr txBox="1"/>
          <p:nvPr/>
        </p:nvSpPr>
        <p:spPr>
          <a:xfrm>
            <a:off x="315067" y="3914212"/>
            <a:ext cx="1212477" cy="7309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9600-050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37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027E9-6FFE-2A1B-C700-FBFD41EAD29F}"/>
              </a:ext>
            </a:extLst>
          </p:cNvPr>
          <p:cNvSpPr txBox="1"/>
          <p:nvPr/>
        </p:nvSpPr>
        <p:spPr>
          <a:xfrm>
            <a:off x="9470065" y="660866"/>
            <a:ext cx="1299535" cy="12246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>
                <a:ea typeface="Calibri" panose="020F0502020204030204" pitchFamily="34" charset="0"/>
                <a:cs typeface="Times New Roman"/>
              </a:rPr>
              <a:t>OMB Control No. 2070-0195 Expiration Date: 2/28/2025</a:t>
            </a:r>
            <a:endParaRPr lang="en-US" sz="14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CC171-1F31-5A41-D256-FA39778B9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94" y="99214"/>
            <a:ext cx="7792648" cy="5797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9380FE-BEC2-E139-90F0-716BCC534D27}"/>
              </a:ext>
            </a:extLst>
          </p:cNvPr>
          <p:cNvSpPr txBox="1"/>
          <p:nvPr/>
        </p:nvSpPr>
        <p:spPr>
          <a:xfrm>
            <a:off x="162667" y="3761812"/>
            <a:ext cx="1212477" cy="7309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9600-050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72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D770BE-41E0-5740-EC2A-665D80F2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18" y="176619"/>
            <a:ext cx="7606975" cy="5758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2E535-E057-0996-DA48-980D6B722828}"/>
              </a:ext>
            </a:extLst>
          </p:cNvPr>
          <p:cNvSpPr txBox="1"/>
          <p:nvPr/>
        </p:nvSpPr>
        <p:spPr>
          <a:xfrm>
            <a:off x="9637557" y="215697"/>
            <a:ext cx="1212477" cy="8670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endParaRPr lang="en-US" sz="12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5445B-752A-2992-3538-00557F50E4D3}"/>
              </a:ext>
            </a:extLst>
          </p:cNvPr>
          <p:cNvSpPr txBox="1"/>
          <p:nvPr/>
        </p:nvSpPr>
        <p:spPr>
          <a:xfrm>
            <a:off x="162667" y="3761812"/>
            <a:ext cx="1212477" cy="7309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9600-050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7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2023-07-10T04:00:00+00:00</Document_x0020_Creation_x0020_Date>
    <EPA_x0020_Office xmlns="4ffa91fb-a0ff-4ac5-b2db-65c790d184a4">OPPT-ECRMD-RMB2</EPA_x0020_Office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>Deck, Peter (he/him/his)</DisplayName>
        <AccountId>24369</AccountId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SharedWithUsers xmlns="fecc2597-e8fd-4279-ac06-bd7c891938be">
      <UserInfo>
        <DisplayName>Shadbegian, Ron</DisplayName>
        <AccountId>47</AccountId>
        <AccountType/>
      </UserInfo>
      <UserInfo>
        <DisplayName>Shaikh, Taimur</DisplayName>
        <AccountId>74</AccountId>
        <AccountType/>
      </UserInfo>
      <UserInfo>
        <DisplayName>Shaffer, Caleb (he/him/his)</DisplayName>
        <AccountId>55</AccountId>
        <AccountType/>
      </UserInfo>
      <UserInfo>
        <DisplayName>Brinkhuis, Randall</DisplayName>
        <AccountId>14</AccountId>
        <AccountType/>
      </UserInfo>
      <UserInfo>
        <DisplayName>Sanders, Dave</DisplayName>
        <AccountId>30</AccountId>
        <AccountType/>
      </UserInfo>
      <UserInfo>
        <DisplayName>Stout, Alan</DisplayName>
        <AccountId>36</AccountId>
        <AccountType/>
      </UserInfo>
      <UserInfo>
        <DisplayName>Dearie, Jessica (she/her/hers)</DisplayName>
        <AccountId>17</AccountId>
        <AccountType/>
      </UserInfo>
      <UserInfo>
        <DisplayName>Everyone except external users</DisplayName>
        <AccountId>24</AccountId>
        <AccountType/>
      </UserInfo>
      <UserInfo>
        <DisplayName>Stepter, Beverly</DisplayName>
        <AccountId>37</AccountId>
        <AccountType/>
      </UserInfo>
      <UserInfo>
        <DisplayName>Slade, Victor</DisplayName>
        <AccountId>25</AccountId>
        <AccountType/>
      </UserInfo>
      <UserInfo>
        <DisplayName>Everyone</DisplayName>
        <AccountId>12</AccountId>
        <AccountType/>
      </UserInfo>
      <UserInfo>
        <DisplayName>Snowden, Christine</DisplayName>
        <AccountId>27</AccountId>
        <AccountType/>
      </UserInfo>
      <UserInfo>
        <DisplayName>Austin, Kay</DisplayName>
        <AccountId>20</AccountId>
        <AccountType/>
      </UserInfo>
      <UserInfo>
        <DisplayName>Shahbazi, Vinny</DisplayName>
        <AccountId>71</AccountId>
        <AccountType/>
      </UserInfo>
      <UserInfo>
        <DisplayName>Shalkey, Jane</DisplayName>
        <AccountId>77</AccountId>
        <AccountType/>
      </UserInfo>
      <UserInfo>
        <DisplayName>Liva, Aakruti</DisplayName>
        <AccountId>60</AccountId>
        <AccountType/>
      </UserInfo>
      <UserInfo>
        <DisplayName>Shahin, Emad</DisplayName>
        <AccountId>72</AccountId>
        <AccountType/>
      </UserInfo>
      <UserInfo>
        <DisplayName>Stoy, Alyse</DisplayName>
        <AccountId>26</AccountId>
        <AccountType/>
      </UserInfo>
      <UserInfo>
        <DisplayName>Shahriyar, Syed</DisplayName>
        <AccountId>73</AccountId>
        <AccountType/>
      </UserInfo>
      <UserInfo>
        <DisplayName>Shabazz-Muhammad, Cheryl</DisplayName>
        <AccountId>45</AccountId>
        <AccountType/>
      </UserInfo>
      <UserInfo>
        <DisplayName>Camacho, Iris</DisplayName>
        <AccountId>13</AccountId>
        <AccountType/>
      </UserInfo>
      <UserInfo>
        <DisplayName>Sekijima, Sarah</DisplayName>
        <AccountId>35</AccountId>
        <AccountType/>
      </UserInfo>
      <UserInfo>
        <DisplayName>Simmons, Jeffrey</DisplayName>
        <AccountId>29</AccountId>
        <AccountType/>
      </UserInfo>
      <UserInfo>
        <DisplayName>Shaffer, Michael</DisplayName>
        <AccountId>57</AccountId>
        <AccountType/>
      </UserInfo>
      <UserInfo>
        <DisplayName>Shannon, Charles</DisplayName>
        <AccountId>98</AccountId>
        <AccountType/>
      </UserInfo>
      <UserInfo>
        <DisplayName>Shannon, Helen</DisplayName>
        <AccountId>99</AccountId>
        <AccountType/>
      </UserInfo>
      <UserInfo>
        <DisplayName>Shannon, Julie</DisplayName>
        <AccountId>100</AccountId>
        <AccountType/>
      </UserInfo>
      <UserInfo>
        <DisplayName>Shannon, Kevin</DisplayName>
        <AccountId>101</AccountId>
        <AccountType/>
      </UserInfo>
      <UserInfo>
        <DisplayName>Schweisberg, Kim</DisplayName>
        <AccountId>32</AccountId>
        <AccountType/>
      </UserInfo>
      <UserInfo>
        <DisplayName>Shabazz, Mikal</DisplayName>
        <AccountId>46</AccountId>
        <AccountType/>
      </UserInfo>
      <UserInfo>
        <DisplayName>Sheykhetova, Vera</DisplayName>
        <AccountId>34</AccountId>
        <AccountType/>
      </UserInfo>
      <UserInfo>
        <DisplayName>Shadid, Zachary</DisplayName>
        <AccountId>49</AccountId>
        <AccountType/>
      </UserInfo>
      <UserInfo>
        <DisplayName>Gaber, Noha</DisplayName>
        <AccountId>15</AccountId>
        <AccountType/>
      </UserInfo>
      <UserInfo>
        <DisplayName>Shimamura, Monica (she/her/hers)</DisplayName>
        <AccountId>33</AccountId>
        <AccountType/>
      </UserInfo>
      <UserInfo>
        <DisplayName>Sabatini, Alice</DisplayName>
        <AccountId>40</AccountId>
        <AccountType/>
      </UserInfo>
      <UserInfo>
        <DisplayName>Darlington, Lin</DisplayName>
        <AccountId>16</AccountId>
        <AccountType/>
      </UserInfo>
      <UserInfo>
        <DisplayName>All Users (membership)</DisplayName>
        <AccountId>23</AccountId>
        <AccountType/>
      </UserInfo>
      <UserInfo>
        <DisplayName>Shirazi, Mostafa</DisplayName>
        <AccountId>44</AccountId>
        <AccountType/>
      </UserInfo>
      <UserInfo>
        <DisplayName>Barone, Stan</DisplayName>
        <AccountId>21</AccountId>
        <AccountType/>
      </UserInfo>
      <UserInfo>
        <DisplayName>Scavo, Kimber</DisplayName>
        <AccountId>43</AccountId>
        <AccountType/>
      </UserInfo>
      <UserInfo>
        <DisplayName>Smith, Donald-M</DisplayName>
        <AccountId>38</AccountId>
        <AccountType/>
      </UserInfo>
      <UserInfo>
        <DisplayName>Son, Chang</DisplayName>
        <AccountId>39</AccountId>
        <AccountType/>
      </UserInfo>
      <UserInfo>
        <DisplayName>Spellman, Julie</DisplayName>
        <AccountId>42</AccountId>
        <AccountType/>
      </UserInfo>
      <UserInfo>
        <DisplayName>Shadler, Sheila</DisplayName>
        <AccountId>51</AccountId>
        <AccountType/>
      </UserInfo>
      <UserInfo>
        <DisplayName>Shah, Sanjiv</DisplayName>
        <AccountId>68</AccountId>
        <AccountType/>
      </UserInfo>
      <UserInfo>
        <DisplayName>Shaffer, Loretta</DisplayName>
        <AccountId>56</AccountId>
        <AccountType/>
      </UserInfo>
      <UserInfo>
        <DisplayName>Shahan, Alison</DisplayName>
        <AccountId>70</AccountId>
        <AccountType/>
      </UserInfo>
      <UserInfo>
        <DisplayName>Shallal, Suhair</DisplayName>
        <AccountId>78</AccountId>
        <AccountType/>
      </UserInfo>
      <UserInfo>
        <DisplayName>Shanks, Orin</DisplayName>
        <AccountId>96</AccountId>
        <AccountType/>
      </UserInfo>
      <UserInfo>
        <DisplayName>Shannon, Alexandra</DisplayName>
        <AccountId>97</AccountId>
        <AccountType/>
      </UserInfo>
      <UserInfo>
        <DisplayName>Shah, Surabhi (she/her/hers)</DisplayName>
        <AccountId>69</AccountId>
        <AccountType/>
      </UserInfo>
      <UserInfo>
        <DisplayName>Shade, Kevin</DisplayName>
        <AccountId>48</AccountId>
        <AccountType/>
      </UserInfo>
      <UserInfo>
        <DisplayName>Shamblen, Richard</DisplayName>
        <AccountId>79</AccountId>
        <AccountType/>
      </UserInfo>
      <UserInfo>
        <DisplayName>Shang, WeiWei</DisplayName>
        <AccountId>92</AccountId>
        <AccountType/>
      </UserInfo>
      <UserInfo>
        <DisplayName>Boutureira, Alan</DisplayName>
        <AccountId>9</AccountId>
        <AccountType/>
      </UserInfo>
      <UserInfo>
        <DisplayName>Shafer, Tricia</DisplayName>
        <AccountId>54</AccountId>
        <AccountType/>
      </UserInfo>
      <UserInfo>
        <DisplayName>Shannon, Teresa</DisplayName>
        <AccountId>102</AccountId>
        <AccountType/>
      </UserInfo>
      <UserInfo>
        <DisplayName>Shannon, Wilkin</DisplayName>
        <AccountId>103</AccountId>
        <AccountType/>
      </UserInfo>
      <UserInfo>
        <DisplayName>Shao, Kan</DisplayName>
        <AccountId>104</AccountId>
        <AccountType/>
      </UserInfo>
      <UserInfo>
        <DisplayName>Shao, Nicole (she/her/hers)</DisplayName>
        <AccountId>105</AccountId>
        <AccountType/>
      </UserInfo>
      <UserInfo>
        <DisplayName>Shao, Yu</DisplayName>
        <AccountId>106</AccountId>
        <AccountType/>
      </UserInfo>
      <UserInfo>
        <DisplayName>Shapiro, Mike</DisplayName>
        <AccountId>107</AccountId>
        <AccountType/>
      </UserInfo>
      <UserInfo>
        <DisplayName>Shapiro, Naomi</DisplayName>
        <AccountId>108</AccountId>
        <AccountType/>
      </UserInfo>
      <UserInfo>
        <DisplayName>Shapiro, Paul</DisplayName>
        <AccountId>109</AccountId>
        <AccountType/>
      </UserInfo>
      <UserInfo>
        <DisplayName>Shapiro, Steve</DisplayName>
        <AccountId>110</AccountId>
        <AccountType/>
      </UserInfo>
      <UserInfo>
        <DisplayName>Shar, Alan</DisplayName>
        <AccountId>111</AccountId>
        <AccountType/>
      </UserInfo>
      <UserInfo>
        <DisplayName>Sharac, Timothy</DisplayName>
        <AccountId>112</AccountId>
        <AccountType/>
      </UserInfo>
      <UserInfo>
        <DisplayName>Shah, Imran</DisplayName>
        <AccountId>65</AccountId>
        <AccountType/>
      </UserInfo>
      <UserInfo>
        <DisplayName>Shah, Harry</DisplayName>
        <AccountId>63</AccountId>
        <AccountType/>
      </UserInfo>
      <UserInfo>
        <DisplayName>Gsell, Alyssa</DisplayName>
        <AccountId>7717</AccountId>
        <AccountType/>
      </UserInfo>
      <UserInfo>
        <DisplayName>Kragie, Sheila Xiah</DisplayName>
        <AccountId>12590</AccountId>
        <AccountType/>
      </UserInfo>
      <UserInfo>
        <DisplayName>Edmonds, Marc</DisplayName>
        <AccountId>639</AccountId>
        <AccountType/>
      </UserInfo>
      <UserInfo>
        <DisplayName>Ellenbogen, Victoria</DisplayName>
        <AccountId>6275</AccountId>
        <AccountType/>
      </UserInfo>
      <UserInfo>
        <DisplayName>Ferry, Kathleen</DisplayName>
        <AccountId>18999</AccountId>
        <AccountType/>
      </UserInfo>
      <UserInfo>
        <DisplayName>Zenni, Wyn</DisplayName>
        <AccountId>22935</AccountId>
        <AccountType/>
      </UserInfo>
      <UserInfo>
        <DisplayName>Drewes, Scott (he/him/his)</DisplayName>
        <AccountId>1734</AccountId>
        <AccountType/>
      </UserInfo>
      <UserInfo>
        <DisplayName>Anderson, Steve (he/him/his)</DisplayName>
        <AccountId>2123</AccountId>
        <AccountType/>
      </UserInfo>
      <UserInfo>
        <DisplayName>Silagi, William</DisplayName>
        <AccountId>968</AccountId>
        <AccountType/>
      </UserInfo>
      <UserInfo>
        <DisplayName>Myer, Mark</DisplayName>
        <AccountId>17197</AccountId>
        <AccountType/>
      </UserInfo>
      <UserInfo>
        <DisplayName>Groza, Bryan</DisplayName>
        <AccountId>20489</AccountId>
        <AccountType/>
      </UserInfo>
      <UserInfo>
        <DisplayName>Taylor, Catherine (she/her/hers)</DisplayName>
        <AccountId>5703</AccountId>
        <AccountType/>
      </UserInfo>
      <UserInfo>
        <DisplayName>Smith, Peterj</DisplayName>
        <AccountId>471</AccountId>
        <AccountType/>
      </UserInfo>
      <UserInfo>
        <DisplayName>Sleasman, Katherine</DisplayName>
        <AccountId>2122</AccountId>
        <AccountType/>
      </UserInfo>
      <UserInfo>
        <DisplayName>Kemme, Sara</DisplayName>
        <AccountId>15918</AccountId>
        <AccountType/>
      </UserInfo>
      <UserInfo>
        <DisplayName>Stoner, Nora</DisplayName>
        <AccountId>18057</AccountId>
        <AccountType/>
      </UserInfo>
      <UserInfo>
        <DisplayName>Brisse, Claire</DisplayName>
        <AccountId>13882</AccountId>
        <AccountType/>
      </UserInfo>
      <UserInfo>
        <DisplayName>Murphy, Eileen</DisplayName>
        <AccountId>23177</AccountId>
        <AccountType/>
      </UserInfo>
      <UserInfo>
        <DisplayName>Canavan, Sheila</DisplayName>
        <AccountId>2932</AccountId>
        <AccountType/>
      </UserInfo>
      <UserInfo>
        <DisplayName>Morris, Jeff</DisplayName>
        <AccountId>20607</AccountId>
        <AccountType/>
      </UserInfo>
      <UserInfo>
        <DisplayName>Selby-Mohamadu, Yvette</DisplayName>
        <AccountId>345</AccountId>
        <AccountType/>
      </UserInfo>
      <UserInfo>
        <DisplayName>Beachum, Collin (he/him/his)</DisplayName>
        <AccountId>17469</AccountId>
        <AccountType/>
      </UserInfo>
      <UserInfo>
        <DisplayName>Groeneveld, Thomas</DisplayName>
        <AccountId>7574</AccountId>
        <AccountType/>
      </UserInfo>
      <UserInfo>
        <DisplayName>Blair, Susanna</DisplayName>
        <AccountId>4690</AccountId>
        <AccountType/>
      </UserInfo>
      <UserInfo>
        <DisplayName>Gardner, William</DisplayName>
        <AccountId>11996</AccountId>
        <AccountType/>
      </UserInfo>
      <UserInfo>
        <DisplayName>Landolfi, Robert (he/him/his)</DisplayName>
        <AccountId>1770</AccountId>
        <AccountType/>
      </UserInfo>
    </SharedWithUsers>
    <lcf76f155ced4ddcb4097134ff3c332f xmlns="6408b95a-4633-4e9c-bd13-86181e6768eb">
      <Terms xmlns="http://schemas.microsoft.com/office/infopath/2007/PartnerControls"/>
    </lcf76f155ced4ddcb4097134ff3c332f>
    <_ip_UnifiedCompliancePolicyUIAction xmlns="http://schemas.microsoft.com/sharepoint/v3" xsi:nil="true"/>
    <e3f09c3df709400db2417a7161762d62 xmlns="4ffa91fb-a0ff-4ac5-b2db-65c790d184a4">
      <Terms xmlns="http://schemas.microsoft.com/office/infopath/2007/PartnerControls"/>
    </e3f09c3df709400db2417a7161762d62>
    <_ip_UnifiedCompliancePolicyProperties xmlns="http://schemas.microsoft.com/sharepoint/v3" xsi:nil="true"/>
  </documentManagement>
</p:properti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E088FA68B8D4BB57461763A47F1F8" ma:contentTypeVersion="41" ma:contentTypeDescription="Create a new document." ma:contentTypeScope="" ma:versionID="ca13e48c8e8e700ee609c7f0f0ae4be1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fecc2597-e8fd-4279-ac06-bd7c891938be" xmlns:ns6="6408b95a-4633-4e9c-bd13-86181e6768eb" targetNamespace="http://schemas.microsoft.com/office/2006/metadata/properties" ma:root="true" ma:fieldsID="6c212355e29bf6b897d7f1b22477c2e6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ecc2597-e8fd-4279-ac06-bd7c891938be"/>
    <xsd:import namespace="6408b95a-4633-4e9c-bd13-86181e6768eb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SharedWithUsers" minOccurs="0"/>
                <xsd:element ref="ns5:SharedWithDetails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EventHashCode" minOccurs="0"/>
                <xsd:element ref="ns6:MediaServiceGenerationTime" minOccurs="0"/>
                <xsd:element ref="ns6:MediaServiceLocation" minOccurs="0"/>
                <xsd:element ref="ns1:_ip_UnifiedCompliancePolicyProperties" minOccurs="0"/>
                <xsd:element ref="ns1:_ip_UnifiedCompliancePolicyUIAction" minOccurs="0"/>
                <xsd:element ref="ns6:MediaServiceAutoKeyPoints" minOccurs="0"/>
                <xsd:element ref="ns6:MediaServiceKeyPoints" minOccurs="0"/>
                <xsd:element ref="ns6:MediaLengthInSeconds" minOccurs="0"/>
                <xsd:element ref="ns6:lcf76f155ced4ddcb4097134ff3c332f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160cad11-562a-4490-8456-b2fd6f157897}" ma:internalName="TaxCatchAllLabel" ma:readOnly="true" ma:showField="CatchAllDataLabel" ma:web="fecc2597-e8fd-4279-ac06-bd7c89193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160cad11-562a-4490-8456-b2fd6f157897}" ma:internalName="TaxCatchAll" ma:showField="CatchAllData" ma:web="fecc2597-e8fd-4279-ac06-bd7c89193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c2597-e8fd-4279-ac06-bd7c891938be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8b95a-4633-4e9c-bd13-86181e676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5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90ECF-5655-4FFA-9F01-42B9B6B2838A}">
  <ds:schemaRefs>
    <ds:schemaRef ds:uri="4ffa91fb-a0ff-4ac5-b2db-65c790d184a4"/>
    <ds:schemaRef ds:uri="http://schemas.microsoft.com/sharepoint.v3"/>
    <ds:schemaRef ds:uri="6408b95a-4633-4e9c-bd13-86181e6768eb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fecc2597-e8fd-4279-ac06-bd7c891938be"/>
    <ds:schemaRef ds:uri="http://schemas.microsoft.com/sharepoint/v3/field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AF162A-8DA1-4175-9C5F-18F107C9950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D55F890-D6C4-4393-A25B-E9DA67EEAE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C58EC7-A8D1-40D2-BB72-1C9BC3E61396}">
  <ds:schemaRefs>
    <ds:schemaRef ds:uri="4ffa91fb-a0ff-4ac5-b2db-65c790d184a4"/>
    <ds:schemaRef ds:uri="6408b95a-4633-4e9c-bd13-86181e6768eb"/>
    <ds:schemaRef ds:uri="fecc2597-e8fd-4279-ac06-bd7c891938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90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DIN Pro</vt:lpstr>
      <vt:lpstr>Office Theme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Lan</dc:creator>
  <cp:keywords/>
  <cp:lastModifiedBy>Johnson, Amaris</cp:lastModifiedBy>
  <cp:revision>4</cp:revision>
  <cp:lastPrinted>2024-12-05T16:52:32Z</cp:lastPrinted>
  <dcterms:created xsi:type="dcterms:W3CDTF">2023-07-10T15:11:52Z</dcterms:created>
  <dcterms:modified xsi:type="dcterms:W3CDTF">2025-02-11T23:23:28Z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3f09c3df709400db2417a7161762d62">
    <vt:lpwstr/>
  </property>
  <property fmtid="{D5CDD505-2E9C-101B-9397-08002B2CF9AE}" pid="3" name="Document Type">
    <vt:lpwstr/>
  </property>
  <property fmtid="{D5CDD505-2E9C-101B-9397-08002B2CF9AE}" pid="4" name="EPA_x0020_Subject">
    <vt:lpwstr/>
  </property>
  <property fmtid="{D5CDD505-2E9C-101B-9397-08002B2CF9AE}" pid="5" name="TaxKeyword">
    <vt:lpwstr/>
  </property>
  <property fmtid="{D5CDD505-2E9C-101B-9397-08002B2CF9AE}" pid="6" name="MediaServiceImageTags">
    <vt:lpwstr/>
  </property>
  <property fmtid="{D5CDD505-2E9C-101B-9397-08002B2CF9AE}" pid="7" name="EPA Subject">
    <vt:lpwstr/>
  </property>
  <property fmtid="{D5CDD505-2E9C-101B-9397-08002B2CF9AE}" pid="8" name="ContentTypeId">
    <vt:lpwstr>0x010100AB1E088FA68B8D4BB57461763A47F1F8</vt:lpwstr>
  </property>
  <property fmtid="{D5CDD505-2E9C-101B-9397-08002B2CF9AE}" pid="9" name="Document_x0020_Type">
    <vt:lpwstr/>
  </property>
</Properties>
</file>