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05" r:id="rId2"/>
    <p:sldId id="4367" r:id="rId3"/>
    <p:sldId id="4361" r:id="rId4"/>
    <p:sldId id="4362" r:id="rId5"/>
    <p:sldId id="4363" r:id="rId6"/>
    <p:sldId id="43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4C942-08FD-4D8E-8A55-96F78A68AE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32E2-5955-4716-8C2E-4BB510EB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2AFA9-DC70-12AD-7DC4-CB3362B6B3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5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9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1714-86B9-EF63-48C2-FD718F0D7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5AE39-8110-96F4-AB6A-73C09DD3F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4D20-6AB0-735D-DA71-FA9D03B8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E2495-BF56-552D-4C24-BC8A1F5B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2C0A-4864-59E1-D614-984966B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FE04-3392-1AA4-7DC1-AF974459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C01EE-1C1E-22E5-6EAC-687F396F6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D8E3E-C3F7-3181-A7AE-465E6007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35534-1137-2B12-7AF8-41E33C54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D71BF-CEB4-4A61-7494-5A93F979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FE33D-446B-9D7F-2C05-B87FF8BCE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E75CE-3456-4065-D44D-FCE39CA0E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AD07F-A19A-F8D6-5AE0-716D42AE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CE-5AE8-7357-5241-E08BA17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C969-12DE-7525-FCBA-CB2BBD23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7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D2B-7A23-793F-7932-36174610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6C66F-2B33-E4CE-73E4-B43319211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61FA-DD50-86BE-DAB2-4D5DD4CE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34060-F741-04F6-55D2-CB4E2772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B2B1-9F82-3AC1-A99F-30040DDB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9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BD91-ECED-E512-3B14-05CBC097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D9446-F4C9-86BC-34CE-55A9237DA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197C2-4275-F5D7-2F17-56BE79E6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16581-BD04-1097-155D-C7AE7627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0221-6CEE-BB8A-A5A0-A1F00D33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C5E6-8699-A615-07B8-A9698CDE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2EC4-CE52-8AC6-67F2-FD6E505E2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71259-DB21-82D0-DC47-567917897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CFC8E-8CB3-89CE-C559-62B3E0F8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5AB14-DFFC-8613-72FB-555893CF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99B81-1605-EEFC-D751-8EB8C86A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F2EA-B5DD-3642-4055-2CCAD49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30E2D-D7B6-7FC6-0173-AFE908BBC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0C593-1B5D-752D-84E5-A594A0CE6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7D739-7DDC-C3D4-DEA0-6EBABB622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2A0DD-18E2-30CF-DA94-37EB8D68B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88919-A26A-CA3A-F2B0-9C72DB91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A1E9F-6929-9A7B-B436-C71ADA23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5680A-693A-72AE-5DE2-E9DD37F1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1A7D-917E-BCBD-94CB-7F9129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7424D-B3DE-BB2B-A0DF-DC4CA395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A1D53-2FD3-E00E-0721-A14F336B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686B-AA60-724A-02DC-EA4F2836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08CBD-7F9A-3F6E-432D-4832B4D5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4C85D-1289-ADE0-8FE5-CF8393CC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389D0-9FCF-524A-AA63-DC0265F5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2D7A-2AF7-6045-7F01-02942987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1311-1EB5-E40D-AEFB-E692F77D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78A55-5A00-79B8-CDAE-5E04C1AEA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1973F-E9C0-2AAC-B921-7CB4AB45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06ACD-F929-3E39-580A-AE2B9305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57A5A-849F-2FDD-778D-1ECF56D9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D337-43DE-6211-E6BD-2046F8C5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1E94C-6E49-350C-DA06-500497164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7102B-95C9-86D6-2517-4DE8A88FB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E4997-37BB-B67F-0BCF-4E18A128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5BE97-854D-5902-E84B-26D1E388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54506-318C-B325-920D-8C622739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88538-FB25-CE0C-6BD9-E6BEBA24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A4A4B-98B9-5B33-335B-5BC6D9419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E4A9-61C9-968B-01A8-8BBF24956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2FB1-5EFD-4625-8D27-36DD774B07A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4DE2E-A03F-32DC-82AD-5A3CCE10D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06AB-91FF-3F95-5697-0E8C30E1F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A16C-C843-4936-B8FE-8F03C99C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et Your Child Tested">
            <a:extLst>
              <a:ext uri="{FF2B5EF4-FFF2-40B4-BE49-F238E27FC236}">
                <a16:creationId xmlns:a16="http://schemas.microsoft.com/office/drawing/2014/main" id="{32B35192-6954-EF71-5F20-BF787AF66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3" r="5110"/>
          <a:stretch/>
        </p:blipFill>
        <p:spPr bwMode="auto">
          <a:xfrm>
            <a:off x="0" y="-21017"/>
            <a:ext cx="3899411" cy="30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39827" y="6123789"/>
            <a:ext cx="304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1030" name="Picture 6" descr="Renovate Right">
            <a:extLst>
              <a:ext uri="{FF2B5EF4-FFF2-40B4-BE49-F238E27FC236}">
                <a16:creationId xmlns:a16="http://schemas.microsoft.com/office/drawing/2014/main" id="{0F41EE5F-E647-70FC-7A46-352A0EFD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45" y="-12692"/>
            <a:ext cx="5362155" cy="30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idential Lead-Based Paint Hazard Reduction Act | ZOTA Professional  Training">
            <a:extLst>
              <a:ext uri="{FF2B5EF4-FFF2-40B4-BE49-F238E27FC236}">
                <a16:creationId xmlns:a16="http://schemas.microsoft.com/office/drawing/2014/main" id="{7F032CF7-6E7F-0581-78F5-E20C85F4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11" y="2886314"/>
            <a:ext cx="4520860" cy="30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ead in the Home - Lead Safe">
            <a:extLst>
              <a:ext uri="{FF2B5EF4-FFF2-40B4-BE49-F238E27FC236}">
                <a16:creationId xmlns:a16="http://schemas.microsoft.com/office/drawing/2014/main" id="{3A6A1BBA-555E-516E-64E2-2510798E6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0" b="2386"/>
          <a:stretch/>
        </p:blipFill>
        <p:spPr bwMode="auto">
          <a:xfrm>
            <a:off x="8276957" y="2886314"/>
            <a:ext cx="3915043" cy="30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he Hazards of Lead Exposure">
            <a:extLst>
              <a:ext uri="{FF2B5EF4-FFF2-40B4-BE49-F238E27FC236}">
                <a16:creationId xmlns:a16="http://schemas.microsoft.com/office/drawing/2014/main" id="{85CB5729-10D6-F97D-1F49-1C67ADE78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9272"/>
          <a:stretch/>
        </p:blipFill>
        <p:spPr bwMode="auto">
          <a:xfrm>
            <a:off x="0" y="2886314"/>
            <a:ext cx="3899411" cy="30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rady Sullivan Downplayed Health Risk Of Lead Dust To Tenants | New  Hampshire Public Radio">
            <a:extLst>
              <a:ext uri="{FF2B5EF4-FFF2-40B4-BE49-F238E27FC236}">
                <a16:creationId xmlns:a16="http://schemas.microsoft.com/office/drawing/2014/main" id="{6B3E3716-58C1-82B7-A6C5-DEE9002D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746" b="9084"/>
          <a:stretch/>
        </p:blipFill>
        <p:spPr bwMode="auto">
          <a:xfrm>
            <a:off x="3899411" y="-12692"/>
            <a:ext cx="4377546" cy="29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DFA726-DE49-C2AA-ADCC-4F5E8ADE1537}"/>
              </a:ext>
            </a:extLst>
          </p:cNvPr>
          <p:cNvSpPr/>
          <p:nvPr/>
        </p:nvSpPr>
        <p:spPr>
          <a:xfrm>
            <a:off x="0" y="22923"/>
            <a:ext cx="12192000" cy="5969002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600" b="1" dirty="0">
              <a:ea typeface="+mj-ea"/>
              <a:cs typeface="Calibri"/>
            </a:endParaRPr>
          </a:p>
          <a:p>
            <a:pPr algn="ctr"/>
            <a:endParaRPr lang="en-US" sz="4400" b="1" dirty="0">
              <a:ea typeface="+mj-ea"/>
              <a:cs typeface="Calibri"/>
            </a:endParaRPr>
          </a:p>
          <a:p>
            <a:pPr algn="ctr"/>
            <a:r>
              <a:rPr lang="en-US" sz="4400" b="1" spc="-100" dirty="0">
                <a:ln w="15875">
                  <a:solidFill>
                    <a:srgbClr val="FFFFFF"/>
                  </a:solidFill>
                </a:ln>
                <a:solidFill>
                  <a:prstClr val="white"/>
                </a:solidFill>
                <a:ea typeface="+mj-ea"/>
                <a:cs typeface="Calibri"/>
              </a:rPr>
              <a:t>Post Training Notifications </a:t>
            </a:r>
            <a:endParaRPr lang="en-US" sz="44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en-US" sz="36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en-US" sz="36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en-US" sz="4000" b="1" spc="-100" dirty="0">
                <a:ln w="15875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OMB Control No. 2070-0195</a:t>
            </a:r>
          </a:p>
          <a:p>
            <a:pPr algn="ctr"/>
            <a:endParaRPr lang="en-US" sz="4000" spc="-100" dirty="0">
              <a:ln w="15875">
                <a:noFill/>
              </a:ln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525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31E82-6D26-EBCB-6070-7A685B200AE2}"/>
              </a:ext>
            </a:extLst>
          </p:cNvPr>
          <p:cNvSpPr txBox="1"/>
          <p:nvPr/>
        </p:nvSpPr>
        <p:spPr>
          <a:xfrm>
            <a:off x="162667" y="5462479"/>
            <a:ext cx="2723949" cy="4047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ea typeface="Calibri" panose="020F0502020204030204" pitchFamily="34" charset="0"/>
                <a:cs typeface="Times New Roman"/>
              </a:rPr>
              <a:t>EPA Form 9600-052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1145C-6438-1BC5-D9CB-71BC4BE98F32}"/>
              </a:ext>
            </a:extLst>
          </p:cNvPr>
          <p:cNvSpPr txBox="1"/>
          <p:nvPr/>
        </p:nvSpPr>
        <p:spPr>
          <a:xfrm>
            <a:off x="8903368" y="215697"/>
            <a:ext cx="2943192" cy="5525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</a:t>
            </a:r>
          </a:p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Expiration Date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: 2/28/2025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17556-608F-49EF-0702-BF56FCA84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15020" b="5691"/>
          <a:stretch/>
        </p:blipFill>
        <p:spPr bwMode="auto">
          <a:xfrm>
            <a:off x="556787" y="809298"/>
            <a:ext cx="11078426" cy="471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4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B3A9B4-A181-21F1-22A4-29B877B6D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285" y="490905"/>
            <a:ext cx="7757715" cy="5444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31E82-6D26-EBCB-6070-7A685B200AE2}"/>
              </a:ext>
            </a:extLst>
          </p:cNvPr>
          <p:cNvSpPr txBox="1"/>
          <p:nvPr/>
        </p:nvSpPr>
        <p:spPr>
          <a:xfrm>
            <a:off x="162667" y="3761812"/>
            <a:ext cx="1212477" cy="7309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ea typeface="Calibri" panose="020F0502020204030204" pitchFamily="34" charset="0"/>
                <a:cs typeface="Times New Roman"/>
              </a:rPr>
              <a:t>EPA Form 9600-052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1145C-6438-1BC5-D9CB-71BC4BE98F32}"/>
              </a:ext>
            </a:extLst>
          </p:cNvPr>
          <p:cNvSpPr txBox="1"/>
          <p:nvPr/>
        </p:nvSpPr>
        <p:spPr>
          <a:xfrm>
            <a:off x="8917172" y="215697"/>
            <a:ext cx="1932863" cy="6713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Expiration Date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: 2/28/2025</a:t>
            </a:r>
            <a:endParaRPr lang="en-US" sz="1200" dirty="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23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8E09A0-A833-2438-AF7E-69095B7F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1" y="386143"/>
            <a:ext cx="6885716" cy="5549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AA5CD-222D-53FA-D65D-BB511C2C4872}"/>
              </a:ext>
            </a:extLst>
          </p:cNvPr>
          <p:cNvSpPr txBox="1"/>
          <p:nvPr/>
        </p:nvSpPr>
        <p:spPr>
          <a:xfrm>
            <a:off x="269750" y="5422090"/>
            <a:ext cx="6229869" cy="467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400" dirty="0">
                <a:ea typeface="Calibri" panose="020F0502020204030204" pitchFamily="34" charset="0"/>
                <a:cs typeface="Times New Roman"/>
              </a:rPr>
              <a:t>EPA Form No. 9600-052</a:t>
            </a:r>
            <a:endParaRPr lang="en-US" sz="2400" dirty="0">
              <a:effectLst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54409-EF99-5392-F177-D95C65F85172}"/>
              </a:ext>
            </a:extLst>
          </p:cNvPr>
          <p:cNvSpPr txBox="1"/>
          <p:nvPr/>
        </p:nvSpPr>
        <p:spPr>
          <a:xfrm>
            <a:off x="8917172" y="215697"/>
            <a:ext cx="1932863" cy="6713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Expiration Date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: 2/28/2025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21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3027E9-6FFE-2A1B-C700-FBFD41EAD29F}"/>
              </a:ext>
            </a:extLst>
          </p:cNvPr>
          <p:cNvSpPr txBox="1"/>
          <p:nvPr/>
        </p:nvSpPr>
        <p:spPr>
          <a:xfrm>
            <a:off x="269750" y="5422090"/>
            <a:ext cx="6229869" cy="467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400" dirty="0">
                <a:ea typeface="Calibri" panose="020F0502020204030204" pitchFamily="34" charset="0"/>
                <a:cs typeface="Times New Roman"/>
              </a:rPr>
              <a:t>EPA Form No. 9600-052</a:t>
            </a:r>
            <a:endParaRPr lang="en-US" sz="2400" dirty="0">
              <a:effectLst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B4C2D-5496-8348-A3EA-776FBBACC9AF}"/>
              </a:ext>
            </a:extLst>
          </p:cNvPr>
          <p:cNvSpPr txBox="1"/>
          <p:nvPr/>
        </p:nvSpPr>
        <p:spPr>
          <a:xfrm>
            <a:off x="9606012" y="293843"/>
            <a:ext cx="24159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OMB Control No. 2070-0195 2070-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Expiration Date: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2/28/2025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671789-5784-5BAF-FE96-A0D06B7FC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842" y="324854"/>
            <a:ext cx="7099300" cy="51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4241F8-F406-B2CF-8E31-8B7437F11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805190"/>
            <a:ext cx="7112000" cy="5110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60AE5-77A2-84F2-3AC0-0B34B4EB0667}"/>
              </a:ext>
            </a:extLst>
          </p:cNvPr>
          <p:cNvSpPr txBox="1"/>
          <p:nvPr/>
        </p:nvSpPr>
        <p:spPr>
          <a:xfrm>
            <a:off x="8917172" y="215697"/>
            <a:ext cx="1932863" cy="6713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Expiration Date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: 2/28/2025</a:t>
            </a:r>
            <a:endParaRPr lang="en-US" sz="1200" dirty="0">
              <a:effectLst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82694-FEFA-6C67-4E3B-5E29D7AB98F6}"/>
              </a:ext>
            </a:extLst>
          </p:cNvPr>
          <p:cNvSpPr txBox="1"/>
          <p:nvPr/>
        </p:nvSpPr>
        <p:spPr>
          <a:xfrm>
            <a:off x="269750" y="5422090"/>
            <a:ext cx="6229869" cy="467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400" dirty="0">
                <a:ea typeface="Calibri" panose="020F0502020204030204" pitchFamily="34" charset="0"/>
                <a:cs typeface="Times New Roman"/>
              </a:rPr>
              <a:t>EPA Form No. 9600-052</a:t>
            </a:r>
            <a:endParaRPr lang="en-US" sz="2400" dirty="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631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116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DIN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Sleasman</dc:creator>
  <cp:lastModifiedBy>Johnson, Amaris</cp:lastModifiedBy>
  <cp:revision>2</cp:revision>
  <dcterms:created xsi:type="dcterms:W3CDTF">2024-12-06T19:44:21Z</dcterms:created>
  <dcterms:modified xsi:type="dcterms:W3CDTF">2025-02-11T22:54:47Z</dcterms:modified>
</cp:coreProperties>
</file>