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D945-3E55-149C-AA2B-001CCF77C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5D4BC-7A29-6C26-E434-F2AE7F0BD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9CB4E-FF4D-02C2-9DF2-36E6E8C3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8EE-2831-43F2-A20F-ECCE313EF6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CB579-9A84-3F89-EB71-1F3FCCDB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8D116-1437-D35B-915A-C16A1EA9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1302-BAC8-42C2-AD06-466AA04C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D077D-572B-2F94-4E0C-8F5E8FC4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70231-2A36-956D-7A0C-1B0EE4FAC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C5630-4E0C-0017-C59D-F3058177A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8EE-2831-43F2-A20F-ECCE313EF6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D29AC-2830-CB52-641A-BD8542CA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579B7-4D6F-13E2-9F6F-60FCC2BE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1302-BAC8-42C2-AD06-466AA04C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7A21F8-30FB-A6D0-9B6F-5AF97FB0D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644B5-8EE2-2112-5071-465F02766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4BDDB-80EF-F892-6452-A5DD4F6B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8EE-2831-43F2-A20F-ECCE313EF6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991F2-4675-0030-0D02-86F0D7DE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41638-23E9-7D00-A663-2F577301F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1302-BAC8-42C2-AD06-466AA04C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9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9768C-A049-FD4A-B0B2-6B0405C3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98563-504F-CD44-F0EF-862546EDC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1B6F0-D53F-CFC3-1688-F5A062193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8EE-2831-43F2-A20F-ECCE313EF6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DF501-3EBE-457A-1876-FBBC8291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7D275-12BE-9EC3-AF85-C8876A69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1302-BAC8-42C2-AD06-466AA04C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5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F365-7A0F-BFF9-B59F-1F0968EF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34434-BDF5-80BD-41CD-FC064ED5C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D4D60-1FD6-4921-9EAD-8B21B641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8EE-2831-43F2-A20F-ECCE313EF6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4E9C6-5E18-3476-723F-E4C8AD2F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6FE5B-C5EC-41CE-B554-2F2F4BF5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1302-BAC8-42C2-AD06-466AA04C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6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00F95-1C07-E608-3B40-CB5578BB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2913B-34DC-08E4-DC3F-0EE89C719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75C11-F384-8676-EA33-99C0060B0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A3C64-1E25-9746-0739-5A43C3FF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8EE-2831-43F2-A20F-ECCE313EF6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2BC20-2272-17CC-E140-8783A43C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78413-A1BF-7F7E-ACE4-BF995EA3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1302-BAC8-42C2-AD06-466AA04C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2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5CE16-371C-4ABB-52E1-5432CBC0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CEC03-CC33-C707-1961-936F1E411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9D650-0371-3568-064A-7BE686C31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5C04A4-6631-74EF-1F3D-AD8BC9938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798180-C753-495F-2017-8718A72C3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8B4C1F-C8A6-F610-B877-3AAF1C2E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8EE-2831-43F2-A20F-ECCE313EF6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C6EC3-8E45-B0C4-CFD2-D4B9AF52D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AFEF76-89EF-B316-396D-5E360AC3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1302-BAC8-42C2-AD06-466AA04C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5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BBC6-1413-654F-BCC2-095B60216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0EE05-107A-5EFB-4DF1-3111998A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8EE-2831-43F2-A20F-ECCE313EF6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D4620-599E-92E4-464C-444B12B5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172AB-CC0C-4E2F-8844-3AFFC009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1302-BAC8-42C2-AD06-466AA04C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1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2EB21-481C-26D0-DED2-793676D5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8EE-2831-43F2-A20F-ECCE313EF6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36B842-3279-C85C-A02A-88E62ECC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BFC89-F59A-14A9-079A-1E1FA190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1302-BAC8-42C2-AD06-466AA04C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5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564D-791A-C244-622C-73D37F91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FA2AF-873E-062D-CAE5-3B9D74F46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BFBD2-3CD7-10AC-0A1F-4E418B82B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96243-F9BF-CA5A-8962-B2125EAB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8EE-2831-43F2-A20F-ECCE313EF6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51700-8DE8-8AB2-1BC5-091581C0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0A9EF-FF93-F5CC-ED7A-C53DB540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1302-BAC8-42C2-AD06-466AA04C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5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DB92-6B65-196F-3A61-CE85909C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4909A-89B0-D4D8-F7B0-C4E639F8C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4D88E-102E-A3F4-1642-ED9727D57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D2C92-62A4-D831-9394-A99CD6B3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D8EE-2831-43F2-A20F-ECCE313EF6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E66AB-1399-64E6-A06D-019A1333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19416-0C26-D5E5-EF7D-D908B5E81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31302-BAC8-42C2-AD06-466AA04C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7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8920E2-8A74-46F3-C428-76A056DFC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9037C-7737-FAB1-1860-BF7941ECF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5C5AA-7875-9A91-D1BD-E3CF904A2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36D8EE-2831-43F2-A20F-ECCE313EF6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48B2F-3131-24E4-AC09-E575303CC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4E33E-5DF7-8709-7B7D-A1B2C9FD7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831302-BAC8-42C2-AD06-466AA04C1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61EA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group of people walking on a trail&#10;&#10;Description automatically generated">
            <a:extLst>
              <a:ext uri="{FF2B5EF4-FFF2-40B4-BE49-F238E27FC236}">
                <a16:creationId xmlns:a16="http://schemas.microsoft.com/office/drawing/2014/main" id="{33DADC86-BEE7-BAEE-E172-EF33D01D8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4" y="166336"/>
            <a:ext cx="2277298" cy="3062056"/>
          </a:xfrm>
          <a:prstGeom prst="rect">
            <a:avLst/>
          </a:prstGeom>
        </p:spPr>
      </p:pic>
      <p:pic>
        <p:nvPicPr>
          <p:cNvPr id="17" name="Picture 16" descr="A group of people on horses on a trail&#10;&#10;Description automatically generated">
            <a:extLst>
              <a:ext uri="{FF2B5EF4-FFF2-40B4-BE49-F238E27FC236}">
                <a16:creationId xmlns:a16="http://schemas.microsoft.com/office/drawing/2014/main" id="{C91564D5-2720-A34D-D4C1-A085B96E1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4" y="3376580"/>
            <a:ext cx="2324795" cy="3125921"/>
          </a:xfrm>
          <a:prstGeom prst="rect">
            <a:avLst/>
          </a:prstGeom>
        </p:spPr>
      </p:pic>
      <p:pic>
        <p:nvPicPr>
          <p:cNvPr id="19" name="Picture 18" descr="A group of people walking on a trail&#10;&#10;Description automatically generated">
            <a:extLst>
              <a:ext uri="{FF2B5EF4-FFF2-40B4-BE49-F238E27FC236}">
                <a16:creationId xmlns:a16="http://schemas.microsoft.com/office/drawing/2014/main" id="{17FE1B0B-3684-0753-A9AE-7B5D2E6DD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7" y="166335"/>
            <a:ext cx="2277297" cy="3062055"/>
          </a:xfrm>
          <a:prstGeom prst="rect">
            <a:avLst/>
          </a:prstGeom>
        </p:spPr>
      </p:pic>
      <p:pic>
        <p:nvPicPr>
          <p:cNvPr id="21" name="Picture 20" descr="A group of people walking on a trail&#10;&#10;Description automatically generated">
            <a:extLst>
              <a:ext uri="{FF2B5EF4-FFF2-40B4-BE49-F238E27FC236}">
                <a16:creationId xmlns:a16="http://schemas.microsoft.com/office/drawing/2014/main" id="{1E9ACAC4-055A-BAA6-735C-DF494C919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48" y="166335"/>
            <a:ext cx="2277297" cy="3062055"/>
          </a:xfrm>
          <a:prstGeom prst="rect">
            <a:avLst/>
          </a:prstGeom>
        </p:spPr>
      </p:pic>
      <p:pic>
        <p:nvPicPr>
          <p:cNvPr id="23" name="Picture 22" descr="A group of people riding horses on a trail&#10;&#10;Description automatically generated">
            <a:extLst>
              <a:ext uri="{FF2B5EF4-FFF2-40B4-BE49-F238E27FC236}">
                <a16:creationId xmlns:a16="http://schemas.microsoft.com/office/drawing/2014/main" id="{FEBC5F19-90FE-F2B3-FDA6-CD255706B5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22" y="166336"/>
            <a:ext cx="2277297" cy="3062056"/>
          </a:xfrm>
          <a:prstGeom prst="rect">
            <a:avLst/>
          </a:prstGeom>
        </p:spPr>
      </p:pic>
      <p:pic>
        <p:nvPicPr>
          <p:cNvPr id="25" name="Picture 24" descr="A group of people on camels on a trail&#10;&#10;Description automatically generated">
            <a:extLst>
              <a:ext uri="{FF2B5EF4-FFF2-40B4-BE49-F238E27FC236}">
                <a16:creationId xmlns:a16="http://schemas.microsoft.com/office/drawing/2014/main" id="{4C9D2145-6D8C-94EA-48F0-EEFA05B81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91" y="3408875"/>
            <a:ext cx="2300777" cy="3093626"/>
          </a:xfrm>
          <a:prstGeom prst="rect">
            <a:avLst/>
          </a:prstGeom>
        </p:spPr>
      </p:pic>
      <p:pic>
        <p:nvPicPr>
          <p:cNvPr id="27" name="Picture 26" descr="A group of people walking on a trail&#10;&#10;Description automatically generated">
            <a:extLst>
              <a:ext uri="{FF2B5EF4-FFF2-40B4-BE49-F238E27FC236}">
                <a16:creationId xmlns:a16="http://schemas.microsoft.com/office/drawing/2014/main" id="{C6BECC33-E57C-4D68-B5E3-B3AEF3BFC3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91" y="3408875"/>
            <a:ext cx="2300779" cy="3093627"/>
          </a:xfrm>
          <a:prstGeom prst="rect">
            <a:avLst/>
          </a:prstGeom>
        </p:spPr>
      </p:pic>
      <p:pic>
        <p:nvPicPr>
          <p:cNvPr id="29" name="Picture 28" descr="A group of people walking on a trail&#10;&#10;Description automatically generated">
            <a:extLst>
              <a:ext uri="{FF2B5EF4-FFF2-40B4-BE49-F238E27FC236}">
                <a16:creationId xmlns:a16="http://schemas.microsoft.com/office/drawing/2014/main" id="{094E47B0-362F-8051-17AC-1A44F5C8EB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12" y="3440447"/>
            <a:ext cx="2277297" cy="30620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DB2901-2C25-5578-2E34-29B8927D416A}"/>
              </a:ext>
            </a:extLst>
          </p:cNvPr>
          <p:cNvSpPr txBox="1"/>
          <p:nvPr/>
        </p:nvSpPr>
        <p:spPr>
          <a:xfrm>
            <a:off x="374912" y="166335"/>
            <a:ext cx="31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5D482-38F3-9300-466D-4B516597ECDD}"/>
              </a:ext>
            </a:extLst>
          </p:cNvPr>
          <p:cNvSpPr txBox="1"/>
          <p:nvPr/>
        </p:nvSpPr>
        <p:spPr>
          <a:xfrm>
            <a:off x="3248628" y="166335"/>
            <a:ext cx="31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DF6A6-64F7-2F1C-7212-2473827D9A7F}"/>
              </a:ext>
            </a:extLst>
          </p:cNvPr>
          <p:cNvSpPr txBox="1"/>
          <p:nvPr/>
        </p:nvSpPr>
        <p:spPr>
          <a:xfrm>
            <a:off x="3318619" y="3376580"/>
            <a:ext cx="31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22944-8B63-3BFD-EECE-89BEE77A7C5E}"/>
              </a:ext>
            </a:extLst>
          </p:cNvPr>
          <p:cNvSpPr txBox="1"/>
          <p:nvPr/>
        </p:nvSpPr>
        <p:spPr>
          <a:xfrm>
            <a:off x="6142912" y="3376580"/>
            <a:ext cx="31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15152-D67C-799B-B30C-23F042BC16E8}"/>
              </a:ext>
            </a:extLst>
          </p:cNvPr>
          <p:cNvSpPr txBox="1"/>
          <p:nvPr/>
        </p:nvSpPr>
        <p:spPr>
          <a:xfrm>
            <a:off x="9028642" y="3440447"/>
            <a:ext cx="31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0C5A5-3258-9653-39E1-F051E434289A}"/>
              </a:ext>
            </a:extLst>
          </p:cNvPr>
          <p:cNvSpPr txBox="1"/>
          <p:nvPr/>
        </p:nvSpPr>
        <p:spPr>
          <a:xfrm>
            <a:off x="9062232" y="166335"/>
            <a:ext cx="31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BBA97-B66D-35E9-9E5A-DBE6EDE73CDD}"/>
              </a:ext>
            </a:extLst>
          </p:cNvPr>
          <p:cNvSpPr txBox="1"/>
          <p:nvPr/>
        </p:nvSpPr>
        <p:spPr>
          <a:xfrm>
            <a:off x="6195071" y="168723"/>
            <a:ext cx="31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B69AC-1CC1-7ECE-66E5-FB6F7956F7AC}"/>
              </a:ext>
            </a:extLst>
          </p:cNvPr>
          <p:cNvSpPr txBox="1"/>
          <p:nvPr/>
        </p:nvSpPr>
        <p:spPr>
          <a:xfrm>
            <a:off x="1395274" y="1430784"/>
            <a:ext cx="31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88DD96-530B-C117-97EB-4EDB776D1A05}"/>
              </a:ext>
            </a:extLst>
          </p:cNvPr>
          <p:cNvSpPr txBox="1"/>
          <p:nvPr/>
        </p:nvSpPr>
        <p:spPr>
          <a:xfrm>
            <a:off x="404673" y="3376580"/>
            <a:ext cx="31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22267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Andereck</dc:creator>
  <cp:lastModifiedBy>Kathleen Andereck</cp:lastModifiedBy>
  <cp:revision>2</cp:revision>
  <dcterms:created xsi:type="dcterms:W3CDTF">2024-03-29T20:00:50Z</dcterms:created>
  <dcterms:modified xsi:type="dcterms:W3CDTF">2024-04-01T16:01:16Z</dcterms:modified>
</cp:coreProperties>
</file>