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8"/>
  </p:notesMasterIdLst>
  <p:sldIdLst>
    <p:sldId id="264" r:id="rId2"/>
    <p:sldId id="318" r:id="rId3"/>
    <p:sldId id="324" r:id="rId4"/>
    <p:sldId id="389" r:id="rId5"/>
    <p:sldId id="409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08" r:id="rId14"/>
    <p:sldId id="413" r:id="rId15"/>
    <p:sldId id="407" r:id="rId16"/>
    <p:sldId id="3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Accettullo" initials="CA" lastIdx="4" clrIdx="0">
    <p:extLst>
      <p:ext uri="{19B8F6BF-5375-455C-9EA6-DF929625EA0E}">
        <p15:presenceInfo xmlns:p15="http://schemas.microsoft.com/office/powerpoint/2012/main" userId="Clare Accettullo" providerId="None"/>
      </p:ext>
    </p:extLst>
  </p:cmAuthor>
  <p:cmAuthor id="2" name="James Consalvi" initials="JC" lastIdx="6" clrIdx="1">
    <p:extLst>
      <p:ext uri="{19B8F6BF-5375-455C-9EA6-DF929625EA0E}">
        <p15:presenceInfo xmlns:p15="http://schemas.microsoft.com/office/powerpoint/2012/main" userId="c60d5e3373f20df3" providerId="Windows Live"/>
      </p:ext>
    </p:extLst>
  </p:cmAuthor>
  <p:cmAuthor id="3" name="Creative Support 2" initials="CS2" lastIdx="2" clrIdx="2">
    <p:extLst>
      <p:ext uri="{19B8F6BF-5375-455C-9EA6-DF929625EA0E}">
        <p15:presenceInfo xmlns:p15="http://schemas.microsoft.com/office/powerpoint/2012/main" userId="Creative Support 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B94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3"/>
    <p:restoredTop sz="89424" autoAdjust="0"/>
  </p:normalViewPr>
  <p:slideViewPr>
    <p:cSldViewPr snapToGrid="0" snapToObjects="1">
      <p:cViewPr>
        <p:scale>
          <a:sx n="70" d="100"/>
          <a:sy n="70" d="100"/>
        </p:scale>
        <p:origin x="3042" y="77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694F-2096-464A-AB64-20DB6650016D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ED8C-987E-A34B-A0C3-0D67BB79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0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DED8C-987E-A34B-A0C3-0D67BB792D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TREASURY_SEAL_OUT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" y="394914"/>
            <a:ext cx="2895600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TREASURY_SEAL_OUT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" y="394914"/>
            <a:ext cx="2895600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TREASURY_SEAL_OUT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" y="394914"/>
            <a:ext cx="2895600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1E384B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E38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4" y="400318"/>
            <a:ext cx="2883499" cy="12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3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1E384B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E38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4" y="400318"/>
            <a:ext cx="2883499" cy="12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0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5045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7355" y="6356350"/>
            <a:ext cx="431610" cy="365125"/>
          </a:xfrm>
          <a:prstGeom prst="rect">
            <a:avLst/>
          </a:prstGeom>
        </p:spPr>
        <p:txBody>
          <a:bodyPr/>
          <a:lstStyle/>
          <a:p>
            <a:fld id="{4B6572F6-1134-2B4B-9C63-3BCFD9FFBB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8384" y="1871663"/>
            <a:ext cx="7408416" cy="4202983"/>
          </a:xfrm>
        </p:spPr>
        <p:txBody>
          <a:bodyPr/>
          <a:lstStyle>
            <a:lvl1pPr marL="0" indent="0">
              <a:buNone/>
              <a:defRPr b="0" i="0">
                <a:solidFill>
                  <a:srgbClr val="005B94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5045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47355" y="6356350"/>
            <a:ext cx="431610" cy="365125"/>
          </a:xfrm>
          <a:prstGeom prst="rect">
            <a:avLst/>
          </a:prstGeom>
        </p:spPr>
        <p:txBody>
          <a:bodyPr/>
          <a:lstStyle/>
          <a:p>
            <a:fld id="{4B6572F6-1134-2B4B-9C63-3BCFD9FFBB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S_PPT_INTERIOR_SIDEBA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6103" cy="6858000"/>
          </a:xfrm>
          <a:prstGeom prst="rect">
            <a:avLst/>
          </a:prstGeom>
        </p:spPr>
      </p:pic>
      <p:pic>
        <p:nvPicPr>
          <p:cNvPr id="10" name="Picture 9" descr="EBS_SYMBOL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5" y="129515"/>
            <a:ext cx="605793" cy="6057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8384" y="274638"/>
            <a:ext cx="7408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384" y="1600200"/>
            <a:ext cx="74084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2182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E384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92" y="6356350"/>
            <a:ext cx="41228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1E384B"/>
                </a:solidFill>
              </a:defRPr>
            </a:lvl1pPr>
          </a:lstStyle>
          <a:p>
            <a:fld id="{4B6572F6-1134-2B4B-9C63-3BCFD9FFB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3" r:id="rId3"/>
    <p:sldLayoutId id="2147483654" r:id="rId4"/>
    <p:sldLayoutId id="2147483652" r:id="rId5"/>
    <p:sldLayoutId id="2147483657" r:id="rId6"/>
    <p:sldLayoutId id="214748365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1E384B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E384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1E384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E384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1E384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1E384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4388"/>
            <a:ext cx="9155516" cy="2560320"/>
          </a:xfrm>
        </p:spPr>
        <p:txBody>
          <a:bodyPr/>
          <a:lstStyle/>
          <a:p>
            <a:pPr algn="ctr"/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Cares Act 2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Re-Certification for Passenger Air Carriers who applied to PSP2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4542"/>
            <a:ext cx="6400800" cy="1499736"/>
          </a:xfrm>
        </p:spPr>
        <p:txBody>
          <a:bodyPr/>
          <a:lstStyle/>
          <a:p>
            <a:pPr algn="ctr"/>
            <a:r>
              <a:rPr lang="en-US" dirty="0"/>
              <a:t>System Screenshots</a:t>
            </a:r>
          </a:p>
          <a:p>
            <a:pPr algn="ctr"/>
            <a:r>
              <a:rPr lang="en-US" dirty="0"/>
              <a:t>January 29, 2020</a:t>
            </a:r>
          </a:p>
        </p:txBody>
      </p:sp>
    </p:spTree>
    <p:extLst>
      <p:ext uri="{BB962C8B-B14F-4D97-AF65-F5344CB8AC3E}">
        <p14:creationId xmlns:p14="http://schemas.microsoft.com/office/powerpoint/2010/main" val="36611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2b: Re-Certification of your PSP1 Sworn Financial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FB736-04F4-4F74-B461-9377D1C52065}"/>
              </a:ext>
            </a:extLst>
          </p:cNvPr>
          <p:cNvSpPr txBox="1"/>
          <p:nvPr/>
        </p:nvSpPr>
        <p:spPr>
          <a:xfrm flipH="1">
            <a:off x="966240" y="938232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If Validate PSP1 section is (b) for all sections cont.</a:t>
            </a:r>
          </a:p>
        </p:txBody>
      </p:sp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9A91B18-A5D8-4478-8822-48F755A9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0" y="1247352"/>
            <a:ext cx="6668735" cy="56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45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2c: Certification &amp; Submission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FB736-04F4-4F74-B461-9377D1C52065}"/>
              </a:ext>
            </a:extLst>
          </p:cNvPr>
          <p:cNvSpPr txBox="1"/>
          <p:nvPr/>
        </p:nvSpPr>
        <p:spPr>
          <a:xfrm flipH="1">
            <a:off x="966240" y="938232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If ‘No’ for authorized representative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0E4068-0DAA-46C4-87C7-3D358D53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027"/>
            <a:ext cx="9144000" cy="46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79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2c: Certification &amp; Submission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FB736-04F4-4F74-B461-9377D1C52065}"/>
              </a:ext>
            </a:extLst>
          </p:cNvPr>
          <p:cNvSpPr txBox="1"/>
          <p:nvPr/>
        </p:nvSpPr>
        <p:spPr>
          <a:xfrm flipH="1">
            <a:off x="966240" y="938232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If ‘Yes’ for authorized representative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D9D785B-69B8-4637-8CCB-70F82C361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85" y="1315908"/>
            <a:ext cx="6371430" cy="55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5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3: Submit Confirmation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25A83B-0A4A-46F5-9FC5-E6C1B4D6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335"/>
            <a:ext cx="9144000" cy="24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915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3: Submitted Form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37B6734-ABA2-409D-A69A-E6A19B78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" y="1276049"/>
            <a:ext cx="9126224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23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B9054-6C2C-451B-9576-DC31F2C0B8C6}"/>
              </a:ext>
            </a:extLst>
          </p:cNvPr>
          <p:cNvSpPr txBox="1"/>
          <p:nvPr/>
        </p:nvSpPr>
        <p:spPr>
          <a:xfrm flipH="1">
            <a:off x="966240" y="1161000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Notification for Applicant to complete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F1BEA83-0941-4E56-B1AB-6A4EC39F5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840"/>
            <a:ext cx="9144000" cy="30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7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B9054-6C2C-451B-9576-DC31F2C0B8C6}"/>
              </a:ext>
            </a:extLst>
          </p:cNvPr>
          <p:cNvSpPr txBox="1"/>
          <p:nvPr/>
        </p:nvSpPr>
        <p:spPr>
          <a:xfrm flipH="1">
            <a:off x="966240" y="1161000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Successfully submitted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DD5D4D-7756-404C-8B8A-59718F648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5745"/>
            <a:ext cx="9144000" cy="24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BEC5F35-538F-4583-A0E4-956A4EF1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1: Application Homepage (PSP1)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BC8E9-787E-43CA-9F06-48540E1E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ECA06361-15D8-43EA-BFBE-70B30998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308"/>
            <a:ext cx="9144000" cy="430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11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2a: User Instructions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33D68-DD12-462A-8A82-30E4C85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116132-9D5E-4E86-9FF7-C8B9B522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5556"/>
            <a:ext cx="9144000" cy="30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70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2b: Re-Certification of your PSP1 Sworn Financial Statement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33D68-DD12-462A-8A82-30E4C85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FFE9DF-01B6-4BF5-BA8C-6561F904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" y="1623760"/>
            <a:ext cx="9040487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448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2b: Re-Certification of your PSP1 Sworn Financial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FB736-04F4-4F74-B461-9377D1C52065}"/>
              </a:ext>
            </a:extLst>
          </p:cNvPr>
          <p:cNvSpPr txBox="1"/>
          <p:nvPr/>
        </p:nvSpPr>
        <p:spPr>
          <a:xfrm flipH="1">
            <a:off x="966240" y="938232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If Validate PSP1 section is (b) for Corporate Officers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E2EE66-DE66-44F7-BB8C-FB8E717E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0" y="1215230"/>
            <a:ext cx="5982847" cy="56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2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2b: Re-Certification of your PSP1 Sworn Financial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FB736-04F4-4F74-B461-9377D1C52065}"/>
              </a:ext>
            </a:extLst>
          </p:cNvPr>
          <p:cNvSpPr txBox="1"/>
          <p:nvPr/>
        </p:nvSpPr>
        <p:spPr>
          <a:xfrm flipH="1">
            <a:off x="966240" y="938232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If Validate PSP1 section is (b) for Independent Contractors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B612278-FA7D-45D0-B0C6-A890BD3A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0" y="1215231"/>
            <a:ext cx="6111416" cy="56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6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2b: Re-Certification of your PSP1 Sworn Financial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FB736-04F4-4F74-B461-9377D1C52065}"/>
              </a:ext>
            </a:extLst>
          </p:cNvPr>
          <p:cNvSpPr txBox="1"/>
          <p:nvPr/>
        </p:nvSpPr>
        <p:spPr>
          <a:xfrm flipH="1">
            <a:off x="966240" y="938232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If Validate PSP1 section is (b) for Employer Side Payroll Taxes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14B299-9DAE-416A-BF62-AB42C2F9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0" y="1215230"/>
            <a:ext cx="5995049" cy="56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8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2b: Re-Certification of your PSP1 Sworn Financial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FB736-04F4-4F74-B461-9377D1C52065}"/>
              </a:ext>
            </a:extLst>
          </p:cNvPr>
          <p:cNvSpPr txBox="1"/>
          <p:nvPr/>
        </p:nvSpPr>
        <p:spPr>
          <a:xfrm flipH="1">
            <a:off x="966240" y="938232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If Validate PSP1 section is (b) for Amounts Other than Wages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351905-5B1A-4440-BAA9-AABFC72C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0" y="1252750"/>
            <a:ext cx="6257022" cy="56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5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2b: Re-Certification of your PSP1 Sworn Financial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FB736-04F4-4F74-B461-9377D1C52065}"/>
              </a:ext>
            </a:extLst>
          </p:cNvPr>
          <p:cNvSpPr txBox="1"/>
          <p:nvPr/>
        </p:nvSpPr>
        <p:spPr>
          <a:xfrm flipH="1">
            <a:off x="966240" y="938232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If Validate PSP1 section is (b) for all sections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D2B058-DC89-4196-97FF-597F59D7A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22" y="1283555"/>
            <a:ext cx="7233955" cy="557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34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8059</TotalTime>
  <Words>225</Words>
  <Application>Microsoft Office PowerPoint</Application>
  <PresentationFormat>On-screen Show (4:3)</PresentationFormat>
  <Paragraphs>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 Light</vt:lpstr>
      <vt:lpstr>Trebuchet MS</vt:lpstr>
      <vt:lpstr>Wingdings</vt:lpstr>
      <vt:lpstr>Office Theme</vt:lpstr>
      <vt:lpstr> Cares Act 2 Re-Certification for Passenger Air Carriers who applied to PSP2 </vt:lpstr>
      <vt:lpstr>Step 1: Application Homepage (PSP1)</vt:lpstr>
      <vt:lpstr>Step 2a: User Instructions</vt:lpstr>
      <vt:lpstr>Step 2b: Re-Certification of your PSP1 Sworn Financial Statement</vt:lpstr>
      <vt:lpstr>Step 2b: Re-Certification of your PSP1 Sworn Financial Statement</vt:lpstr>
      <vt:lpstr>Step 2b: Re-Certification of your PSP1 Sworn Financial Statement</vt:lpstr>
      <vt:lpstr>Step 2b: Re-Certification of your PSP1 Sworn Financial Statement</vt:lpstr>
      <vt:lpstr>Step 2b: Re-Certification of your PSP1 Sworn Financial Statement</vt:lpstr>
      <vt:lpstr>Step 2b: Re-Certification of your PSP1 Sworn Financial Statement</vt:lpstr>
      <vt:lpstr>Step 2b: Re-Certification of your PSP1 Sworn Financial Statement</vt:lpstr>
      <vt:lpstr>Step 2c: Certification &amp; Submission</vt:lpstr>
      <vt:lpstr>Step 2c: Certification &amp; Submission</vt:lpstr>
      <vt:lpstr>Step 3: Submit Confirmation</vt:lpstr>
      <vt:lpstr>Step 3: Submitted Form</vt:lpstr>
      <vt:lpstr>Emails</vt:lpstr>
      <vt:lpstr>Emails</vt:lpstr>
    </vt:vector>
  </TitlesOfParts>
  <Company>RCSM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Treasury.gov Design Concepts</dc:title>
  <dc:creator>Andrea Miller</dc:creator>
  <cp:lastModifiedBy>Creative Support 2</cp:lastModifiedBy>
  <cp:revision>324</cp:revision>
  <dcterms:created xsi:type="dcterms:W3CDTF">2015-12-22T20:20:18Z</dcterms:created>
  <dcterms:modified xsi:type="dcterms:W3CDTF">2021-02-01T20:26:29Z</dcterms:modified>
</cp:coreProperties>
</file>