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en, Jennifer A CIV OSD OUSD P-R" initials="GJACOOP" lastIdx="2" clrIdx="0">
    <p:extLst>
      <p:ext uri="{19B8F6BF-5375-455C-9EA6-DF929625EA0E}">
        <p15:presenceInfo xmlns:p15="http://schemas.microsoft.com/office/powerpoint/2012/main" userId="S-1-5-21-412667653-668731278-4213794525-15713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stin Faas" userId="9c561b93-9a26-44fa-8f48-fb1199f077a3" providerId="ADAL" clId="{0C3AEE51-0B7C-4B1A-AE41-25573EC1C666}"/>
    <pc:docChg chg="custSel addSld delSld modSld replTag delTag">
      <pc:chgData name="Justin Faas" userId="9c561b93-9a26-44fa-8f48-fb1199f077a3" providerId="ADAL" clId="{0C3AEE51-0B7C-4B1A-AE41-25573EC1C666}" dt="2022-10-11T19:22:50.534" v="132" actId="1076"/>
      <pc:docMkLst>
        <pc:docMk/>
      </pc:docMkLst>
      <pc:sldChg chg="modSp mod replTag delTag">
        <pc:chgData name="Justin Faas" userId="9c561b93-9a26-44fa-8f48-fb1199f077a3" providerId="ADAL" clId="{0C3AEE51-0B7C-4B1A-AE41-25573EC1C666}" dt="2022-10-11T18:26:21.591" v="89"/>
        <pc:sldMkLst>
          <pc:docMk/>
          <pc:sldMk cId="3750599685" sldId="257"/>
        </pc:sldMkLst>
        <pc:spChg chg="mod">
          <ac:chgData name="Justin Faas" userId="9c561b93-9a26-44fa-8f48-fb1199f077a3" providerId="ADAL" clId="{0C3AEE51-0B7C-4B1A-AE41-25573EC1C666}" dt="2022-10-11T18:24:15.715" v="21" actId="1076"/>
          <ac:spMkLst>
            <pc:docMk/>
            <pc:sldMk cId="3750599685" sldId="257"/>
            <ac:spMk id="4" creationId="{9EF8BBE6-9B3D-7363-A462-5F85B57605D1}"/>
          </ac:spMkLst>
        </pc:spChg>
      </pc:sldChg>
      <pc:sldChg chg="replTag delTag">
        <pc:chgData name="Justin Faas" userId="9c561b93-9a26-44fa-8f48-fb1199f077a3" providerId="ADAL" clId="{0C3AEE51-0B7C-4B1A-AE41-25573EC1C666}" dt="2022-10-11T19:20:57.012" v="115"/>
        <pc:sldMkLst>
          <pc:docMk/>
          <pc:sldMk cId="2373314546" sldId="258"/>
        </pc:sldMkLst>
      </pc:sldChg>
      <pc:sldChg chg="modSp del mod replTag delTag">
        <pc:chgData name="Justin Faas" userId="9c561b93-9a26-44fa-8f48-fb1199f077a3" providerId="ADAL" clId="{0C3AEE51-0B7C-4B1A-AE41-25573EC1C666}" dt="2022-10-11T18:24:33.275" v="29" actId="2696"/>
        <pc:sldMkLst>
          <pc:docMk/>
          <pc:sldMk cId="1209999828" sldId="259"/>
        </pc:sldMkLst>
        <pc:spChg chg="mod">
          <ac:chgData name="Justin Faas" userId="9c561b93-9a26-44fa-8f48-fb1199f077a3" providerId="ADAL" clId="{0C3AEE51-0B7C-4B1A-AE41-25573EC1C666}" dt="2022-10-11T18:24:24.215" v="26" actId="20577"/>
          <ac:spMkLst>
            <pc:docMk/>
            <pc:sldMk cId="1209999828" sldId="259"/>
            <ac:spMk id="2" creationId="{9A1EEF0B-E2A8-F4D1-62DC-20A71FE4560D}"/>
          </ac:spMkLst>
        </pc:spChg>
      </pc:sldChg>
      <pc:sldChg chg="del replTag delTag">
        <pc:chgData name="Justin Faas" userId="9c561b93-9a26-44fa-8f48-fb1199f077a3" providerId="ADAL" clId="{0C3AEE51-0B7C-4B1A-AE41-25573EC1C666}" dt="2022-10-11T18:24:43.346" v="51" actId="2696"/>
        <pc:sldMkLst>
          <pc:docMk/>
          <pc:sldMk cId="4200092022" sldId="260"/>
        </pc:sldMkLst>
      </pc:sldChg>
      <pc:sldChg chg="addSp delSp modSp add mod replTag delTag">
        <pc:chgData name="Justin Faas" userId="9c561b93-9a26-44fa-8f48-fb1199f077a3" providerId="ADAL" clId="{0C3AEE51-0B7C-4B1A-AE41-25573EC1C666}" dt="2022-10-11T19:22:50.534" v="132" actId="1076"/>
        <pc:sldMkLst>
          <pc:docMk/>
          <pc:sldMk cId="1727182617" sldId="261"/>
        </pc:sldMkLst>
        <pc:picChg chg="add del mod">
          <ac:chgData name="Justin Faas" userId="9c561b93-9a26-44fa-8f48-fb1199f077a3" providerId="ADAL" clId="{0C3AEE51-0B7C-4B1A-AE41-25573EC1C666}" dt="2022-10-11T19:22:43.862" v="129" actId="478"/>
          <ac:picMkLst>
            <pc:docMk/>
            <pc:sldMk cId="1727182617" sldId="261"/>
            <ac:picMk id="3" creationId="{87209DB6-4C2B-7759-3A2C-52DC04C810AF}"/>
          </ac:picMkLst>
        </pc:picChg>
        <pc:picChg chg="del">
          <ac:chgData name="Justin Faas" userId="9c561b93-9a26-44fa-8f48-fb1199f077a3" providerId="ADAL" clId="{0C3AEE51-0B7C-4B1A-AE41-25573EC1C666}" dt="2022-10-11T18:24:39.162" v="43" actId="478"/>
          <ac:picMkLst>
            <pc:docMk/>
            <pc:sldMk cId="1727182617" sldId="261"/>
            <ac:picMk id="6" creationId="{508096B0-9ED3-28F8-AA46-CEE54E08BBC3}"/>
          </ac:picMkLst>
        </pc:picChg>
        <pc:picChg chg="add mod">
          <ac:chgData name="Justin Faas" userId="9c561b93-9a26-44fa-8f48-fb1199f077a3" providerId="ADAL" clId="{0C3AEE51-0B7C-4B1A-AE41-25573EC1C666}" dt="2022-10-11T19:22:50.534" v="132" actId="1076"/>
          <ac:picMkLst>
            <pc:docMk/>
            <pc:sldMk cId="1727182617" sldId="261"/>
            <ac:picMk id="7" creationId="{4BB65630-CAA8-0810-373B-9BEF63AE4E53}"/>
          </ac:picMkLst>
        </pc:picChg>
        <pc:picChg chg="del">
          <ac:chgData name="Justin Faas" userId="9c561b93-9a26-44fa-8f48-fb1199f077a3" providerId="ADAL" clId="{0C3AEE51-0B7C-4B1A-AE41-25573EC1C666}" dt="2022-10-11T18:24:39.886" v="44" actId="478"/>
          <ac:picMkLst>
            <pc:docMk/>
            <pc:sldMk cId="1727182617" sldId="261"/>
            <ac:picMk id="10" creationId="{AC4609BA-63AB-D053-01B4-A153D779494D}"/>
          </ac:picMkLst>
        </pc:picChg>
      </pc:sldChg>
      <pc:sldChg chg="addSp delSp modSp add mod replTag delTag">
        <pc:chgData name="Justin Faas" userId="9c561b93-9a26-44fa-8f48-fb1199f077a3" providerId="ADAL" clId="{0C3AEE51-0B7C-4B1A-AE41-25573EC1C666}" dt="2022-10-11T19:21:29.560" v="124"/>
        <pc:sldMkLst>
          <pc:docMk/>
          <pc:sldMk cId="3314414892" sldId="262"/>
        </pc:sldMkLst>
        <pc:picChg chg="add del mod">
          <ac:chgData name="Justin Faas" userId="9c561b93-9a26-44fa-8f48-fb1199f077a3" providerId="ADAL" clId="{0C3AEE51-0B7C-4B1A-AE41-25573EC1C666}" dt="2022-10-11T19:20:28.608" v="98" actId="478"/>
          <ac:picMkLst>
            <pc:docMk/>
            <pc:sldMk cId="3314414892" sldId="262"/>
            <ac:picMk id="3" creationId="{EF248E53-256A-2115-CB96-F8CDE85B637A}"/>
          </ac:picMkLst>
        </pc:picChg>
        <pc:picChg chg="add mod">
          <ac:chgData name="Justin Faas" userId="9c561b93-9a26-44fa-8f48-fb1199f077a3" providerId="ADAL" clId="{0C3AEE51-0B7C-4B1A-AE41-25573EC1C666}" dt="2022-10-11T19:21:00.821" v="120" actId="1076"/>
          <ac:picMkLst>
            <pc:docMk/>
            <pc:sldMk cId="3314414892" sldId="262"/>
            <ac:picMk id="6" creationId="{638D6889-35A6-6257-B67E-A899E9319815}"/>
          </ac:picMkLst>
        </pc:picChg>
        <pc:picChg chg="del">
          <ac:chgData name="Justin Faas" userId="9c561b93-9a26-44fa-8f48-fb1199f077a3" providerId="ADAL" clId="{0C3AEE51-0B7C-4B1A-AE41-25573EC1C666}" dt="2022-10-11T18:25:41.229" v="73" actId="478"/>
          <ac:picMkLst>
            <pc:docMk/>
            <pc:sldMk cId="3314414892" sldId="262"/>
            <ac:picMk id="10" creationId="{F7FC46FC-2F78-D935-01D8-5893C053DF33}"/>
          </ac:picMkLst>
        </pc:picChg>
        <pc:picChg chg="del">
          <ac:chgData name="Justin Faas" userId="9c561b93-9a26-44fa-8f48-fb1199f077a3" providerId="ADAL" clId="{0C3AEE51-0B7C-4B1A-AE41-25573EC1C666}" dt="2022-10-11T18:25:41.737" v="74" actId="478"/>
          <ac:picMkLst>
            <pc:docMk/>
            <pc:sldMk cId="3314414892" sldId="262"/>
            <ac:picMk id="12" creationId="{539E8023-B464-5B8D-D828-B10C283E4A5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4E860-AF61-98FF-1FD0-4C682A1D7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0F225-6E18-2387-C6B8-F081F3FDF7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18FB8-64E4-1CC2-384E-F7C43E2EF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5BE4F-8CA8-EB6D-F4A6-5C1A6FC6F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B573C-A986-0A17-730D-81E6353BA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0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06BC9-A1CA-E76C-B5D9-4C290613B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EA90DB-EBBC-4D43-9C56-0F0442740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F9D46-D333-0609-37F5-1D958E0B8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1B741-E30E-4FD9-93BB-F84E154D4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1D301-346F-200A-8E34-B19DC96A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9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A00EF1-6798-4282-957C-032CB3B468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71F2B-B6B8-BD29-B457-D03D981F5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27456-01F6-C06B-5F3F-981517AF1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F8933-8E38-45C9-EF8C-B705C206B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49055-E78D-BD59-A917-2BD7C00F3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66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E05A4-5854-2B0C-BEEC-D8EC4F85E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A9DAC-18CB-E304-1D16-5D3B7372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0040A-1A73-3447-B1FE-B3C78D1B8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073C7-451B-1602-1B1C-513A22EC6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032C1-DD29-3B54-B8BD-EED826845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41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13D4F-82E3-BF67-3654-36279094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EDC7F-055B-D6A2-655D-32F032B57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3C61A-9E55-01BE-210D-2AD64A27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77593-880D-7DD7-38D3-D82FAA293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01238-EF3E-D8CF-009C-016A1F4AB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31E77-4866-A2BF-D71C-E5FFB8E12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33A3D-C7B7-4175-E635-5DA8E4ED9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46F5AC-53F2-D065-6B95-A7F308C3E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6187AC-4334-03E6-2B24-2AB424336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DEF6D9-09AC-831C-D4CE-83C1CC886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C29E3C-77EB-1AAD-7CD6-7602AF53D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5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C0C16-FC2C-D299-329C-A095A59C6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93878-5142-ABA6-A8C5-87A8EA6FD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9B4F94-8833-30D0-36D5-BBBE629BA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67EE49-5A78-54A2-C58C-08094D1F6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1D758B-E529-0865-1817-C29C02503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E99DCD-F64D-CC15-431B-0247FD805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1FAEC4-CB07-CDA9-DE1A-EBB271D27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2E2DA6-85E2-B828-EAF7-6EC350CE1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38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E65D1-C4FB-824B-310C-2C22A968E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0730A2-E55A-07CA-55BF-B8690FF5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6F12B2-8B22-ACC0-EC04-941170358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305549-31DA-2C61-77A8-CE77A635C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90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C8549-92B6-3574-93B8-512D05A34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0B3340-B28B-6366-EA2B-0CE35BC9E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911C57-2FD1-AA6D-A5A0-06F6E2A01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0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3BB5C-4971-9C7D-12D6-CAB5F302E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5B692-A0F2-D41C-658E-DEE52A3CB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F8D34B-51A2-C56F-350A-D5C308992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B07EE7-B435-85B8-A695-AFEFBD977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7EC98E-9A6B-7110-46EE-93939758E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B583E-54ED-C798-D0AB-0D6BCD546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6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3C4CA-016B-F517-AA6A-A10BC0368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7848DE-C4F4-C347-B262-17F1558DA4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C83F6-D950-04F9-9C33-E432B55D4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CCE48C-79D3-E47F-A56E-AE732AE0B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783936-B812-7801-61B7-955DB2105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8F5159-FF9A-C650-3B42-CAF2DDC75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4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E22D35-742C-FA3E-E576-FD7B55865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AB8C7-37DA-93B9-33B5-9E447E470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88682-BA4D-DD60-24BD-D1E8B3C339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38125-29A6-CC7D-BB41-E0F0BFDF1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C1240-6736-32C5-F600-0914B065D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F8BBE6-9B3D-7363-A462-5F85B57605D1}"/>
              </a:ext>
            </a:extLst>
          </p:cNvPr>
          <p:cNvSpPr txBox="1"/>
          <p:nvPr/>
        </p:nvSpPr>
        <p:spPr>
          <a:xfrm>
            <a:off x="3053751" y="577970"/>
            <a:ext cx="6012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User In-Progress Course Survey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C66DC9-CDF4-4A62-3CEC-BF245E05DA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5884" y="1285865"/>
            <a:ext cx="4229858" cy="472843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0E9E3E8-B8E2-8B42-AFC5-636724FA78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438" y="1285865"/>
            <a:ext cx="5733562" cy="420053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1290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F8BBE6-9B3D-7363-A462-5F85B57605D1}"/>
              </a:ext>
            </a:extLst>
          </p:cNvPr>
          <p:cNvSpPr txBox="1"/>
          <p:nvPr/>
        </p:nvSpPr>
        <p:spPr>
          <a:xfrm>
            <a:off x="3089694" y="577970"/>
            <a:ext cx="6012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User In-Progress Course Survey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8096B0-9ED3-28F8-AA46-CEE54E08BB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968" y="1803211"/>
            <a:ext cx="6012611" cy="39322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C4609BA-63AB-D053-01B4-A153D77949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306" y="1803211"/>
            <a:ext cx="5650111" cy="39322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50599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F8BBE6-9B3D-7363-A462-5F85B57605D1}"/>
              </a:ext>
            </a:extLst>
          </p:cNvPr>
          <p:cNvSpPr txBox="1"/>
          <p:nvPr/>
        </p:nvSpPr>
        <p:spPr>
          <a:xfrm>
            <a:off x="3089694" y="577970"/>
            <a:ext cx="6012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User In-Progress Course Survey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B65630-CAA8-0810-373B-9BEF63AE4E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5519" y="1270345"/>
            <a:ext cx="7680962" cy="50096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639039" y="2810725"/>
            <a:ext cx="94194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0704-0553</a:t>
            </a:r>
            <a:endParaRPr lang="en-US" sz="1100" dirty="0"/>
          </a:p>
        </p:txBody>
      </p:sp>
      <p:sp>
        <p:nvSpPr>
          <p:cNvPr id="5" name="Rectangle 4"/>
          <p:cNvSpPr/>
          <p:nvPr/>
        </p:nvSpPr>
        <p:spPr>
          <a:xfrm>
            <a:off x="6329190" y="3072335"/>
            <a:ext cx="727113" cy="1514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249318" y="3017264"/>
            <a:ext cx="9144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05/31/2025</a:t>
            </a:r>
            <a:endParaRPr lang="en-US" sz="11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7182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Disclosure Notice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8198" y="1911096"/>
            <a:ext cx="8625590" cy="224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4595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17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Agency Disclosure Notice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Wesley</dc:creator>
  <cp:lastModifiedBy>Kim, Brandon H CTR WHS ESD</cp:lastModifiedBy>
  <cp:revision>11</cp:revision>
  <dcterms:created xsi:type="dcterms:W3CDTF">2022-09-21T19:34:13Z</dcterms:created>
  <dcterms:modified xsi:type="dcterms:W3CDTF">2022-11-22T19:42:04Z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BAA4E166-3B7D-42B1-8C44-6DCB3ECEEFC1</vt:lpwstr>
  </property>
  <property fmtid="{D5CDD505-2E9C-101B-9397-08002B2CF9AE}" pid="3" name="ArticulatePath">
    <vt:lpwstr>https://lsidc-my.sharepoint.com/personal/justin_faas_lsidc_com/Documents/Documents/V.2_F75878531689181912_TAR 3724.3_Foresee Questions SCREENSHOTS_draft1_recd 23SEPT22_JG Feedback_1 OCT 22</vt:lpwstr>
  </property>
</Properties>
</file>