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5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4E860-AF61-98FF-1FD0-4C682A1D7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C0F225-6E18-2387-C6B8-F081F3FDF7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018FB8-64E4-1CC2-384E-F7C43E2EF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EC6A-EBE2-49CE-9DDA-F83366A61F7D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F5BE4F-8CA8-EB6D-F4A6-5C1A6FC6F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FB573C-A986-0A17-730D-81E6353BA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82A97-0A63-4E8F-97C6-F391C6927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207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06BC9-A1CA-E76C-B5D9-4C290613B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EA90DB-EBBC-4D43-9C56-0F04427400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FF9D46-D333-0609-37F5-1D958E0B8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EC6A-EBE2-49CE-9DDA-F83366A61F7D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71B741-E30E-4FD9-93BB-F84E154D4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B1D301-346F-200A-8E34-B19DC96A5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82A97-0A63-4E8F-97C6-F391C6927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603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A00EF1-6798-4282-957C-032CB3B468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E71F2B-B6B8-BD29-B457-D03D981F52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527456-01F6-C06B-5F3F-981517AF1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EC6A-EBE2-49CE-9DDA-F83366A61F7D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0F8933-8E38-45C9-EF8C-B705C206B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E49055-E78D-BD59-A917-2BD7C00F3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82A97-0A63-4E8F-97C6-F391C6927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537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E05A4-5854-2B0C-BEEC-D8EC4F85E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2A9DAC-18CB-E304-1D16-5D3B737277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60040A-1A73-3447-B1FE-B3C78D1B8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EC6A-EBE2-49CE-9DDA-F83366A61F7D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A073C7-451B-1602-1B1C-513A22EC6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2032C1-DD29-3B54-B8BD-EED826845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82A97-0A63-4E8F-97C6-F391C6927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211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13D4F-82E3-BF67-3654-36279094B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5EDC7F-055B-D6A2-655D-32F032B574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D3C61A-9E55-01BE-210D-2AD64A276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EC6A-EBE2-49CE-9DDA-F83366A61F7D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77593-880D-7DD7-38D3-D82FAA293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601238-EF3E-D8CF-009C-016A1F4AB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82A97-0A63-4E8F-97C6-F391C6927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641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31E77-4866-A2BF-D71C-E5FFB8E12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33A3D-C7B7-4175-E635-5DA8E4ED9C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46F5AC-53F2-D065-6B95-A7F308C3E0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6187AC-4334-03E6-2B24-2AB424336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EC6A-EBE2-49CE-9DDA-F83366A61F7D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DEF6D9-09AC-831C-D4CE-83C1CC886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C29E3C-77EB-1AAD-7CD6-7602AF53D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82A97-0A63-4E8F-97C6-F391C6927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418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AC0C16-FC2C-D299-329C-A095A59C6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A93878-5142-ABA6-A8C5-87A8EA6FD4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9B4F94-8833-30D0-36D5-BBBE629BA0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67EE49-5A78-54A2-C58C-08094D1F6B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1D758B-E529-0865-1817-C29C02503E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E99DCD-F64D-CC15-431B-0247FD805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EC6A-EBE2-49CE-9DDA-F83366A61F7D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1FAEC4-CB07-CDA9-DE1A-EBB271D27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2E2DA6-85E2-B828-EAF7-6EC350CE1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82A97-0A63-4E8F-97C6-F391C6927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474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E65D1-C4FB-824B-310C-2C22A968E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0730A2-E55A-07CA-55BF-B8690FF5A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EC6A-EBE2-49CE-9DDA-F83366A61F7D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6F12B2-8B22-ACC0-EC04-941170358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305549-31DA-2C61-77A8-CE77A635C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82A97-0A63-4E8F-97C6-F391C6927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393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7C8549-92B6-3574-93B8-512D05A34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EC6A-EBE2-49CE-9DDA-F83366A61F7D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0B3340-B28B-6366-EA2B-0CE35BC9E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911C57-2FD1-AA6D-A5A0-06F6E2A01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82A97-0A63-4E8F-97C6-F391C6927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790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3BB5C-4971-9C7D-12D6-CAB5F302E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15B692-A0F2-D41C-658E-DEE52A3CB3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F8D34B-51A2-C56F-350A-D5C3089921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B07EE7-B435-85B8-A695-AFEFBD977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EC6A-EBE2-49CE-9DDA-F83366A61F7D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7EC98E-9A6B-7110-46EE-93939758E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6B583E-54ED-C798-D0AB-0D6BCD546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82A97-0A63-4E8F-97C6-F391C6927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142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3C4CA-016B-F517-AA6A-A10BC0368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7848DE-C4F4-C347-B262-17F1558DA4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4C83F6-D950-04F9-9C33-E432B55D4A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CCE48C-79D3-E47F-A56E-AE732AE0B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EC6A-EBE2-49CE-9DDA-F83366A61F7D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783936-B812-7801-61B7-955DB2105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8F5159-FF9A-C650-3B42-CAF2DDC75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82A97-0A63-4E8F-97C6-F391C6927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402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E22D35-742C-FA3E-E576-FD7B55865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AAB8C7-37DA-93B9-33B5-9E447E4709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888682-BA4D-DD60-24BD-D1E8B3C339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AEC6A-EBE2-49CE-9DDA-F83366A61F7D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938125-29A6-CC7D-BB41-E0F0BFDF1C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CC1240-6736-32C5-F600-0914B065D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B82A97-0A63-4E8F-97C6-F391C6927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788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EF8BBE6-9B3D-7363-A462-5F85B57605D1}"/>
              </a:ext>
            </a:extLst>
          </p:cNvPr>
          <p:cNvSpPr txBox="1"/>
          <p:nvPr/>
        </p:nvSpPr>
        <p:spPr>
          <a:xfrm>
            <a:off x="3027871" y="586596"/>
            <a:ext cx="6012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Topic of Interest Survey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7FC46FC-2F78-D935-01D8-5893C053DF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3055" y="1110676"/>
            <a:ext cx="4747603" cy="518243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39E8023-B464-5B8D-D828-B10C283E4A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97658" y="1334268"/>
            <a:ext cx="4612849" cy="519720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18578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EF8BBE6-9B3D-7363-A462-5F85B57605D1}"/>
              </a:ext>
            </a:extLst>
          </p:cNvPr>
          <p:cNvSpPr txBox="1"/>
          <p:nvPr/>
        </p:nvSpPr>
        <p:spPr>
          <a:xfrm>
            <a:off x="3027871" y="586596"/>
            <a:ext cx="60126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Topic of Interest Survey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38D6889-35A6-6257-B67E-A899E93198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4967" y="1276293"/>
            <a:ext cx="7835164" cy="513794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6433851" y="3158170"/>
            <a:ext cx="683045" cy="1909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775373" y="2869105"/>
            <a:ext cx="11127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0704-0553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56732" y="3152224"/>
            <a:ext cx="10135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05/31/2025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9978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Agency Disclosure Notice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620328"/>
            <a:ext cx="8181100" cy="2129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13897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</Words>
  <Application>Microsoft Office PowerPoint</Application>
  <PresentationFormat>Widescreen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1_Office Theme</vt:lpstr>
      <vt:lpstr>PowerPoint Presentation</vt:lpstr>
      <vt:lpstr>PowerPoint Presentation</vt:lpstr>
      <vt:lpstr>Agency Disclosure Notice</vt:lpstr>
    </vt:vector>
  </TitlesOfParts>
  <Company>DMDC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Yeargins, Latarsha R CIV DMDC</dc:creator>
  <cp:lastModifiedBy>Kim, Brandon H CTR WHS ESD</cp:lastModifiedBy>
  <cp:revision>2</cp:revision>
  <dcterms:created xsi:type="dcterms:W3CDTF">2022-10-12T13:13:05Z</dcterms:created>
  <dcterms:modified xsi:type="dcterms:W3CDTF">2022-11-22T19:43:36Z</dcterms:modified>
</cp:coreProperties>
</file>