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A8F9-FD8A-4D0E-BAC0-E34E9D0128B1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49B1-E2EE-43A3-8ED8-4B9FAE877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56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A8F9-FD8A-4D0E-BAC0-E34E9D0128B1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49B1-E2EE-43A3-8ED8-4B9FAE877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52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A8F9-FD8A-4D0E-BAC0-E34E9D0128B1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49B1-E2EE-43A3-8ED8-4B9FAE877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211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A8F9-FD8A-4D0E-BAC0-E34E9D0128B1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49B1-E2EE-43A3-8ED8-4B9FAE877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96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A8F9-FD8A-4D0E-BAC0-E34E9D0128B1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49B1-E2EE-43A3-8ED8-4B9FAE877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0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A8F9-FD8A-4D0E-BAC0-E34E9D0128B1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49B1-E2EE-43A3-8ED8-4B9FAE877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6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A8F9-FD8A-4D0E-BAC0-E34E9D0128B1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49B1-E2EE-43A3-8ED8-4B9FAE877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014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A8F9-FD8A-4D0E-BAC0-E34E9D0128B1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49B1-E2EE-43A3-8ED8-4B9FAE877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895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A8F9-FD8A-4D0E-BAC0-E34E9D0128B1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49B1-E2EE-43A3-8ED8-4B9FAE877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63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A8F9-FD8A-4D0E-BAC0-E34E9D0128B1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49B1-E2EE-43A3-8ED8-4B9FAE877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677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A8F9-FD8A-4D0E-BAC0-E34E9D0128B1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49B1-E2EE-43A3-8ED8-4B9FAE877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84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AA8F9-FD8A-4D0E-BAC0-E34E9D0128B1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E49B1-E2EE-43A3-8ED8-4B9FAE877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472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microsoft.com/office/2007/relationships/hdphoto" Target="../media/hdphoto3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5.wdp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65239" y="235974"/>
            <a:ext cx="10876935" cy="645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00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15846" y="139147"/>
            <a:ext cx="8507361" cy="3007176"/>
          </a:xfrm>
          <a:prstGeom prst="rect">
            <a:avLst/>
          </a:prstGeom>
        </p:spPr>
      </p:pic>
      <p:pic>
        <p:nvPicPr>
          <p:cNvPr id="3" name="Picture 2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4457" y="3653226"/>
            <a:ext cx="10060859" cy="2265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85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58274" y="0"/>
            <a:ext cx="8309958" cy="3012205"/>
          </a:xfrm>
          <a:prstGeom prst="rect">
            <a:avLst/>
          </a:prstGeom>
        </p:spPr>
      </p:pic>
      <p:pic>
        <p:nvPicPr>
          <p:cNvPr id="3" name="Picture 2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71198" y="3288971"/>
            <a:ext cx="9284110" cy="2310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11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</a14:imgLayer>
                </a14:imgProps>
              </a:ext>
            </a:extLst>
          </a:blip>
          <a:srcRect b="43768"/>
          <a:stretch/>
        </p:blipFill>
        <p:spPr bwMode="auto">
          <a:xfrm>
            <a:off x="1012723" y="1148950"/>
            <a:ext cx="10208342" cy="362952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3475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75304" y="275303"/>
            <a:ext cx="11006660" cy="6312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15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Defense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Kim, Joshua  T CIV WHS ESD</dc:creator>
  <cp:lastModifiedBy>Kim, Joshua  T CIV WHS ESD</cp:lastModifiedBy>
  <cp:revision>2</cp:revision>
  <dcterms:created xsi:type="dcterms:W3CDTF">2022-12-21T18:29:21Z</dcterms:created>
  <dcterms:modified xsi:type="dcterms:W3CDTF">2022-12-21T18:57:34Z</dcterms:modified>
</cp:coreProperties>
</file>