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5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5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1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96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0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6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1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6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77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8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AA8F9-FD8A-4D0E-BAC0-E34E9D0128B1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E49B1-E2EE-43A3-8ED8-4B9FAE87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7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5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5239" y="235974"/>
            <a:ext cx="10876935" cy="645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0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15846" y="139147"/>
            <a:ext cx="8507361" cy="3007176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4457" y="3653226"/>
            <a:ext cx="10060859" cy="226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8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58274" y="0"/>
            <a:ext cx="8309958" cy="3012205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71198" y="3288971"/>
            <a:ext cx="9284110" cy="231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11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rcRect b="43768"/>
          <a:stretch/>
        </p:blipFill>
        <p:spPr bwMode="auto">
          <a:xfrm>
            <a:off x="1012723" y="1148950"/>
            <a:ext cx="10208342" cy="36295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3475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5304" y="275303"/>
            <a:ext cx="11006660" cy="631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15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Joshua  T CIV WHS ESD</dc:creator>
  <cp:lastModifiedBy>Kim, Joshua  T CIV WHS ESD</cp:lastModifiedBy>
  <cp:revision>2</cp:revision>
  <dcterms:created xsi:type="dcterms:W3CDTF">2022-12-21T18:29:21Z</dcterms:created>
  <dcterms:modified xsi:type="dcterms:W3CDTF">2022-12-21T18:57:34Z</dcterms:modified>
</cp:coreProperties>
</file>