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33" r:id="rId4"/>
  </p:sldMasterIdLst>
  <p:notesMasterIdLst>
    <p:notesMasterId r:id="rId14"/>
  </p:notesMasterIdLst>
  <p:handoutMasterIdLst>
    <p:handoutMasterId r:id="rId15"/>
  </p:handoutMasterIdLst>
  <p:sldIdLst>
    <p:sldId id="1401" r:id="rId5"/>
    <p:sldId id="1402" r:id="rId6"/>
    <p:sldId id="1403" r:id="rId7"/>
    <p:sldId id="1404" r:id="rId8"/>
    <p:sldId id="1405" r:id="rId9"/>
    <p:sldId id="1406" r:id="rId10"/>
    <p:sldId id="1411" r:id="rId11"/>
    <p:sldId id="1408" r:id="rId12"/>
    <p:sldId id="1409" r:id="rId13"/>
  </p:sldIdLst>
  <p:sldSz cx="12192000" cy="6858000"/>
  <p:notesSz cx="9296400" cy="7010400"/>
  <p:defaultTextStyle>
    <a:defPPr>
      <a:defRPr lang="en-US"/>
    </a:defPPr>
    <a:lvl1pPr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1pPr>
    <a:lvl2pPr marL="4572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2pPr>
    <a:lvl3pPr marL="9144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3pPr>
    <a:lvl4pPr marL="13716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4pPr>
    <a:lvl5pPr marL="18288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5pPr>
    <a:lvl6pPr marL="2286000" algn="l" defTabSz="914400" rtl="0" eaLnBrk="1" latinLnBrk="0" hangingPunct="1">
      <a:defRPr i="1" kern="1200">
        <a:solidFill>
          <a:schemeClr val="tx1"/>
        </a:solidFill>
        <a:latin typeface="Arial Narrow" pitchFamily="34" charset="0"/>
        <a:ea typeface="ＭＳ Ｐゴシック" charset="-128"/>
        <a:cs typeface="+mn-cs"/>
      </a:defRPr>
    </a:lvl6pPr>
    <a:lvl7pPr marL="2743200" algn="l" defTabSz="914400" rtl="0" eaLnBrk="1" latinLnBrk="0" hangingPunct="1">
      <a:defRPr i="1" kern="1200">
        <a:solidFill>
          <a:schemeClr val="tx1"/>
        </a:solidFill>
        <a:latin typeface="Arial Narrow" pitchFamily="34" charset="0"/>
        <a:ea typeface="ＭＳ Ｐゴシック" charset="-128"/>
        <a:cs typeface="+mn-cs"/>
      </a:defRPr>
    </a:lvl7pPr>
    <a:lvl8pPr marL="3200400" algn="l" defTabSz="914400" rtl="0" eaLnBrk="1" latinLnBrk="0" hangingPunct="1">
      <a:defRPr i="1" kern="1200">
        <a:solidFill>
          <a:schemeClr val="tx1"/>
        </a:solidFill>
        <a:latin typeface="Arial Narrow" pitchFamily="34" charset="0"/>
        <a:ea typeface="ＭＳ Ｐゴシック" charset="-128"/>
        <a:cs typeface="+mn-cs"/>
      </a:defRPr>
    </a:lvl8pPr>
    <a:lvl9pPr marL="3657600" algn="l" defTabSz="914400" rtl="0" eaLnBrk="1" latinLnBrk="0" hangingPunct="1">
      <a:defRPr i="1" kern="1200">
        <a:solidFill>
          <a:schemeClr val="tx1"/>
        </a:solidFill>
        <a:latin typeface="Arial Narrow"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65582A-5961-1E62-59CA-15EDCA2E2B7C}" name="Krishnamurthy, Siddhartha (LARC-D321)" initials="KS(D" userId="S::skrishn7@ndc.nasa.gov::b208ab93-8d41-4021-9dc7-1a9fca18bff9" providerId="AD"/>
  <p188:author id="{125F9392-3564-C115-9185-8531C5ACEA1B}" name="Joseph J. Czech" initials="JJC" userId="S::jczech@hmmh.com::3687b195-167b-456b-b115-885a76dcf243" providerId="AD"/>
  <p188:author id="{F37181C7-F031-54A5-018F-F9CEB44D0D17}" name="Dillon S. Tannler" initials="DST" userId="S::dtannler@hmmh.com::2cebf264-17f5-4de0-accc-f4ad5d98db55"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D9E6F2"/>
    <a:srgbClr val="00D000"/>
    <a:srgbClr val="00B0F0"/>
    <a:srgbClr val="D6E6F3"/>
    <a:srgbClr val="FCCC16"/>
    <a:srgbClr val="2F5968"/>
    <a:srgbClr val="F493DD"/>
    <a:srgbClr val="215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FAA526-F0B4-9E46-A30B-C7D5A60403C3}" v="1" dt="2025-04-01T18:51:23.7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autoAdjust="0"/>
    <p:restoredTop sz="92585" autoAdjust="0"/>
  </p:normalViewPr>
  <p:slideViewPr>
    <p:cSldViewPr snapToGrid="0">
      <p:cViewPr varScale="1">
        <p:scale>
          <a:sx n="118" d="100"/>
          <a:sy n="118" d="100"/>
        </p:scale>
        <p:origin x="816" y="2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58" d="100"/>
          <a:sy n="158" d="100"/>
        </p:scale>
        <p:origin x="-208" y="-128"/>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dhartha Krishnamurthy" userId="b208ab93-8d41-4021-9dc7-1a9fca18bff9" providerId="ADAL" clId="{0441F98C-5AD4-4714-8A62-6E92E340055C}"/>
    <pc:docChg chg="undo custSel modSld">
      <pc:chgData name="Siddhartha Krishnamurthy" userId="b208ab93-8d41-4021-9dc7-1a9fca18bff9" providerId="ADAL" clId="{0441F98C-5AD4-4714-8A62-6E92E340055C}" dt="2025-02-21T21:55:53.242" v="909" actId="20577"/>
      <pc:docMkLst>
        <pc:docMk/>
      </pc:docMkLst>
      <pc:sldChg chg="modSp mod">
        <pc:chgData name="Siddhartha Krishnamurthy" userId="b208ab93-8d41-4021-9dc7-1a9fca18bff9" providerId="ADAL" clId="{0441F98C-5AD4-4714-8A62-6E92E340055C}" dt="2025-02-21T21:24:50.531" v="908" actId="20577"/>
        <pc:sldMkLst>
          <pc:docMk/>
          <pc:sldMk cId="571496356" sldId="1401"/>
        </pc:sldMkLst>
        <pc:spChg chg="mod">
          <ac:chgData name="Siddhartha Krishnamurthy" userId="b208ab93-8d41-4021-9dc7-1a9fca18bff9" providerId="ADAL" clId="{0441F98C-5AD4-4714-8A62-6E92E340055C}" dt="2025-02-21T21:24:50.531" v="908" actId="20577"/>
          <ac:spMkLst>
            <pc:docMk/>
            <pc:sldMk cId="571496356" sldId="1401"/>
            <ac:spMk id="2" creationId="{B987B0A0-B2B0-4E51-8010-F5C494EE0175}"/>
          </ac:spMkLst>
        </pc:spChg>
      </pc:sldChg>
      <pc:sldChg chg="modSp mod modNotesTx">
        <pc:chgData name="Siddhartha Krishnamurthy" userId="b208ab93-8d41-4021-9dc7-1a9fca18bff9" providerId="ADAL" clId="{0441F98C-5AD4-4714-8A62-6E92E340055C}" dt="2025-02-21T20:58:40.801" v="142" actId="20577"/>
        <pc:sldMkLst>
          <pc:docMk/>
          <pc:sldMk cId="1234563996" sldId="1403"/>
        </pc:sldMkLst>
        <pc:spChg chg="mod">
          <ac:chgData name="Siddhartha Krishnamurthy" userId="b208ab93-8d41-4021-9dc7-1a9fca18bff9" providerId="ADAL" clId="{0441F98C-5AD4-4714-8A62-6E92E340055C}" dt="2025-02-21T20:58:13.203" v="43" actId="20577"/>
          <ac:spMkLst>
            <pc:docMk/>
            <pc:sldMk cId="1234563996" sldId="1403"/>
            <ac:spMk id="3" creationId="{9CEEDF82-8316-1A6E-B9FD-379D924BD843}"/>
          </ac:spMkLst>
        </pc:spChg>
      </pc:sldChg>
      <pc:sldChg chg="modNotesTx">
        <pc:chgData name="Siddhartha Krishnamurthy" userId="b208ab93-8d41-4021-9dc7-1a9fca18bff9" providerId="ADAL" clId="{0441F98C-5AD4-4714-8A62-6E92E340055C}" dt="2025-02-21T21:00:06.810" v="249" actId="20577"/>
        <pc:sldMkLst>
          <pc:docMk/>
          <pc:sldMk cId="1373789336" sldId="1405"/>
        </pc:sldMkLst>
      </pc:sldChg>
      <pc:sldChg chg="addSp delSp modSp mod modNotesTx">
        <pc:chgData name="Siddhartha Krishnamurthy" userId="b208ab93-8d41-4021-9dc7-1a9fca18bff9" providerId="ADAL" clId="{0441F98C-5AD4-4714-8A62-6E92E340055C}" dt="2025-02-21T21:08:00.611" v="678" actId="20577"/>
        <pc:sldMkLst>
          <pc:docMk/>
          <pc:sldMk cId="1704483702" sldId="1406"/>
        </pc:sldMkLst>
        <pc:picChg chg="add mod modCrop">
          <ac:chgData name="Siddhartha Krishnamurthy" userId="b208ab93-8d41-4021-9dc7-1a9fca18bff9" providerId="ADAL" clId="{0441F98C-5AD4-4714-8A62-6E92E340055C}" dt="2025-02-21T21:07:00.687" v="642" actId="14100"/>
          <ac:picMkLst>
            <pc:docMk/>
            <pc:sldMk cId="1704483702" sldId="1406"/>
            <ac:picMk id="7" creationId="{8BA65735-CE2A-397C-309C-48A9615FA955}"/>
          </ac:picMkLst>
        </pc:picChg>
      </pc:sldChg>
      <pc:sldChg chg="addSp delSp modSp mod modNotesTx">
        <pc:chgData name="Siddhartha Krishnamurthy" userId="b208ab93-8d41-4021-9dc7-1a9fca18bff9" providerId="ADAL" clId="{0441F98C-5AD4-4714-8A62-6E92E340055C}" dt="2025-02-21T21:55:53.242" v="909" actId="20577"/>
        <pc:sldMkLst>
          <pc:docMk/>
          <pc:sldMk cId="2871133376" sldId="1408"/>
        </pc:sldMkLst>
        <pc:spChg chg="mod">
          <ac:chgData name="Siddhartha Krishnamurthy" userId="b208ab93-8d41-4021-9dc7-1a9fca18bff9" providerId="ADAL" clId="{0441F98C-5AD4-4714-8A62-6E92E340055C}" dt="2025-02-21T21:22:04.579" v="761" actId="20577"/>
          <ac:spMkLst>
            <pc:docMk/>
            <pc:sldMk cId="2871133376" sldId="1408"/>
            <ac:spMk id="3" creationId="{38FFC420-FB2E-0D49-C190-488299FA981B}"/>
          </ac:spMkLst>
        </pc:spChg>
      </pc:sldChg>
      <pc:sldChg chg="modSp mod modNotesTx">
        <pc:chgData name="Siddhartha Krishnamurthy" userId="b208ab93-8d41-4021-9dc7-1a9fca18bff9" providerId="ADAL" clId="{0441F98C-5AD4-4714-8A62-6E92E340055C}" dt="2025-02-21T21:08:09.526" v="680" actId="20577"/>
        <pc:sldMkLst>
          <pc:docMk/>
          <pc:sldMk cId="2849376304" sldId="1411"/>
        </pc:sldMkLst>
        <pc:spChg chg="mod">
          <ac:chgData name="Siddhartha Krishnamurthy" userId="b208ab93-8d41-4021-9dc7-1a9fca18bff9" providerId="ADAL" clId="{0441F98C-5AD4-4714-8A62-6E92E340055C}" dt="2025-02-21T21:01:15.310" v="252" actId="20577"/>
          <ac:spMkLst>
            <pc:docMk/>
            <pc:sldMk cId="2849376304" sldId="1411"/>
            <ac:spMk id="10" creationId="{7523A9D0-E15B-4B28-BE36-4456E5314ECA}"/>
          </ac:spMkLst>
        </pc:spChg>
      </pc:sldChg>
    </pc:docChg>
  </pc:docChgLst>
  <pc:docChgLst>
    <pc:chgData name="Reiff, Scott (LARC-B713)[eMITS]" userId="42a3cacc-5cab-4bb4-9607-31fd3edfaccc" providerId="ADAL" clId="{7EFAA526-F0B4-9E46-A30B-C7D5A60403C3}"/>
    <pc:docChg chg="custSel modSld modNotesMaster modHandout">
      <pc:chgData name="Reiff, Scott (LARC-B713)[eMITS]" userId="42a3cacc-5cab-4bb4-9607-31fd3edfaccc" providerId="ADAL" clId="{7EFAA526-F0B4-9E46-A30B-C7D5A60403C3}" dt="2025-04-01T18:51:23.769" v="9"/>
      <pc:docMkLst>
        <pc:docMk/>
      </pc:docMkLst>
      <pc:sldChg chg="delSp modSp mod">
        <pc:chgData name="Reiff, Scott (LARC-B713)[eMITS]" userId="42a3cacc-5cab-4bb4-9607-31fd3edfaccc" providerId="ADAL" clId="{7EFAA526-F0B4-9E46-A30B-C7D5A60403C3}" dt="2025-03-31T18:08:19.301" v="8" actId="6549"/>
        <pc:sldMkLst>
          <pc:docMk/>
          <pc:sldMk cId="571496356" sldId="1401"/>
        </pc:sldMkLst>
        <pc:spChg chg="mod">
          <ac:chgData name="Reiff, Scott (LARC-B713)[eMITS]" userId="42a3cacc-5cab-4bb4-9607-31fd3edfaccc" providerId="ADAL" clId="{7EFAA526-F0B4-9E46-A30B-C7D5A60403C3}" dt="2025-03-31T18:08:19.301" v="8" actId="6549"/>
          <ac:spMkLst>
            <pc:docMk/>
            <pc:sldMk cId="571496356" sldId="1401"/>
            <ac:spMk id="2" creationId="{B987B0A0-B2B0-4E51-8010-F5C494EE0175}"/>
          </ac:spMkLst>
        </pc:spChg>
        <pc:spChg chg="del">
          <ac:chgData name="Reiff, Scott (LARC-B713)[eMITS]" userId="42a3cacc-5cab-4bb4-9607-31fd3edfaccc" providerId="ADAL" clId="{7EFAA526-F0B4-9E46-A30B-C7D5A60403C3}" dt="2025-03-31T18:07:20.634" v="0" actId="478"/>
          <ac:spMkLst>
            <pc:docMk/>
            <pc:sldMk cId="571496356" sldId="1401"/>
            <ac:spMk id="3" creationId="{5D4F71F7-AA68-4F74-B355-B4555253654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385D40-9C76-4DC2-A2E9-70094D663BA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0A3281B-25D0-4660-AE97-BA0585A87712}">
      <dgm:prSet/>
      <dgm:spPr/>
      <dgm:t>
        <a:bodyPr/>
        <a:lstStyle/>
        <a:p>
          <a:pPr>
            <a:lnSpc>
              <a:spcPct val="100000"/>
            </a:lnSpc>
          </a:pPr>
          <a:r>
            <a:rPr lang="en-US"/>
            <a:t>Legal matter</a:t>
          </a:r>
        </a:p>
      </dgm:t>
    </dgm:pt>
    <dgm:pt modelId="{6F6FFBA1-F30F-4DD3-83C5-45FDE19DFFA9}" type="parTrans" cxnId="{125E4173-C770-4773-984F-B1E44AF68135}">
      <dgm:prSet/>
      <dgm:spPr/>
      <dgm:t>
        <a:bodyPr/>
        <a:lstStyle/>
        <a:p>
          <a:endParaRPr lang="en-US"/>
        </a:p>
      </dgm:t>
    </dgm:pt>
    <dgm:pt modelId="{1F2824B6-A5C6-4147-B421-33D88C2E94B9}" type="sibTrans" cxnId="{125E4173-C770-4773-984F-B1E44AF68135}">
      <dgm:prSet/>
      <dgm:spPr/>
      <dgm:t>
        <a:bodyPr/>
        <a:lstStyle/>
        <a:p>
          <a:endParaRPr lang="en-US"/>
        </a:p>
      </dgm:t>
    </dgm:pt>
    <dgm:pt modelId="{A27FAE20-EE4B-43C8-B2E8-5B242DCC7C22}">
      <dgm:prSet/>
      <dgm:spPr/>
      <dgm:t>
        <a:bodyPr/>
        <a:lstStyle/>
        <a:p>
          <a:pPr>
            <a:lnSpc>
              <a:spcPct val="100000"/>
            </a:lnSpc>
          </a:pPr>
          <a:r>
            <a:rPr lang="en-US"/>
            <a:t>Test description and its motivation</a:t>
          </a:r>
        </a:p>
      </dgm:t>
    </dgm:pt>
    <dgm:pt modelId="{5B433700-EFDE-4A8E-9B99-623810073256}" type="parTrans" cxnId="{5604EBB4-AD48-47B2-A98E-56C10B35DFC7}">
      <dgm:prSet/>
      <dgm:spPr/>
      <dgm:t>
        <a:bodyPr/>
        <a:lstStyle/>
        <a:p>
          <a:endParaRPr lang="en-US"/>
        </a:p>
      </dgm:t>
    </dgm:pt>
    <dgm:pt modelId="{0F0AD501-FE3C-42AB-AA18-EA2DE498F48A}" type="sibTrans" cxnId="{5604EBB4-AD48-47B2-A98E-56C10B35DFC7}">
      <dgm:prSet/>
      <dgm:spPr/>
      <dgm:t>
        <a:bodyPr/>
        <a:lstStyle/>
        <a:p>
          <a:endParaRPr lang="en-US"/>
        </a:p>
      </dgm:t>
    </dgm:pt>
    <dgm:pt modelId="{2F3340EC-CAF4-4D1F-9141-0DF52C3A3A89}">
      <dgm:prSet/>
      <dgm:spPr/>
      <dgm:t>
        <a:bodyPr/>
        <a:lstStyle/>
        <a:p>
          <a:pPr>
            <a:lnSpc>
              <a:spcPct val="100000"/>
            </a:lnSpc>
          </a:pPr>
          <a:r>
            <a:rPr lang="en-US"/>
            <a:t>Hardware/Software Requirements</a:t>
          </a:r>
        </a:p>
      </dgm:t>
    </dgm:pt>
    <dgm:pt modelId="{1A0ED3C5-A987-4EBD-B487-F8607CA410DB}" type="parTrans" cxnId="{3369FEE3-CF72-4DF9-81A1-1456C6EF104D}">
      <dgm:prSet/>
      <dgm:spPr/>
      <dgm:t>
        <a:bodyPr/>
        <a:lstStyle/>
        <a:p>
          <a:endParaRPr lang="en-US"/>
        </a:p>
      </dgm:t>
    </dgm:pt>
    <dgm:pt modelId="{5D799A26-8351-49FA-A9ED-26434F563348}" type="sibTrans" cxnId="{3369FEE3-CF72-4DF9-81A1-1456C6EF104D}">
      <dgm:prSet/>
      <dgm:spPr/>
      <dgm:t>
        <a:bodyPr/>
        <a:lstStyle/>
        <a:p>
          <a:endParaRPr lang="en-US"/>
        </a:p>
      </dgm:t>
    </dgm:pt>
    <dgm:pt modelId="{DB44A16E-3032-4E6F-AE53-7E4D8095B419}">
      <dgm:prSet/>
      <dgm:spPr/>
      <dgm:t>
        <a:bodyPr/>
        <a:lstStyle/>
        <a:p>
          <a:pPr>
            <a:lnSpc>
              <a:spcPct val="100000"/>
            </a:lnSpc>
          </a:pPr>
          <a:r>
            <a:rPr lang="en-US"/>
            <a:t>List of steps</a:t>
          </a:r>
        </a:p>
      </dgm:t>
    </dgm:pt>
    <dgm:pt modelId="{860E987A-CAB5-415C-8EAC-AC7D9DD76D9B}" type="parTrans" cxnId="{BFD30131-4256-4546-85F3-1BC4FCF57B79}">
      <dgm:prSet/>
      <dgm:spPr/>
      <dgm:t>
        <a:bodyPr/>
        <a:lstStyle/>
        <a:p>
          <a:endParaRPr lang="en-US"/>
        </a:p>
      </dgm:t>
    </dgm:pt>
    <dgm:pt modelId="{F1D93BBE-491A-4757-BEE8-DC53C4676931}" type="sibTrans" cxnId="{BFD30131-4256-4546-85F3-1BC4FCF57B79}">
      <dgm:prSet/>
      <dgm:spPr/>
      <dgm:t>
        <a:bodyPr/>
        <a:lstStyle/>
        <a:p>
          <a:endParaRPr lang="en-US"/>
        </a:p>
      </dgm:t>
    </dgm:pt>
    <dgm:pt modelId="{CAD72CB7-7D82-4860-BFAB-0086AD768686}">
      <dgm:prSet/>
      <dgm:spPr/>
      <dgm:t>
        <a:bodyPr/>
        <a:lstStyle/>
        <a:p>
          <a:pPr>
            <a:lnSpc>
              <a:spcPct val="100000"/>
            </a:lnSpc>
          </a:pPr>
          <a:r>
            <a:rPr lang="en-US"/>
            <a:t>Schedule</a:t>
          </a:r>
        </a:p>
      </dgm:t>
    </dgm:pt>
    <dgm:pt modelId="{06F48549-14BC-4281-84EC-51639B2E30BC}" type="parTrans" cxnId="{2A274E5C-5CC7-48DA-B245-8D8BABC7E1CB}">
      <dgm:prSet/>
      <dgm:spPr/>
      <dgm:t>
        <a:bodyPr/>
        <a:lstStyle/>
        <a:p>
          <a:endParaRPr lang="en-US"/>
        </a:p>
      </dgm:t>
    </dgm:pt>
    <dgm:pt modelId="{4CB35029-40CE-4E42-AEAD-8B873B8A4A94}" type="sibTrans" cxnId="{2A274E5C-5CC7-48DA-B245-8D8BABC7E1CB}">
      <dgm:prSet/>
      <dgm:spPr/>
      <dgm:t>
        <a:bodyPr/>
        <a:lstStyle/>
        <a:p>
          <a:endParaRPr lang="en-US"/>
        </a:p>
      </dgm:t>
    </dgm:pt>
    <dgm:pt modelId="{EDAB2569-F4C8-4320-B7D2-2482A3D20A48}">
      <dgm:prSet/>
      <dgm:spPr/>
      <dgm:t>
        <a:bodyPr/>
        <a:lstStyle/>
        <a:p>
          <a:pPr>
            <a:lnSpc>
              <a:spcPct val="100000"/>
            </a:lnSpc>
          </a:pPr>
          <a:r>
            <a:rPr lang="en-US"/>
            <a:t>Next steps</a:t>
          </a:r>
        </a:p>
      </dgm:t>
    </dgm:pt>
    <dgm:pt modelId="{76245427-9001-4612-9545-FC26D316958B}" type="parTrans" cxnId="{304A0B93-0C90-41C1-B3DA-7CEAB9ADFE00}">
      <dgm:prSet/>
      <dgm:spPr/>
      <dgm:t>
        <a:bodyPr/>
        <a:lstStyle/>
        <a:p>
          <a:endParaRPr lang="en-US"/>
        </a:p>
      </dgm:t>
    </dgm:pt>
    <dgm:pt modelId="{AD8EEEC1-9E05-4B64-A70F-2374E6EEAE42}" type="sibTrans" cxnId="{304A0B93-0C90-41C1-B3DA-7CEAB9ADFE00}">
      <dgm:prSet/>
      <dgm:spPr/>
      <dgm:t>
        <a:bodyPr/>
        <a:lstStyle/>
        <a:p>
          <a:endParaRPr lang="en-US"/>
        </a:p>
      </dgm:t>
    </dgm:pt>
    <dgm:pt modelId="{88772212-3655-4364-9B7D-B55AFAE3BC93}" type="pres">
      <dgm:prSet presAssocID="{EF385D40-9C76-4DC2-A2E9-70094D663BA3}" presName="vert0" presStyleCnt="0">
        <dgm:presLayoutVars>
          <dgm:dir/>
          <dgm:animOne val="branch"/>
          <dgm:animLvl val="lvl"/>
        </dgm:presLayoutVars>
      </dgm:prSet>
      <dgm:spPr/>
    </dgm:pt>
    <dgm:pt modelId="{B8EC1BD6-819D-4C47-ABE4-C66FEEE7DB91}" type="pres">
      <dgm:prSet presAssocID="{E0A3281B-25D0-4660-AE97-BA0585A87712}" presName="thickLine" presStyleLbl="alignNode1" presStyleIdx="0" presStyleCnt="6"/>
      <dgm:spPr/>
    </dgm:pt>
    <dgm:pt modelId="{F9E13DD9-F7A7-4F7F-9062-716EC9045B9D}" type="pres">
      <dgm:prSet presAssocID="{E0A3281B-25D0-4660-AE97-BA0585A87712}" presName="horz1" presStyleCnt="0"/>
      <dgm:spPr/>
    </dgm:pt>
    <dgm:pt modelId="{5F30EE3B-AF9D-4309-85C5-9E0CBE78FA06}" type="pres">
      <dgm:prSet presAssocID="{E0A3281B-25D0-4660-AE97-BA0585A87712}" presName="tx1" presStyleLbl="revTx" presStyleIdx="0" presStyleCnt="6"/>
      <dgm:spPr/>
    </dgm:pt>
    <dgm:pt modelId="{4F95F9E1-6CCD-4D55-ABA5-5A9362918A64}" type="pres">
      <dgm:prSet presAssocID="{E0A3281B-25D0-4660-AE97-BA0585A87712}" presName="vert1" presStyleCnt="0"/>
      <dgm:spPr/>
    </dgm:pt>
    <dgm:pt modelId="{6BC9FEB7-5FD0-4F4B-AC58-A340FA7F6434}" type="pres">
      <dgm:prSet presAssocID="{A27FAE20-EE4B-43C8-B2E8-5B242DCC7C22}" presName="thickLine" presStyleLbl="alignNode1" presStyleIdx="1" presStyleCnt="6"/>
      <dgm:spPr/>
    </dgm:pt>
    <dgm:pt modelId="{D8200906-812A-4BAC-9CF5-1D4F0FFC842D}" type="pres">
      <dgm:prSet presAssocID="{A27FAE20-EE4B-43C8-B2E8-5B242DCC7C22}" presName="horz1" presStyleCnt="0"/>
      <dgm:spPr/>
    </dgm:pt>
    <dgm:pt modelId="{56C32CB1-2A22-4B90-8010-96DCEF59ED56}" type="pres">
      <dgm:prSet presAssocID="{A27FAE20-EE4B-43C8-B2E8-5B242DCC7C22}" presName="tx1" presStyleLbl="revTx" presStyleIdx="1" presStyleCnt="6"/>
      <dgm:spPr/>
    </dgm:pt>
    <dgm:pt modelId="{F2020FC4-8B1A-4256-9C61-4E8C5842CBA0}" type="pres">
      <dgm:prSet presAssocID="{A27FAE20-EE4B-43C8-B2E8-5B242DCC7C22}" presName="vert1" presStyleCnt="0"/>
      <dgm:spPr/>
    </dgm:pt>
    <dgm:pt modelId="{9DCD03CE-0ED6-4554-98B4-812A003DFC81}" type="pres">
      <dgm:prSet presAssocID="{2F3340EC-CAF4-4D1F-9141-0DF52C3A3A89}" presName="thickLine" presStyleLbl="alignNode1" presStyleIdx="2" presStyleCnt="6"/>
      <dgm:spPr/>
    </dgm:pt>
    <dgm:pt modelId="{BBA7C025-4140-4102-B7FB-0A04D5330A36}" type="pres">
      <dgm:prSet presAssocID="{2F3340EC-CAF4-4D1F-9141-0DF52C3A3A89}" presName="horz1" presStyleCnt="0"/>
      <dgm:spPr/>
    </dgm:pt>
    <dgm:pt modelId="{DAF21FD0-C922-4A2D-8F8E-C44CD31E935A}" type="pres">
      <dgm:prSet presAssocID="{2F3340EC-CAF4-4D1F-9141-0DF52C3A3A89}" presName="tx1" presStyleLbl="revTx" presStyleIdx="2" presStyleCnt="6"/>
      <dgm:spPr/>
    </dgm:pt>
    <dgm:pt modelId="{2AF7A1D2-38BF-4982-AE2A-7DF4BCD44428}" type="pres">
      <dgm:prSet presAssocID="{2F3340EC-CAF4-4D1F-9141-0DF52C3A3A89}" presName="vert1" presStyleCnt="0"/>
      <dgm:spPr/>
    </dgm:pt>
    <dgm:pt modelId="{D0CB7294-892E-4B2B-98FB-0D30FEE2EC21}" type="pres">
      <dgm:prSet presAssocID="{DB44A16E-3032-4E6F-AE53-7E4D8095B419}" presName="thickLine" presStyleLbl="alignNode1" presStyleIdx="3" presStyleCnt="6"/>
      <dgm:spPr/>
    </dgm:pt>
    <dgm:pt modelId="{74FC17ED-C67E-40EA-A925-D8BD5433B4D6}" type="pres">
      <dgm:prSet presAssocID="{DB44A16E-3032-4E6F-AE53-7E4D8095B419}" presName="horz1" presStyleCnt="0"/>
      <dgm:spPr/>
    </dgm:pt>
    <dgm:pt modelId="{482D0570-7E18-44E0-83D6-78BDBDEC02D5}" type="pres">
      <dgm:prSet presAssocID="{DB44A16E-3032-4E6F-AE53-7E4D8095B419}" presName="tx1" presStyleLbl="revTx" presStyleIdx="3" presStyleCnt="6"/>
      <dgm:spPr/>
    </dgm:pt>
    <dgm:pt modelId="{22D235C7-CC6F-4A4F-83C4-7494C70DEC63}" type="pres">
      <dgm:prSet presAssocID="{DB44A16E-3032-4E6F-AE53-7E4D8095B419}" presName="vert1" presStyleCnt="0"/>
      <dgm:spPr/>
    </dgm:pt>
    <dgm:pt modelId="{F58FE95E-11AA-44D8-96B1-FBF5FAA0C712}" type="pres">
      <dgm:prSet presAssocID="{CAD72CB7-7D82-4860-BFAB-0086AD768686}" presName="thickLine" presStyleLbl="alignNode1" presStyleIdx="4" presStyleCnt="6"/>
      <dgm:spPr/>
    </dgm:pt>
    <dgm:pt modelId="{95C566C7-D62A-4490-B729-3AEAA50DC53D}" type="pres">
      <dgm:prSet presAssocID="{CAD72CB7-7D82-4860-BFAB-0086AD768686}" presName="horz1" presStyleCnt="0"/>
      <dgm:spPr/>
    </dgm:pt>
    <dgm:pt modelId="{022E6483-064C-4594-A617-813434C33379}" type="pres">
      <dgm:prSet presAssocID="{CAD72CB7-7D82-4860-BFAB-0086AD768686}" presName="tx1" presStyleLbl="revTx" presStyleIdx="4" presStyleCnt="6"/>
      <dgm:spPr/>
    </dgm:pt>
    <dgm:pt modelId="{37E935A3-2F20-4E53-A604-CE37A819BBD2}" type="pres">
      <dgm:prSet presAssocID="{CAD72CB7-7D82-4860-BFAB-0086AD768686}" presName="vert1" presStyleCnt="0"/>
      <dgm:spPr/>
    </dgm:pt>
    <dgm:pt modelId="{C32589BB-690A-4AC2-A622-D895D3E0AA5C}" type="pres">
      <dgm:prSet presAssocID="{EDAB2569-F4C8-4320-B7D2-2482A3D20A48}" presName="thickLine" presStyleLbl="alignNode1" presStyleIdx="5" presStyleCnt="6"/>
      <dgm:spPr/>
    </dgm:pt>
    <dgm:pt modelId="{E35C7248-F12F-473F-9A5D-54128F37C42F}" type="pres">
      <dgm:prSet presAssocID="{EDAB2569-F4C8-4320-B7D2-2482A3D20A48}" presName="horz1" presStyleCnt="0"/>
      <dgm:spPr/>
    </dgm:pt>
    <dgm:pt modelId="{3B10231F-6751-4DCC-B41E-7DC52F33196E}" type="pres">
      <dgm:prSet presAssocID="{EDAB2569-F4C8-4320-B7D2-2482A3D20A48}" presName="tx1" presStyleLbl="revTx" presStyleIdx="5" presStyleCnt="6"/>
      <dgm:spPr/>
    </dgm:pt>
    <dgm:pt modelId="{8E884E86-13D3-4F35-93FC-7A99F7C02E71}" type="pres">
      <dgm:prSet presAssocID="{EDAB2569-F4C8-4320-B7D2-2482A3D20A48}" presName="vert1" presStyleCnt="0"/>
      <dgm:spPr/>
    </dgm:pt>
  </dgm:ptLst>
  <dgm:cxnLst>
    <dgm:cxn modelId="{C5C9551E-4B8F-42A1-B608-C936109D1023}" type="presOf" srcId="{EF385D40-9C76-4DC2-A2E9-70094D663BA3}" destId="{88772212-3655-4364-9B7D-B55AFAE3BC93}" srcOrd="0" destOrd="0" presId="urn:microsoft.com/office/officeart/2008/layout/LinedList"/>
    <dgm:cxn modelId="{7B5BFA27-895C-482C-8D0A-78558677DDC3}" type="presOf" srcId="{2F3340EC-CAF4-4D1F-9141-0DF52C3A3A89}" destId="{DAF21FD0-C922-4A2D-8F8E-C44CD31E935A}" srcOrd="0" destOrd="0" presId="urn:microsoft.com/office/officeart/2008/layout/LinedList"/>
    <dgm:cxn modelId="{EA983D2A-7AE5-4CBC-B5FF-01B0460AE0D5}" type="presOf" srcId="{A27FAE20-EE4B-43C8-B2E8-5B242DCC7C22}" destId="{56C32CB1-2A22-4B90-8010-96DCEF59ED56}" srcOrd="0" destOrd="0" presId="urn:microsoft.com/office/officeart/2008/layout/LinedList"/>
    <dgm:cxn modelId="{9F6AE62B-3452-4651-BA22-36A55F16129B}" type="presOf" srcId="{EDAB2569-F4C8-4320-B7D2-2482A3D20A48}" destId="{3B10231F-6751-4DCC-B41E-7DC52F33196E}" srcOrd="0" destOrd="0" presId="urn:microsoft.com/office/officeart/2008/layout/LinedList"/>
    <dgm:cxn modelId="{BFD30131-4256-4546-85F3-1BC4FCF57B79}" srcId="{EF385D40-9C76-4DC2-A2E9-70094D663BA3}" destId="{DB44A16E-3032-4E6F-AE53-7E4D8095B419}" srcOrd="3" destOrd="0" parTransId="{860E987A-CAB5-415C-8EAC-AC7D9DD76D9B}" sibTransId="{F1D93BBE-491A-4757-BEE8-DC53C4676931}"/>
    <dgm:cxn modelId="{2A274E5C-5CC7-48DA-B245-8D8BABC7E1CB}" srcId="{EF385D40-9C76-4DC2-A2E9-70094D663BA3}" destId="{CAD72CB7-7D82-4860-BFAB-0086AD768686}" srcOrd="4" destOrd="0" parTransId="{06F48549-14BC-4281-84EC-51639B2E30BC}" sibTransId="{4CB35029-40CE-4E42-AEAD-8B873B8A4A94}"/>
    <dgm:cxn modelId="{0ED1F062-16BF-43ED-8A79-F56A470D45EE}" type="presOf" srcId="{DB44A16E-3032-4E6F-AE53-7E4D8095B419}" destId="{482D0570-7E18-44E0-83D6-78BDBDEC02D5}" srcOrd="0" destOrd="0" presId="urn:microsoft.com/office/officeart/2008/layout/LinedList"/>
    <dgm:cxn modelId="{125E4173-C770-4773-984F-B1E44AF68135}" srcId="{EF385D40-9C76-4DC2-A2E9-70094D663BA3}" destId="{E0A3281B-25D0-4660-AE97-BA0585A87712}" srcOrd="0" destOrd="0" parTransId="{6F6FFBA1-F30F-4DD3-83C5-45FDE19DFFA9}" sibTransId="{1F2824B6-A5C6-4147-B421-33D88C2E94B9}"/>
    <dgm:cxn modelId="{8C66BC7C-41E9-4AAF-B320-D2D19F69348B}" type="presOf" srcId="{E0A3281B-25D0-4660-AE97-BA0585A87712}" destId="{5F30EE3B-AF9D-4309-85C5-9E0CBE78FA06}" srcOrd="0" destOrd="0" presId="urn:microsoft.com/office/officeart/2008/layout/LinedList"/>
    <dgm:cxn modelId="{304A0B93-0C90-41C1-B3DA-7CEAB9ADFE00}" srcId="{EF385D40-9C76-4DC2-A2E9-70094D663BA3}" destId="{EDAB2569-F4C8-4320-B7D2-2482A3D20A48}" srcOrd="5" destOrd="0" parTransId="{76245427-9001-4612-9545-FC26D316958B}" sibTransId="{AD8EEEC1-9E05-4B64-A70F-2374E6EEAE42}"/>
    <dgm:cxn modelId="{5604EBB4-AD48-47B2-A98E-56C10B35DFC7}" srcId="{EF385D40-9C76-4DC2-A2E9-70094D663BA3}" destId="{A27FAE20-EE4B-43C8-B2E8-5B242DCC7C22}" srcOrd="1" destOrd="0" parTransId="{5B433700-EFDE-4A8E-9B99-623810073256}" sibTransId="{0F0AD501-FE3C-42AB-AA18-EA2DE498F48A}"/>
    <dgm:cxn modelId="{3369FEE3-CF72-4DF9-81A1-1456C6EF104D}" srcId="{EF385D40-9C76-4DC2-A2E9-70094D663BA3}" destId="{2F3340EC-CAF4-4D1F-9141-0DF52C3A3A89}" srcOrd="2" destOrd="0" parTransId="{1A0ED3C5-A987-4EBD-B487-F8607CA410DB}" sibTransId="{5D799A26-8351-49FA-A9ED-26434F563348}"/>
    <dgm:cxn modelId="{5B0EE1EE-BC80-40EC-B816-0F1440164CB0}" type="presOf" srcId="{CAD72CB7-7D82-4860-BFAB-0086AD768686}" destId="{022E6483-064C-4594-A617-813434C33379}" srcOrd="0" destOrd="0" presId="urn:microsoft.com/office/officeart/2008/layout/LinedList"/>
    <dgm:cxn modelId="{38982098-AAD0-40E6-B50E-D6AA792ACCE7}" type="presParOf" srcId="{88772212-3655-4364-9B7D-B55AFAE3BC93}" destId="{B8EC1BD6-819D-4C47-ABE4-C66FEEE7DB91}" srcOrd="0" destOrd="0" presId="urn:microsoft.com/office/officeart/2008/layout/LinedList"/>
    <dgm:cxn modelId="{9428B47F-7392-4593-B5B2-CDF521D64783}" type="presParOf" srcId="{88772212-3655-4364-9B7D-B55AFAE3BC93}" destId="{F9E13DD9-F7A7-4F7F-9062-716EC9045B9D}" srcOrd="1" destOrd="0" presId="urn:microsoft.com/office/officeart/2008/layout/LinedList"/>
    <dgm:cxn modelId="{37D45F3B-1070-4DBF-B8AA-C7D55034246D}" type="presParOf" srcId="{F9E13DD9-F7A7-4F7F-9062-716EC9045B9D}" destId="{5F30EE3B-AF9D-4309-85C5-9E0CBE78FA06}" srcOrd="0" destOrd="0" presId="urn:microsoft.com/office/officeart/2008/layout/LinedList"/>
    <dgm:cxn modelId="{A83A3094-DA4F-40B5-BA11-FB2803AE85BB}" type="presParOf" srcId="{F9E13DD9-F7A7-4F7F-9062-716EC9045B9D}" destId="{4F95F9E1-6CCD-4D55-ABA5-5A9362918A64}" srcOrd="1" destOrd="0" presId="urn:microsoft.com/office/officeart/2008/layout/LinedList"/>
    <dgm:cxn modelId="{BB65AB52-77F6-4BFE-B4D5-A6A542ED7342}" type="presParOf" srcId="{88772212-3655-4364-9B7D-B55AFAE3BC93}" destId="{6BC9FEB7-5FD0-4F4B-AC58-A340FA7F6434}" srcOrd="2" destOrd="0" presId="urn:microsoft.com/office/officeart/2008/layout/LinedList"/>
    <dgm:cxn modelId="{8D58C69B-592C-4DCA-9C87-117F2CFD92C9}" type="presParOf" srcId="{88772212-3655-4364-9B7D-B55AFAE3BC93}" destId="{D8200906-812A-4BAC-9CF5-1D4F0FFC842D}" srcOrd="3" destOrd="0" presId="urn:microsoft.com/office/officeart/2008/layout/LinedList"/>
    <dgm:cxn modelId="{D8D31939-1055-46B8-A957-272B52BC50F1}" type="presParOf" srcId="{D8200906-812A-4BAC-9CF5-1D4F0FFC842D}" destId="{56C32CB1-2A22-4B90-8010-96DCEF59ED56}" srcOrd="0" destOrd="0" presId="urn:microsoft.com/office/officeart/2008/layout/LinedList"/>
    <dgm:cxn modelId="{3C89995B-8F1E-42F6-B641-133603F47B00}" type="presParOf" srcId="{D8200906-812A-4BAC-9CF5-1D4F0FFC842D}" destId="{F2020FC4-8B1A-4256-9C61-4E8C5842CBA0}" srcOrd="1" destOrd="0" presId="urn:microsoft.com/office/officeart/2008/layout/LinedList"/>
    <dgm:cxn modelId="{89BED47B-4A14-43F7-8162-A8A433846515}" type="presParOf" srcId="{88772212-3655-4364-9B7D-B55AFAE3BC93}" destId="{9DCD03CE-0ED6-4554-98B4-812A003DFC81}" srcOrd="4" destOrd="0" presId="urn:microsoft.com/office/officeart/2008/layout/LinedList"/>
    <dgm:cxn modelId="{542A592E-1D93-4A60-BEE9-2D0EE294198E}" type="presParOf" srcId="{88772212-3655-4364-9B7D-B55AFAE3BC93}" destId="{BBA7C025-4140-4102-B7FB-0A04D5330A36}" srcOrd="5" destOrd="0" presId="urn:microsoft.com/office/officeart/2008/layout/LinedList"/>
    <dgm:cxn modelId="{44934937-AF5F-4B92-9159-FE3BD0F2288B}" type="presParOf" srcId="{BBA7C025-4140-4102-B7FB-0A04D5330A36}" destId="{DAF21FD0-C922-4A2D-8F8E-C44CD31E935A}" srcOrd="0" destOrd="0" presId="urn:microsoft.com/office/officeart/2008/layout/LinedList"/>
    <dgm:cxn modelId="{CE2F844A-6D2E-495C-BB48-DD5110C45836}" type="presParOf" srcId="{BBA7C025-4140-4102-B7FB-0A04D5330A36}" destId="{2AF7A1D2-38BF-4982-AE2A-7DF4BCD44428}" srcOrd="1" destOrd="0" presId="urn:microsoft.com/office/officeart/2008/layout/LinedList"/>
    <dgm:cxn modelId="{0C2D74A7-51D7-4E1E-9DEC-93AE6E565142}" type="presParOf" srcId="{88772212-3655-4364-9B7D-B55AFAE3BC93}" destId="{D0CB7294-892E-4B2B-98FB-0D30FEE2EC21}" srcOrd="6" destOrd="0" presId="urn:microsoft.com/office/officeart/2008/layout/LinedList"/>
    <dgm:cxn modelId="{70B0BA60-26D0-4A65-87D4-5982E4D0F944}" type="presParOf" srcId="{88772212-3655-4364-9B7D-B55AFAE3BC93}" destId="{74FC17ED-C67E-40EA-A925-D8BD5433B4D6}" srcOrd="7" destOrd="0" presId="urn:microsoft.com/office/officeart/2008/layout/LinedList"/>
    <dgm:cxn modelId="{01F58B1E-51B1-4D1A-8A21-F08C4444AA64}" type="presParOf" srcId="{74FC17ED-C67E-40EA-A925-D8BD5433B4D6}" destId="{482D0570-7E18-44E0-83D6-78BDBDEC02D5}" srcOrd="0" destOrd="0" presId="urn:microsoft.com/office/officeart/2008/layout/LinedList"/>
    <dgm:cxn modelId="{A46E6618-F5DF-4385-8753-B2E7CFBC5BD3}" type="presParOf" srcId="{74FC17ED-C67E-40EA-A925-D8BD5433B4D6}" destId="{22D235C7-CC6F-4A4F-83C4-7494C70DEC63}" srcOrd="1" destOrd="0" presId="urn:microsoft.com/office/officeart/2008/layout/LinedList"/>
    <dgm:cxn modelId="{CDDD52AD-5FFC-43A8-BCC0-C707194E11F1}" type="presParOf" srcId="{88772212-3655-4364-9B7D-B55AFAE3BC93}" destId="{F58FE95E-11AA-44D8-96B1-FBF5FAA0C712}" srcOrd="8" destOrd="0" presId="urn:microsoft.com/office/officeart/2008/layout/LinedList"/>
    <dgm:cxn modelId="{DA935ACE-6E79-4F9A-BC44-810C63F44563}" type="presParOf" srcId="{88772212-3655-4364-9B7D-B55AFAE3BC93}" destId="{95C566C7-D62A-4490-B729-3AEAA50DC53D}" srcOrd="9" destOrd="0" presId="urn:microsoft.com/office/officeart/2008/layout/LinedList"/>
    <dgm:cxn modelId="{61D108C1-7C36-4691-82E0-DED25F846AA3}" type="presParOf" srcId="{95C566C7-D62A-4490-B729-3AEAA50DC53D}" destId="{022E6483-064C-4594-A617-813434C33379}" srcOrd="0" destOrd="0" presId="urn:microsoft.com/office/officeart/2008/layout/LinedList"/>
    <dgm:cxn modelId="{74565AC7-49A7-4446-BC99-A089261BC92B}" type="presParOf" srcId="{95C566C7-D62A-4490-B729-3AEAA50DC53D}" destId="{37E935A3-2F20-4E53-A604-CE37A819BBD2}" srcOrd="1" destOrd="0" presId="urn:microsoft.com/office/officeart/2008/layout/LinedList"/>
    <dgm:cxn modelId="{2FC6BDC4-A3E1-4AE1-839D-DE044D67453D}" type="presParOf" srcId="{88772212-3655-4364-9B7D-B55AFAE3BC93}" destId="{C32589BB-690A-4AC2-A622-D895D3E0AA5C}" srcOrd="10" destOrd="0" presId="urn:microsoft.com/office/officeart/2008/layout/LinedList"/>
    <dgm:cxn modelId="{A3FA2D8E-D9FC-4E61-A775-C013271EDBD4}" type="presParOf" srcId="{88772212-3655-4364-9B7D-B55AFAE3BC93}" destId="{E35C7248-F12F-473F-9A5D-54128F37C42F}" srcOrd="11" destOrd="0" presId="urn:microsoft.com/office/officeart/2008/layout/LinedList"/>
    <dgm:cxn modelId="{ED5244ED-5C2D-444D-84C9-CF9E93A1CC7A}" type="presParOf" srcId="{E35C7248-F12F-473F-9A5D-54128F37C42F}" destId="{3B10231F-6751-4DCC-B41E-7DC52F33196E}" srcOrd="0" destOrd="0" presId="urn:microsoft.com/office/officeart/2008/layout/LinedList"/>
    <dgm:cxn modelId="{8F840ED5-B176-4F49-BEDC-0EC6B899167C}" type="presParOf" srcId="{E35C7248-F12F-473F-9A5D-54128F37C42F}" destId="{8E884E86-13D3-4F35-93FC-7A99F7C02E7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C1BD6-819D-4C47-ABE4-C66FEEE7DB91}">
      <dsp:nvSpPr>
        <dsp:cNvPr id="0" name=""/>
        <dsp:cNvSpPr/>
      </dsp:nvSpPr>
      <dsp:spPr>
        <a:xfrm>
          <a:off x="0" y="2582"/>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30EE3B-AF9D-4309-85C5-9E0CBE78FA06}">
      <dsp:nvSpPr>
        <dsp:cNvPr id="0" name=""/>
        <dsp:cNvSpPr/>
      </dsp:nvSpPr>
      <dsp:spPr>
        <a:xfrm>
          <a:off x="0" y="2582"/>
          <a:ext cx="10972800" cy="880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100000"/>
            </a:lnSpc>
            <a:spcBef>
              <a:spcPct val="0"/>
            </a:spcBef>
            <a:spcAft>
              <a:spcPct val="35000"/>
            </a:spcAft>
            <a:buNone/>
          </a:pPr>
          <a:r>
            <a:rPr lang="en-US" sz="3800" kern="1200"/>
            <a:t>Legal matter</a:t>
          </a:r>
        </a:p>
      </dsp:txBody>
      <dsp:txXfrm>
        <a:off x="0" y="2582"/>
        <a:ext cx="10972800" cy="880730"/>
      </dsp:txXfrm>
    </dsp:sp>
    <dsp:sp modelId="{6BC9FEB7-5FD0-4F4B-AC58-A340FA7F6434}">
      <dsp:nvSpPr>
        <dsp:cNvPr id="0" name=""/>
        <dsp:cNvSpPr/>
      </dsp:nvSpPr>
      <dsp:spPr>
        <a:xfrm>
          <a:off x="0" y="883313"/>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C32CB1-2A22-4B90-8010-96DCEF59ED56}">
      <dsp:nvSpPr>
        <dsp:cNvPr id="0" name=""/>
        <dsp:cNvSpPr/>
      </dsp:nvSpPr>
      <dsp:spPr>
        <a:xfrm>
          <a:off x="0" y="883313"/>
          <a:ext cx="10972800" cy="880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100000"/>
            </a:lnSpc>
            <a:spcBef>
              <a:spcPct val="0"/>
            </a:spcBef>
            <a:spcAft>
              <a:spcPct val="35000"/>
            </a:spcAft>
            <a:buNone/>
          </a:pPr>
          <a:r>
            <a:rPr lang="en-US" sz="3800" kern="1200"/>
            <a:t>Test description and its motivation</a:t>
          </a:r>
        </a:p>
      </dsp:txBody>
      <dsp:txXfrm>
        <a:off x="0" y="883313"/>
        <a:ext cx="10972800" cy="880730"/>
      </dsp:txXfrm>
    </dsp:sp>
    <dsp:sp modelId="{9DCD03CE-0ED6-4554-98B4-812A003DFC81}">
      <dsp:nvSpPr>
        <dsp:cNvPr id="0" name=""/>
        <dsp:cNvSpPr/>
      </dsp:nvSpPr>
      <dsp:spPr>
        <a:xfrm>
          <a:off x="0" y="1764044"/>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F21FD0-C922-4A2D-8F8E-C44CD31E935A}">
      <dsp:nvSpPr>
        <dsp:cNvPr id="0" name=""/>
        <dsp:cNvSpPr/>
      </dsp:nvSpPr>
      <dsp:spPr>
        <a:xfrm>
          <a:off x="0" y="1764044"/>
          <a:ext cx="10972800" cy="880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100000"/>
            </a:lnSpc>
            <a:spcBef>
              <a:spcPct val="0"/>
            </a:spcBef>
            <a:spcAft>
              <a:spcPct val="35000"/>
            </a:spcAft>
            <a:buNone/>
          </a:pPr>
          <a:r>
            <a:rPr lang="en-US" sz="3800" kern="1200"/>
            <a:t>Hardware/Software Requirements</a:t>
          </a:r>
        </a:p>
      </dsp:txBody>
      <dsp:txXfrm>
        <a:off x="0" y="1764044"/>
        <a:ext cx="10972800" cy="880730"/>
      </dsp:txXfrm>
    </dsp:sp>
    <dsp:sp modelId="{D0CB7294-892E-4B2B-98FB-0D30FEE2EC21}">
      <dsp:nvSpPr>
        <dsp:cNvPr id="0" name=""/>
        <dsp:cNvSpPr/>
      </dsp:nvSpPr>
      <dsp:spPr>
        <a:xfrm>
          <a:off x="0" y="2644774"/>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D0570-7E18-44E0-83D6-78BDBDEC02D5}">
      <dsp:nvSpPr>
        <dsp:cNvPr id="0" name=""/>
        <dsp:cNvSpPr/>
      </dsp:nvSpPr>
      <dsp:spPr>
        <a:xfrm>
          <a:off x="0" y="2644775"/>
          <a:ext cx="10972800" cy="880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100000"/>
            </a:lnSpc>
            <a:spcBef>
              <a:spcPct val="0"/>
            </a:spcBef>
            <a:spcAft>
              <a:spcPct val="35000"/>
            </a:spcAft>
            <a:buNone/>
          </a:pPr>
          <a:r>
            <a:rPr lang="en-US" sz="3800" kern="1200"/>
            <a:t>List of steps</a:t>
          </a:r>
        </a:p>
      </dsp:txBody>
      <dsp:txXfrm>
        <a:off x="0" y="2644775"/>
        <a:ext cx="10972800" cy="880730"/>
      </dsp:txXfrm>
    </dsp:sp>
    <dsp:sp modelId="{F58FE95E-11AA-44D8-96B1-FBF5FAA0C712}">
      <dsp:nvSpPr>
        <dsp:cNvPr id="0" name=""/>
        <dsp:cNvSpPr/>
      </dsp:nvSpPr>
      <dsp:spPr>
        <a:xfrm>
          <a:off x="0" y="3525505"/>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2E6483-064C-4594-A617-813434C33379}">
      <dsp:nvSpPr>
        <dsp:cNvPr id="0" name=""/>
        <dsp:cNvSpPr/>
      </dsp:nvSpPr>
      <dsp:spPr>
        <a:xfrm>
          <a:off x="0" y="3525505"/>
          <a:ext cx="10972800" cy="880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100000"/>
            </a:lnSpc>
            <a:spcBef>
              <a:spcPct val="0"/>
            </a:spcBef>
            <a:spcAft>
              <a:spcPct val="35000"/>
            </a:spcAft>
            <a:buNone/>
          </a:pPr>
          <a:r>
            <a:rPr lang="en-US" sz="3800" kern="1200"/>
            <a:t>Schedule</a:t>
          </a:r>
        </a:p>
      </dsp:txBody>
      <dsp:txXfrm>
        <a:off x="0" y="3525505"/>
        <a:ext cx="10972800" cy="880730"/>
      </dsp:txXfrm>
    </dsp:sp>
    <dsp:sp modelId="{C32589BB-690A-4AC2-A622-D895D3E0AA5C}">
      <dsp:nvSpPr>
        <dsp:cNvPr id="0" name=""/>
        <dsp:cNvSpPr/>
      </dsp:nvSpPr>
      <dsp:spPr>
        <a:xfrm>
          <a:off x="0" y="4406236"/>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10231F-6751-4DCC-B41E-7DC52F33196E}">
      <dsp:nvSpPr>
        <dsp:cNvPr id="0" name=""/>
        <dsp:cNvSpPr/>
      </dsp:nvSpPr>
      <dsp:spPr>
        <a:xfrm>
          <a:off x="0" y="4406236"/>
          <a:ext cx="10972800" cy="880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100000"/>
            </a:lnSpc>
            <a:spcBef>
              <a:spcPct val="0"/>
            </a:spcBef>
            <a:spcAft>
              <a:spcPct val="35000"/>
            </a:spcAft>
            <a:buNone/>
          </a:pPr>
          <a:r>
            <a:rPr lang="en-US" sz="3800" kern="1200"/>
            <a:t>Next steps</a:t>
          </a:r>
        </a:p>
      </dsp:txBody>
      <dsp:txXfrm>
        <a:off x="0" y="4406236"/>
        <a:ext cx="10972800" cy="8807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4028159" cy="350040"/>
          </a:xfrm>
          <a:prstGeom prst="rect">
            <a:avLst/>
          </a:prstGeom>
          <a:noFill/>
          <a:ln w="19050">
            <a:noFill/>
            <a:miter lim="800000"/>
            <a:headEnd type="none" w="lg" len="lg"/>
            <a:tailEnd type="none" w="lg" len="lg"/>
          </a:ln>
          <a:effectLst/>
        </p:spPr>
        <p:txBody>
          <a:bodyPr vert="horz" wrap="square" lIns="93167" tIns="46584" rIns="93167" bIns="46584" numCol="1" anchor="t" anchorCtr="0" compatLnSpc="1">
            <a:prstTxWarp prst="textNoShape">
              <a:avLst/>
            </a:prstTxWarp>
          </a:bodyPr>
          <a:lstStyle>
            <a:lvl1pPr defTabSz="931670">
              <a:defRPr sz="1300">
                <a:latin typeface="Arial Narrow" pitchFamily="34" charset="0"/>
                <a:ea typeface="+mn-ea"/>
              </a:defRPr>
            </a:lvl1pPr>
          </a:lstStyle>
          <a:p>
            <a:pPr>
              <a:defRPr/>
            </a:pPr>
            <a:endParaRPr lang="en-US"/>
          </a:p>
        </p:txBody>
      </p:sp>
      <p:sp>
        <p:nvSpPr>
          <p:cNvPr id="113667" name="Rectangle 3"/>
          <p:cNvSpPr>
            <a:spLocks noGrp="1" noChangeArrowheads="1"/>
          </p:cNvSpPr>
          <p:nvPr>
            <p:ph type="dt" sz="quarter" idx="1"/>
          </p:nvPr>
        </p:nvSpPr>
        <p:spPr bwMode="auto">
          <a:xfrm>
            <a:off x="5268242" y="0"/>
            <a:ext cx="4028159" cy="350040"/>
          </a:xfrm>
          <a:prstGeom prst="rect">
            <a:avLst/>
          </a:prstGeom>
          <a:noFill/>
          <a:ln w="19050">
            <a:noFill/>
            <a:miter lim="800000"/>
            <a:headEnd type="none" w="lg" len="lg"/>
            <a:tailEnd type="none" w="lg" len="lg"/>
          </a:ln>
          <a:effectLst/>
        </p:spPr>
        <p:txBody>
          <a:bodyPr vert="horz" wrap="square" lIns="93167" tIns="46584" rIns="93167" bIns="46584" numCol="1" anchor="t" anchorCtr="0" compatLnSpc="1">
            <a:prstTxWarp prst="textNoShape">
              <a:avLst/>
            </a:prstTxWarp>
          </a:bodyPr>
          <a:lstStyle>
            <a:lvl1pPr algn="r" defTabSz="931670">
              <a:defRPr sz="1300">
                <a:latin typeface="Arial Narrow" pitchFamily="34" charset="0"/>
                <a:ea typeface="+mn-ea"/>
              </a:defRPr>
            </a:lvl1pPr>
          </a:lstStyle>
          <a:p>
            <a:pPr>
              <a:defRPr/>
            </a:pPr>
            <a:endParaRPr lang="en-US"/>
          </a:p>
        </p:txBody>
      </p:sp>
      <p:sp>
        <p:nvSpPr>
          <p:cNvPr id="113668" name="Rectangle 4"/>
          <p:cNvSpPr>
            <a:spLocks noGrp="1" noChangeArrowheads="1"/>
          </p:cNvSpPr>
          <p:nvPr>
            <p:ph type="ftr" sz="quarter" idx="2"/>
          </p:nvPr>
        </p:nvSpPr>
        <p:spPr bwMode="auto">
          <a:xfrm>
            <a:off x="0" y="6660360"/>
            <a:ext cx="4028159" cy="350040"/>
          </a:xfrm>
          <a:prstGeom prst="rect">
            <a:avLst/>
          </a:prstGeom>
          <a:noFill/>
          <a:ln w="19050">
            <a:noFill/>
            <a:miter lim="800000"/>
            <a:headEnd type="none" w="lg" len="lg"/>
            <a:tailEnd type="none" w="lg" len="lg"/>
          </a:ln>
          <a:effectLst/>
        </p:spPr>
        <p:txBody>
          <a:bodyPr vert="horz" wrap="square" lIns="93167" tIns="46584" rIns="93167" bIns="46584" numCol="1" anchor="b" anchorCtr="0" compatLnSpc="1">
            <a:prstTxWarp prst="textNoShape">
              <a:avLst/>
            </a:prstTxWarp>
          </a:bodyPr>
          <a:lstStyle>
            <a:lvl1pPr defTabSz="931670">
              <a:defRPr sz="1300">
                <a:latin typeface="Arial Narrow" pitchFamily="34" charset="0"/>
                <a:ea typeface="+mn-ea"/>
              </a:defRPr>
            </a:lvl1pPr>
          </a:lstStyle>
          <a:p>
            <a:pPr>
              <a:defRPr/>
            </a:pPr>
            <a:endParaRPr lang="en-US"/>
          </a:p>
        </p:txBody>
      </p:sp>
      <p:sp>
        <p:nvSpPr>
          <p:cNvPr id="113669" name="Rectangle 5"/>
          <p:cNvSpPr>
            <a:spLocks noGrp="1" noChangeArrowheads="1"/>
          </p:cNvSpPr>
          <p:nvPr>
            <p:ph type="sldNum" sz="quarter" idx="3"/>
          </p:nvPr>
        </p:nvSpPr>
        <p:spPr bwMode="auto">
          <a:xfrm>
            <a:off x="5268242" y="6660360"/>
            <a:ext cx="4028159" cy="350040"/>
          </a:xfrm>
          <a:prstGeom prst="rect">
            <a:avLst/>
          </a:prstGeom>
          <a:noFill/>
          <a:ln w="19050">
            <a:noFill/>
            <a:miter lim="800000"/>
            <a:headEnd type="none" w="lg" len="lg"/>
            <a:tailEnd type="none" w="lg" len="lg"/>
          </a:ln>
          <a:effectLst/>
        </p:spPr>
        <p:txBody>
          <a:bodyPr vert="horz" wrap="square" lIns="93167" tIns="46584" rIns="93167" bIns="46584" numCol="1" anchor="b" anchorCtr="0" compatLnSpc="1">
            <a:prstTxWarp prst="textNoShape">
              <a:avLst/>
            </a:prstTxWarp>
          </a:bodyPr>
          <a:lstStyle>
            <a:lvl1pPr algn="r" defTabSz="931670">
              <a:defRPr sz="1300"/>
            </a:lvl1pPr>
          </a:lstStyle>
          <a:p>
            <a:fld id="{F99EAE44-B11E-4ECD-BEDA-6FE822EA81F4}" type="slidenum">
              <a:rPr lang="en-US"/>
              <a:pPr/>
              <a:t>‹#›</a:t>
            </a:fld>
            <a:endParaRPr lang="en-US"/>
          </a:p>
        </p:txBody>
      </p:sp>
    </p:spTree>
    <p:extLst>
      <p:ext uri="{BB962C8B-B14F-4D97-AF65-F5344CB8AC3E}">
        <p14:creationId xmlns:p14="http://schemas.microsoft.com/office/powerpoint/2010/main" val="1596859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4028159" cy="350040"/>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lvl1pPr defTabSz="931670">
              <a:defRPr sz="1300" i="0">
                <a:latin typeface="Helvetica" pitchFamily="1" charset="0"/>
                <a:ea typeface="+mn-ea"/>
              </a:defRPr>
            </a:lvl1pPr>
          </a:lstStyle>
          <a:p>
            <a:pPr>
              <a:defRPr/>
            </a:pPr>
            <a:endParaRPr lang="en-US"/>
          </a:p>
        </p:txBody>
      </p:sp>
      <p:sp>
        <p:nvSpPr>
          <p:cNvPr id="29699" name="Rectangle 3"/>
          <p:cNvSpPr>
            <a:spLocks noGrp="1" noChangeArrowheads="1"/>
          </p:cNvSpPr>
          <p:nvPr>
            <p:ph type="dt" idx="1"/>
          </p:nvPr>
        </p:nvSpPr>
        <p:spPr bwMode="auto">
          <a:xfrm>
            <a:off x="5268242" y="0"/>
            <a:ext cx="4028159" cy="350040"/>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lvl1pPr algn="r" defTabSz="931670">
              <a:defRPr sz="1300" i="0">
                <a:latin typeface="Helvetica" pitchFamily="1" charset="0"/>
                <a:ea typeface="+mn-ea"/>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2311400" y="527050"/>
            <a:ext cx="4673600" cy="2628900"/>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917621" y="3330180"/>
            <a:ext cx="7288647" cy="3153961"/>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702" name="Rectangle 6"/>
          <p:cNvSpPr>
            <a:spLocks noGrp="1" noChangeArrowheads="1"/>
          </p:cNvSpPr>
          <p:nvPr>
            <p:ph type="ftr" sz="quarter" idx="4"/>
          </p:nvPr>
        </p:nvSpPr>
        <p:spPr bwMode="auto">
          <a:xfrm>
            <a:off x="0" y="6660360"/>
            <a:ext cx="4028159" cy="350040"/>
          </a:xfrm>
          <a:prstGeom prst="rect">
            <a:avLst/>
          </a:prstGeom>
          <a:noFill/>
          <a:ln w="19050">
            <a:noFill/>
            <a:miter lim="800000"/>
            <a:headEnd/>
            <a:tailEnd type="none" w="lg" len="lg"/>
          </a:ln>
          <a:effectLst/>
        </p:spPr>
        <p:txBody>
          <a:bodyPr vert="horz" wrap="square" lIns="93167" tIns="46584" rIns="93167" bIns="46584" numCol="1" anchor="b" anchorCtr="0" compatLnSpc="1">
            <a:prstTxWarp prst="textNoShape">
              <a:avLst/>
            </a:prstTxWarp>
          </a:bodyPr>
          <a:lstStyle>
            <a:lvl1pPr defTabSz="931670">
              <a:defRPr sz="1300" i="0">
                <a:latin typeface="Helvetica" pitchFamily="1" charset="0"/>
                <a:ea typeface="+mn-ea"/>
              </a:defRPr>
            </a:lvl1pPr>
          </a:lstStyle>
          <a:p>
            <a:pPr>
              <a:defRPr/>
            </a:pPr>
            <a:endParaRPr lang="en-US"/>
          </a:p>
        </p:txBody>
      </p:sp>
      <p:sp>
        <p:nvSpPr>
          <p:cNvPr id="29703" name="Rectangle 7"/>
          <p:cNvSpPr>
            <a:spLocks noGrp="1" noChangeArrowheads="1"/>
          </p:cNvSpPr>
          <p:nvPr>
            <p:ph type="sldNum" sz="quarter" idx="5"/>
          </p:nvPr>
        </p:nvSpPr>
        <p:spPr bwMode="auto">
          <a:xfrm>
            <a:off x="5268242" y="6660360"/>
            <a:ext cx="4028159" cy="350040"/>
          </a:xfrm>
          <a:prstGeom prst="rect">
            <a:avLst/>
          </a:prstGeom>
          <a:noFill/>
          <a:ln w="19050">
            <a:noFill/>
            <a:miter lim="800000"/>
            <a:headEnd/>
            <a:tailEnd type="none" w="lg" len="lg"/>
          </a:ln>
          <a:effectLst/>
        </p:spPr>
        <p:txBody>
          <a:bodyPr vert="horz" wrap="square" lIns="93167" tIns="46584" rIns="93167" bIns="46584" numCol="1" anchor="b" anchorCtr="0" compatLnSpc="1">
            <a:prstTxWarp prst="textNoShape">
              <a:avLst/>
            </a:prstTxWarp>
          </a:bodyPr>
          <a:lstStyle>
            <a:lvl1pPr algn="r" defTabSz="931670">
              <a:defRPr sz="1300" i="0">
                <a:latin typeface="Helvetica" charset="0"/>
              </a:defRPr>
            </a:lvl1pPr>
          </a:lstStyle>
          <a:p>
            <a:fld id="{2C8266C2-3789-4C72-8718-8D0E4DF03F6E}" type="slidenum">
              <a:rPr lang="en-US"/>
              <a:pPr/>
              <a:t>‹#›</a:t>
            </a:fld>
            <a:endParaRPr lang="en-US"/>
          </a:p>
        </p:txBody>
      </p:sp>
    </p:spTree>
    <p:extLst>
      <p:ext uri="{BB962C8B-B14F-4D97-AF65-F5344CB8AC3E}">
        <p14:creationId xmlns:p14="http://schemas.microsoft.com/office/powerpoint/2010/main" val="6845932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Times" pitchFamily="18" charset="0"/>
        <a:ea typeface="ヒラギノ角ゴ Pro W3" charset="-128"/>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Welcome to this remote Psychoacoustic Test for the National Aeronautics and Space Administration. NASA thanks you for volunteering to complete this survey. Your time and feedback are a valuable tool as we learn about human response to noise.</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1</a:t>
            </a:fld>
            <a:endParaRPr lang="en-US"/>
          </a:p>
        </p:txBody>
      </p:sp>
    </p:spTree>
    <p:extLst>
      <p:ext uri="{BB962C8B-B14F-4D97-AF65-F5344CB8AC3E}">
        <p14:creationId xmlns:p14="http://schemas.microsoft.com/office/powerpoint/2010/main" val="1190597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going over a brief but important legal matter, that is, your privacy, the next seven slides will introduce you to the survey, the hardware and software requirements, the steps and facets of the survey, a schedule, and instructions for your next steps. </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2</a:t>
            </a:fld>
            <a:endParaRPr lang="en-US"/>
          </a:p>
        </p:txBody>
      </p:sp>
    </p:spTree>
    <p:extLst>
      <p:ext uri="{BB962C8B-B14F-4D97-AF65-F5344CB8AC3E}">
        <p14:creationId xmlns:p14="http://schemas.microsoft.com/office/powerpoint/2010/main" val="1983884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Be assured your personal information, that is, your name, email, and phone number, will not be shared with anyone outside of NASA and its subcontractors on this study testing group.  Your zip code will be shared but it will be associated with an anonymous Participant Identification number. </a:t>
            </a: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want to be clear that you are not being forced to take this test and have volunteered your time on this important study. Remember that at any time, you may exit the test.  You may also reenter the test at any time before the test window time closes. However, if you fail to return in the allotted time the survey is open, your results will not be counted.</a:t>
            </a:r>
          </a:p>
        </p:txBody>
      </p:sp>
      <p:sp>
        <p:nvSpPr>
          <p:cNvPr id="4" name="Slide Number Placeholder 3"/>
          <p:cNvSpPr>
            <a:spLocks noGrp="1"/>
          </p:cNvSpPr>
          <p:nvPr>
            <p:ph type="sldNum" sz="quarter" idx="5"/>
          </p:nvPr>
        </p:nvSpPr>
        <p:spPr/>
        <p:txBody>
          <a:bodyPr/>
          <a:lstStyle/>
          <a:p>
            <a:fld id="{2C8266C2-3789-4C72-8718-8D0E4DF03F6E}" type="slidenum">
              <a:rPr lang="en-US" smtClean="0"/>
              <a:pPr/>
              <a:t>3</a:t>
            </a:fld>
            <a:endParaRPr lang="en-US"/>
          </a:p>
        </p:txBody>
      </p:sp>
    </p:spTree>
    <p:extLst>
      <p:ext uri="{BB962C8B-B14F-4D97-AF65-F5344CB8AC3E}">
        <p14:creationId xmlns:p14="http://schemas.microsoft.com/office/powerpoint/2010/main" val="569931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psychoacoustic test is where one provides their reaction to a sound.  In this test, a web-based survey will ask you to rate the annoyance of each sound you hear.</a:t>
            </a: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NASA is conducting this test to gain understanding of people’s reactions to certain sounds. It will increase NASA’s understanding on how to mitigate the effects of aviation noise, and this knowledge will be shared with other organizations within government, industry, and academia.  These other organizations may use the results of this research to inform policy making and aircraft design.  </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4</a:t>
            </a:fld>
            <a:endParaRPr lang="en-US"/>
          </a:p>
        </p:txBody>
      </p:sp>
    </p:spTree>
    <p:extLst>
      <p:ext uri="{BB962C8B-B14F-4D97-AF65-F5344CB8AC3E}">
        <p14:creationId xmlns:p14="http://schemas.microsoft.com/office/powerpoint/2010/main" val="3717680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Please use a personal laptop or desktop computer to access the survey through a steady internet connection.  Cell phones and tablets are not encouraged because this test application was not tested on these devices.  We request that you wear over-the-ear headphones to listen to the sounds in the test </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 (Hit space bar for animation once, then again)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preferred that you use a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wired</a:t>
            </a:r>
            <a:r>
              <a:rPr lang="en-US" sz="1800" dirty="0">
                <a:effectLst/>
                <a:latin typeface="Calibri" panose="020F0502020204030204" pitchFamily="34" charset="0"/>
                <a:ea typeface="Calibri" panose="020F0502020204030204" pitchFamily="34" charset="0"/>
                <a:cs typeface="Times New Roman" panose="02020603050405020304" pitchFamily="18" charset="0"/>
              </a:rPr>
              <a:t> over-the-ear headphone connected directly to your computer’s microphone or headphone port </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Wireless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over-the-ear headphones, for example, Bluetooth headphones, may be used if an alternative wired over-the-ear headphone is unavailable.  In-ear headphones such as wired earbuds or air pods are discouraged.</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 (hit space bar for animation three times, third time slowly). </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Please wait at least one day to conduct the survey after experiencing loud noise events, such as attending a rock concert, mowing the yard, or extensive music playing with in-ear headphones.</a:t>
            </a: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Please be in a quiet room free of distractions. </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5</a:t>
            </a:fld>
            <a:endParaRPr lang="en-US"/>
          </a:p>
        </p:txBody>
      </p:sp>
    </p:spTree>
    <p:extLst>
      <p:ext uri="{BB962C8B-B14F-4D97-AF65-F5344CB8AC3E}">
        <p14:creationId xmlns:p14="http://schemas.microsoft.com/office/powerpoint/2010/main" val="3458834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steps the survey will walk you through are listed on the slide.  </a:t>
            </a: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First, to test how well your headset or speaker volume matches with the actual sounds being played, a verification test called “calibration” will be completed. As part of this calibration, you will rub your hands together making a noise. You will do this a couple of times and adjust your headset or speaker volume as necessary following a video demonstration.  This may take approximately 5-10 minutes.</a:t>
            </a: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Then, you’ll be taken through a familiarization session which will play a sample set of sounds you might hear in the test.  Some of these familiarization sounds may cause visceral or quick reactions, but you will not be answering questions on how you felt about the sounds.  You will just need to listen to them.  You may choose to repeat the calibration after familiarization but doing so will require you to go through the familiarization session again after calibration.  If you choose not to repeat calibration, please do not adjust the volume on your computer or headphones for the remainder of the test.  Adjusting the volume after familiarization will lead to misleading test results for NASA.</a:t>
            </a: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Practice Session will follow the familiarization session, and it will be time for you to practice responding to the sounds and using the software. </a:t>
            </a: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Next, you’re ready for the real test sessions. There will be four test sessions, each containing 15 sounds. Each session will take between 7 to 10 minutes to complete. During the test sessions, there will be different sounds playing throughout the test you will be ranking on a scale bar. Some of these sounds may be loud and obtrusive and could startle you. Between each session you will have time to take a break, go to the bathroom, and stretch. </a:t>
            </a: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ask you listen to test sounds when other unexpected sounds in your environment are not occurring, for example, the sounds of a flushing toilet or an aircraft flyover outside. Please do your best to ignore those sounds. If it is a sound that lingers for a long time, please pause the test, and continue later. </a:t>
            </a: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 test sessions there will be an opportunity to take a post test survey where you will have an opportunity to provide feedback. </a:t>
            </a:r>
          </a:p>
          <a:p>
            <a:pPr marL="0" marR="0">
              <a:spcBef>
                <a:spcPts val="0"/>
              </a:spcBef>
              <a:spcAft>
                <a:spcPts val="600"/>
              </a:spcAft>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ACTION-Hit the space bar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experience technical difficulties, such as your internet or electricity turning off, or if you hear loud noises for an extended period, it is okay to pause, and you can continue the test within four hours. You may choose to exit the test completely and return later, but you will need to complete the test from the beginning.  </a:t>
            </a:r>
          </a:p>
        </p:txBody>
      </p:sp>
      <p:sp>
        <p:nvSpPr>
          <p:cNvPr id="4" name="Slide Number Placeholder 3"/>
          <p:cNvSpPr>
            <a:spLocks noGrp="1"/>
          </p:cNvSpPr>
          <p:nvPr>
            <p:ph type="sldNum" sz="quarter" idx="5"/>
          </p:nvPr>
        </p:nvSpPr>
        <p:spPr/>
        <p:txBody>
          <a:bodyPr/>
          <a:lstStyle/>
          <a:p>
            <a:fld id="{2C8266C2-3789-4C72-8718-8D0E4DF03F6E}" type="slidenum">
              <a:rPr lang="en-US" smtClean="0"/>
              <a:pPr/>
              <a:t>6</a:t>
            </a:fld>
            <a:endParaRPr lang="en-US"/>
          </a:p>
        </p:txBody>
      </p:sp>
    </p:spTree>
    <p:extLst>
      <p:ext uri="{BB962C8B-B14F-4D97-AF65-F5344CB8AC3E}">
        <p14:creationId xmlns:p14="http://schemas.microsoft.com/office/powerpoint/2010/main" val="807118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flowchart is a roadmap to the test. You are currently logged in and watching the introduction video. You will next enter your computer and audio device information.  If you do not know your computer and audio device brand name or model, you may choose not to enter this information.  You will then be taken to do a calibration of your speakers and go through a familiarization of the testing platform.  You will then watch a practice video, do a practice session, and then start the test.  You will finish up with the post-test survey. If you exit the test, you will be able to continue from where you last exited.  Upon reentering the test, you will be asked to adjust your computer volume to what you set it to during calibration.  If you changed your audio device, then you will be asked to repeat the calibration process before continuing.</a:t>
            </a:r>
          </a:p>
        </p:txBody>
      </p:sp>
      <p:sp>
        <p:nvSpPr>
          <p:cNvPr id="4" name="Slide Number Placeholder 3"/>
          <p:cNvSpPr>
            <a:spLocks noGrp="1"/>
          </p:cNvSpPr>
          <p:nvPr>
            <p:ph type="sldNum" sz="quarter" idx="5"/>
          </p:nvPr>
        </p:nvSpPr>
        <p:spPr/>
        <p:txBody>
          <a:bodyPr/>
          <a:lstStyle/>
          <a:p>
            <a:fld id="{2C8266C2-3789-4C72-8718-8D0E4DF03F6E}" type="slidenum">
              <a:rPr lang="en-US" smtClean="0"/>
              <a:pPr/>
              <a:t>7</a:t>
            </a:fld>
            <a:endParaRPr lang="en-US"/>
          </a:p>
        </p:txBody>
      </p:sp>
    </p:spTree>
    <p:extLst>
      <p:ext uri="{BB962C8B-B14F-4D97-AF65-F5344CB8AC3E}">
        <p14:creationId xmlns:p14="http://schemas.microsoft.com/office/powerpoint/2010/main" val="136570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test will be available from 1 AM on Monday, March 24 until midnight on Friday, April 18, 2025. </a:t>
            </a: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experience technical difficulties during the test, please contact Floor23, the test proctor NASA has hired for this survey. Floor23’s email address is hello@floor23digital.com or their telephone number </a:t>
            </a:r>
            <a:r>
              <a:rPr lang="en-US" sz="1800">
                <a:effectLst/>
                <a:latin typeface="Calibri" panose="020F0502020204030204" pitchFamily="34" charset="0"/>
                <a:ea typeface="Calibri" panose="020F0502020204030204" pitchFamily="34" charset="0"/>
                <a:cs typeface="Times New Roman" panose="02020603050405020304" pitchFamily="18" charset="0"/>
              </a:rPr>
              <a:t>is 262-342-6521.  </a:t>
            </a:r>
            <a:r>
              <a:rPr lang="en-US" sz="1800" dirty="0">
                <a:effectLst/>
                <a:latin typeface="Calibri" panose="020F0502020204030204" pitchFamily="34" charset="0"/>
                <a:ea typeface="Calibri" panose="020F0502020204030204" pitchFamily="34" charset="0"/>
                <a:cs typeface="Times New Roman" panose="02020603050405020304" pitchFamily="18" charset="0"/>
              </a:rPr>
              <a:t>For troubleshooting, there will be a helpdesk during the duration of the test.</a:t>
            </a: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General questions about the test, like about the sounds to be played, cannot be answered until you have completed the test. There will be time after the test for these kinds of questions, so please feel free to ask them at the proper time. Please refer to the FAQ’s you were provided for all other questions.</a:t>
            </a: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Your next step is to follow the prompts for the calibration, familiarization, and practice sessions before entering the main test.</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8</a:t>
            </a:fld>
            <a:endParaRPr lang="en-US"/>
          </a:p>
        </p:txBody>
      </p:sp>
    </p:spTree>
    <p:extLst>
      <p:ext uri="{BB962C8B-B14F-4D97-AF65-F5344CB8AC3E}">
        <p14:creationId xmlns:p14="http://schemas.microsoft.com/office/powerpoint/2010/main" val="2188188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for participating in this very important survey for NASA.  Your feedback is invaluable and will help our research greatly. Shortly, you will be watching a more detailed practice session video to familiarize yourself with the testing platform.  </a:t>
            </a:r>
            <a:r>
              <a:rPr lang="en-US" sz="1800">
                <a:effectLst/>
                <a:latin typeface="Calibri" panose="020F0502020204030204" pitchFamily="34" charset="0"/>
                <a:ea typeface="Calibri" panose="020F0502020204030204" pitchFamily="34" charset="0"/>
                <a:cs typeface="Times New Roman" panose="02020603050405020304" pitchFamily="18" charset="0"/>
              </a:rPr>
              <a:t>Have a great day!</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9</a:t>
            </a:fld>
            <a:endParaRPr lang="en-US"/>
          </a:p>
        </p:txBody>
      </p:sp>
    </p:spTree>
    <p:extLst>
      <p:ext uri="{BB962C8B-B14F-4D97-AF65-F5344CB8AC3E}">
        <p14:creationId xmlns:p14="http://schemas.microsoft.com/office/powerpoint/2010/main" val="231798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4"/>
          <p:cNvSpPr>
            <a:spLocks noGrp="1" noChangeArrowheads="1"/>
          </p:cNvSpPr>
          <p:nvPr>
            <p:ph type="ftr" sz="quarter" idx="10"/>
          </p:nvPr>
        </p:nvSpPr>
        <p:spPr>
          <a:xfrm>
            <a:off x="5486400" y="6378576"/>
            <a:ext cx="5700184" cy="403225"/>
          </a:xfrm>
        </p:spPr>
        <p:txBody>
          <a:bodyPr rtlCol="0"/>
          <a:lstStyle>
            <a:lvl1pPr eaLnBrk="0" hangingPunct="0">
              <a:defRPr i="1">
                <a:solidFill>
                  <a:schemeClr val="tx1">
                    <a:tint val="75000"/>
                  </a:schemeClr>
                </a:solidFill>
                <a:latin typeface="Arial Narrow" charset="0"/>
                <a:ea typeface="+mn-ea"/>
              </a:defRPr>
            </a:lvl1pPr>
          </a:lstStyle>
          <a:p>
            <a:pPr>
              <a:defRPr/>
            </a:pPr>
            <a:r>
              <a:rPr lang="en-US"/>
              <a:t>Psychoacoustic Sound Study---Introduction Video</a:t>
            </a:r>
          </a:p>
        </p:txBody>
      </p:sp>
      <p:sp>
        <p:nvSpPr>
          <p:cNvPr id="5" name="Rectangle 15"/>
          <p:cNvSpPr>
            <a:spLocks noGrp="1" noChangeArrowheads="1"/>
          </p:cNvSpPr>
          <p:nvPr>
            <p:ph type="sldNum" sz="quarter" idx="11"/>
          </p:nvPr>
        </p:nvSpPr>
        <p:spPr>
          <a:xfrm>
            <a:off x="11277600" y="6392864"/>
            <a:ext cx="550333" cy="388937"/>
          </a:xfrm>
          <a:prstGeom prst="rect">
            <a:avLst/>
          </a:prstGeom>
        </p:spPr>
        <p:txBody>
          <a:bodyPr vert="horz" wrap="square" lIns="91440" tIns="45720" rIns="91440" bIns="45720" numCol="1" anchor="t" anchorCtr="0" compatLnSpc="1">
            <a:prstTxWarp prst="textNoShape">
              <a:avLst/>
            </a:prstTxWarp>
          </a:bodyPr>
          <a:lstStyle>
            <a:lvl1pPr>
              <a:defRPr/>
            </a:lvl1pPr>
          </a:lstStyle>
          <a:p>
            <a:fld id="{3EF8E4A8-9725-4C44-B913-59D1C69BE8B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12800" y="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066800"/>
            <a:ext cx="10972800" cy="528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bwMode="auto">
          <a:xfrm>
            <a:off x="304800" y="762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29" name="Picture 13" descr="NASA insigniaCMYK"/>
          <p:cNvPicPr preferRelativeResize="0">
            <a:picLocks noChangeAspect="1" noChangeArrowheads="1"/>
          </p:cNvPicPr>
          <p:nvPr userDrawn="1"/>
        </p:nvPicPr>
        <p:blipFill>
          <a:blip r:embed="rId4" cstate="print"/>
          <a:srcRect/>
          <a:stretch>
            <a:fillRect/>
          </a:stretch>
        </p:blipFill>
        <p:spPr bwMode="auto">
          <a:xfrm>
            <a:off x="10839451" y="76200"/>
            <a:ext cx="831849" cy="622300"/>
          </a:xfrm>
          <a:prstGeom prst="rect">
            <a:avLst/>
          </a:prstGeom>
          <a:noFill/>
          <a:ln w="9525">
            <a:noFill/>
            <a:miter lim="800000"/>
            <a:headEnd/>
            <a:tailEnd/>
          </a:ln>
        </p:spPr>
      </p:pic>
      <p:sp>
        <p:nvSpPr>
          <p:cNvPr id="6" name="Footer Placeholder 5"/>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i="0">
                <a:solidFill>
                  <a:srgbClr val="898989"/>
                </a:solidFill>
                <a:latin typeface="Calibri" pitchFamily="34" charset="0"/>
              </a:defRPr>
            </a:lvl1pPr>
          </a:lstStyle>
          <a:p>
            <a:r>
              <a:rPr lang="en-US"/>
              <a:t>Psychoacoustic Sound Study---Introduction Video</a:t>
            </a:r>
          </a:p>
        </p:txBody>
      </p:sp>
      <p:sp>
        <p:nvSpPr>
          <p:cNvPr id="9" name="Rectangle 15"/>
          <p:cNvSpPr txBox="1">
            <a:spLocks noChangeArrowheads="1"/>
          </p:cNvSpPr>
          <p:nvPr userDrawn="1"/>
        </p:nvSpPr>
        <p:spPr bwMode="auto">
          <a:xfrm>
            <a:off x="11438467" y="6567238"/>
            <a:ext cx="753533" cy="256765"/>
          </a:xfrm>
          <a:prstGeom prst="rect">
            <a:avLst/>
          </a:prstGeom>
          <a:noFill/>
          <a:ln w="9525">
            <a:noFill/>
            <a:miter lim="800000"/>
            <a:headEnd/>
            <a:tailEnd/>
          </a:ln>
          <a:effectLst/>
        </p:spPr>
        <p:txBody>
          <a:bodyPr lIns="101882" tIns="50941" rIns="101882" bIns="50941" anchor="b">
            <a:spAutoFit/>
          </a:bodyPr>
          <a:lstStyle/>
          <a:p>
            <a:pPr algn="r" defTabSz="457200" eaLnBrk="1" hangingPunct="1"/>
            <a:fld id="{635DF09A-A84C-48C6-B725-392B7188245F}" type="slidenum">
              <a:rPr lang="en-US" sz="1000" i="0">
                <a:solidFill>
                  <a:srgbClr val="800000"/>
                </a:solidFill>
                <a:latin typeface="75 Helvetica Bold" charset="0"/>
              </a:rPr>
              <a:pPr algn="r" defTabSz="457200" eaLnBrk="1" hangingPunct="1"/>
              <a:t>‹#›</a:t>
            </a:fld>
            <a:endParaRPr lang="en-US" sz="1000" i="0" dirty="0">
              <a:solidFill>
                <a:srgbClr val="800000"/>
              </a:solidFill>
              <a:latin typeface="75 Helvetica Bold" charset="0"/>
            </a:endParaRP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Lst>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hf hdr="0" dt="0"/>
  <p:txStyles>
    <p:title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fontAlgn="base">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hello@floor23digital.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B0A0-B2B0-4E51-8010-F5C494EE0175}"/>
              </a:ext>
            </a:extLst>
          </p:cNvPr>
          <p:cNvSpPr>
            <a:spLocks noGrp="1"/>
          </p:cNvSpPr>
          <p:nvPr>
            <p:ph type="ctrTitle"/>
          </p:nvPr>
        </p:nvSpPr>
        <p:spPr>
          <a:xfrm>
            <a:off x="914400" y="2693987"/>
            <a:ext cx="10363200" cy="1470025"/>
          </a:xfrm>
        </p:spPr>
        <p:txBody>
          <a:bodyPr/>
          <a:lstStyle/>
          <a:p>
            <a:pPr algn="ctr"/>
            <a:r>
              <a:rPr lang="en-US" sz="3200" dirty="0"/>
              <a:t>Introduction to </a:t>
            </a:r>
            <a:br>
              <a:rPr lang="en-US" sz="3200" dirty="0"/>
            </a:br>
            <a:br>
              <a:rPr lang="en-US" sz="3200" dirty="0"/>
            </a:br>
            <a:r>
              <a:rPr lang="en-US" sz="3200"/>
              <a:t>Future Aircraft Psychoacoustic </a:t>
            </a:r>
            <a:br>
              <a:rPr lang="en-US" sz="3200" dirty="0"/>
            </a:br>
            <a:r>
              <a:rPr lang="en-US" sz="3200" dirty="0"/>
              <a:t>Study Video</a:t>
            </a:r>
          </a:p>
        </p:txBody>
      </p:sp>
    </p:spTree>
    <p:extLst>
      <p:ext uri="{BB962C8B-B14F-4D97-AF65-F5344CB8AC3E}">
        <p14:creationId xmlns:p14="http://schemas.microsoft.com/office/powerpoint/2010/main" val="57149635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2708-193D-4BA1-B121-5923ADE999F9}"/>
              </a:ext>
            </a:extLst>
          </p:cNvPr>
          <p:cNvSpPr>
            <a:spLocks noGrp="1"/>
          </p:cNvSpPr>
          <p:nvPr>
            <p:ph type="title"/>
          </p:nvPr>
        </p:nvSpPr>
        <p:spPr/>
        <p:txBody>
          <a:bodyPr/>
          <a:lstStyle/>
          <a:p>
            <a:r>
              <a:rPr lang="en-US" dirty="0"/>
              <a:t>Outline</a:t>
            </a:r>
          </a:p>
        </p:txBody>
      </p:sp>
      <p:graphicFrame>
        <p:nvGraphicFramePr>
          <p:cNvPr id="5" name="Content Placeholder 2">
            <a:extLst>
              <a:ext uri="{FF2B5EF4-FFF2-40B4-BE49-F238E27FC236}">
                <a16:creationId xmlns:a16="http://schemas.microsoft.com/office/drawing/2014/main" id="{43203F25-268C-6DA0-1072-3D3CA9ACA69C}"/>
              </a:ext>
            </a:extLst>
          </p:cNvPr>
          <p:cNvGraphicFramePr>
            <a:graphicFrameLocks noGrp="1"/>
          </p:cNvGraphicFramePr>
          <p:nvPr>
            <p:ph idx="1"/>
            <p:extLst>
              <p:ext uri="{D42A27DB-BD31-4B8C-83A1-F6EECF244321}">
                <p14:modId xmlns:p14="http://schemas.microsoft.com/office/powerpoint/2010/main" val="3972578652"/>
              </p:ext>
            </p:extLst>
          </p:nvPr>
        </p:nvGraphicFramePr>
        <p:xfrm>
          <a:off x="609600" y="1066800"/>
          <a:ext cx="10972800" cy="528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089EE924-5DD4-52E5-97D6-EB6E145A4841}"/>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spTree>
    <p:extLst>
      <p:ext uri="{BB962C8B-B14F-4D97-AF65-F5344CB8AC3E}">
        <p14:creationId xmlns:p14="http://schemas.microsoft.com/office/powerpoint/2010/main" val="9209385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08D68-B800-CE7A-9D24-1A243BA305A3}"/>
              </a:ext>
            </a:extLst>
          </p:cNvPr>
          <p:cNvSpPr>
            <a:spLocks noGrp="1"/>
          </p:cNvSpPr>
          <p:nvPr>
            <p:ph type="title"/>
          </p:nvPr>
        </p:nvSpPr>
        <p:spPr/>
        <p:txBody>
          <a:bodyPr/>
          <a:lstStyle/>
          <a:p>
            <a:r>
              <a:rPr lang="en-US" dirty="0"/>
              <a:t>Privacy/Right to Exit</a:t>
            </a:r>
          </a:p>
        </p:txBody>
      </p:sp>
      <p:sp>
        <p:nvSpPr>
          <p:cNvPr id="3" name="Content Placeholder 2">
            <a:extLst>
              <a:ext uri="{FF2B5EF4-FFF2-40B4-BE49-F238E27FC236}">
                <a16:creationId xmlns:a16="http://schemas.microsoft.com/office/drawing/2014/main" id="{9CEEDF82-8316-1A6E-B9FD-379D924BD843}"/>
              </a:ext>
            </a:extLst>
          </p:cNvPr>
          <p:cNvSpPr>
            <a:spLocks noGrp="1"/>
          </p:cNvSpPr>
          <p:nvPr>
            <p:ph idx="1"/>
          </p:nvPr>
        </p:nvSpPr>
        <p:spPr>
          <a:xfrm>
            <a:off x="399393" y="1403912"/>
            <a:ext cx="5696607" cy="5453274"/>
          </a:xfrm>
        </p:spPr>
        <p:txBody>
          <a:bodyPr/>
          <a:lstStyle/>
          <a:p>
            <a:r>
              <a:rPr lang="en-US" sz="2800" dirty="0"/>
              <a:t>Consent and Privacy</a:t>
            </a:r>
          </a:p>
          <a:p>
            <a:r>
              <a:rPr lang="en-US" sz="2800" dirty="0"/>
              <a:t>Personal information (name, email, phone number) will NOT be shared</a:t>
            </a:r>
          </a:p>
          <a:p>
            <a:pPr lvl="1"/>
            <a:r>
              <a:rPr lang="en-US" sz="2400" dirty="0"/>
              <a:t>Zip code will be shared with your Participant Identification Number</a:t>
            </a:r>
          </a:p>
          <a:p>
            <a:r>
              <a:rPr lang="en-US" sz="2800" dirty="0"/>
              <a:t>Exit and reenter the Test at any time before test window closes</a:t>
            </a:r>
          </a:p>
        </p:txBody>
      </p:sp>
      <p:pic>
        <p:nvPicPr>
          <p:cNvPr id="1026" name="Picture 2" descr="10 tips to protect your privacy online | Kaspersky official blog">
            <a:extLst>
              <a:ext uri="{FF2B5EF4-FFF2-40B4-BE49-F238E27FC236}">
                <a16:creationId xmlns:a16="http://schemas.microsoft.com/office/drawing/2014/main" id="{39591956-50F0-7015-598B-D0150CFF09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219638"/>
            <a:ext cx="4735286" cy="47352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1FE40BE-F821-7F9B-C791-B4B6C9FCE29D}"/>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spTree>
    <p:extLst>
      <p:ext uri="{BB962C8B-B14F-4D97-AF65-F5344CB8AC3E}">
        <p14:creationId xmlns:p14="http://schemas.microsoft.com/office/powerpoint/2010/main" val="12345639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E9B9-A74D-F9DF-0A59-007A08505A36}"/>
              </a:ext>
            </a:extLst>
          </p:cNvPr>
          <p:cNvSpPr>
            <a:spLocks noGrp="1"/>
          </p:cNvSpPr>
          <p:nvPr>
            <p:ph type="title"/>
          </p:nvPr>
        </p:nvSpPr>
        <p:spPr/>
        <p:txBody>
          <a:bodyPr/>
          <a:lstStyle/>
          <a:p>
            <a:r>
              <a:rPr lang="en-US" dirty="0"/>
              <a:t>What is a psychoacoustic test and why?</a:t>
            </a:r>
          </a:p>
        </p:txBody>
      </p:sp>
      <p:sp>
        <p:nvSpPr>
          <p:cNvPr id="7" name="Content Placeholder 6">
            <a:extLst>
              <a:ext uri="{FF2B5EF4-FFF2-40B4-BE49-F238E27FC236}">
                <a16:creationId xmlns:a16="http://schemas.microsoft.com/office/drawing/2014/main" id="{773F9ADC-2BFD-3433-2823-0F8600FAFF86}"/>
              </a:ext>
            </a:extLst>
          </p:cNvPr>
          <p:cNvSpPr>
            <a:spLocks noGrp="1"/>
          </p:cNvSpPr>
          <p:nvPr>
            <p:ph idx="1"/>
          </p:nvPr>
        </p:nvSpPr>
        <p:spPr>
          <a:xfrm>
            <a:off x="5535010" y="885825"/>
            <a:ext cx="6250590" cy="5289550"/>
          </a:xfrm>
        </p:spPr>
        <p:txBody>
          <a:bodyPr/>
          <a:lstStyle/>
          <a:p>
            <a:endParaRPr lang="en-US" dirty="0"/>
          </a:p>
          <a:p>
            <a:r>
              <a:rPr lang="en-US" sz="3200" dirty="0"/>
              <a:t>Providing your reaction to sounds</a:t>
            </a:r>
          </a:p>
          <a:p>
            <a:r>
              <a:rPr lang="en-US" sz="3200" dirty="0"/>
              <a:t>Web-based survey</a:t>
            </a:r>
          </a:p>
          <a:p>
            <a:r>
              <a:rPr lang="en-US" sz="3200" dirty="0"/>
              <a:t>Rating annoyance to sounds</a:t>
            </a:r>
          </a:p>
          <a:p>
            <a:r>
              <a:rPr lang="en-US" sz="3200" dirty="0"/>
              <a:t>Increases understanding for mitigating effects of aviation noise; may inform policy-making and aircraft design</a:t>
            </a:r>
          </a:p>
          <a:p>
            <a:endParaRPr lang="en-US" dirty="0"/>
          </a:p>
        </p:txBody>
      </p:sp>
      <p:sp>
        <p:nvSpPr>
          <p:cNvPr id="5" name="TextBox 4">
            <a:extLst>
              <a:ext uri="{FF2B5EF4-FFF2-40B4-BE49-F238E27FC236}">
                <a16:creationId xmlns:a16="http://schemas.microsoft.com/office/drawing/2014/main" id="{65402BD6-BBC9-A862-AC97-89A19BA34B92}"/>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pic>
        <p:nvPicPr>
          <p:cNvPr id="2050" name="Picture 6" descr="Psychoacoustics: The Power of Sound">
            <a:extLst>
              <a:ext uri="{FF2B5EF4-FFF2-40B4-BE49-F238E27FC236}">
                <a16:creationId xmlns:a16="http://schemas.microsoft.com/office/drawing/2014/main" id="{65431C34-0E8D-60A3-D085-E74C499A4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74" y="1544314"/>
            <a:ext cx="5337110" cy="277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6971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AC82-95EC-1048-BC43-E2E9F405ECF3}"/>
              </a:ext>
            </a:extLst>
          </p:cNvPr>
          <p:cNvSpPr>
            <a:spLocks noGrp="1"/>
          </p:cNvSpPr>
          <p:nvPr>
            <p:ph type="title"/>
          </p:nvPr>
        </p:nvSpPr>
        <p:spPr/>
        <p:txBody>
          <a:bodyPr/>
          <a:lstStyle/>
          <a:p>
            <a:r>
              <a:rPr lang="en-US" dirty="0"/>
              <a:t>Requirements</a:t>
            </a:r>
          </a:p>
        </p:txBody>
      </p:sp>
      <p:sp>
        <p:nvSpPr>
          <p:cNvPr id="3" name="Content Placeholder 2">
            <a:extLst>
              <a:ext uri="{FF2B5EF4-FFF2-40B4-BE49-F238E27FC236}">
                <a16:creationId xmlns:a16="http://schemas.microsoft.com/office/drawing/2014/main" id="{4D400FC0-A064-9683-0BEB-7978B577D618}"/>
              </a:ext>
            </a:extLst>
          </p:cNvPr>
          <p:cNvSpPr>
            <a:spLocks noGrp="1"/>
          </p:cNvSpPr>
          <p:nvPr>
            <p:ph idx="1"/>
          </p:nvPr>
        </p:nvSpPr>
        <p:spPr>
          <a:xfrm>
            <a:off x="609600" y="1447800"/>
            <a:ext cx="6293840" cy="5289550"/>
          </a:xfrm>
        </p:spPr>
        <p:txBody>
          <a:bodyPr/>
          <a:lstStyle/>
          <a:p>
            <a:r>
              <a:rPr lang="en-US" sz="3200"/>
              <a:t>Computer </a:t>
            </a:r>
          </a:p>
          <a:p>
            <a:r>
              <a:rPr lang="en-US" sz="3200"/>
              <a:t>Stable </a:t>
            </a:r>
            <a:r>
              <a:rPr lang="en-US" sz="3200" dirty="0"/>
              <a:t>internet connection</a:t>
            </a:r>
          </a:p>
          <a:p>
            <a:r>
              <a:rPr lang="en-US" sz="3200" dirty="0"/>
              <a:t>Over ear headphones</a:t>
            </a:r>
          </a:p>
          <a:p>
            <a:r>
              <a:rPr lang="en-US" sz="3200" dirty="0"/>
              <a:t>Respite from loud events prior to taking the survey</a:t>
            </a:r>
          </a:p>
          <a:p>
            <a:r>
              <a:rPr lang="en-US" sz="3200" dirty="0"/>
              <a:t>Quiet room free of distractions</a:t>
            </a:r>
          </a:p>
          <a:p>
            <a:pPr marL="0" indent="0">
              <a:buNone/>
            </a:pPr>
            <a:endParaRPr lang="en-US" dirty="0"/>
          </a:p>
        </p:txBody>
      </p:sp>
      <p:pic>
        <p:nvPicPr>
          <p:cNvPr id="1026" name="Picture 2" descr="Buy Game Earphone, Wired Headphones, Over Ear Headsets, Music for Game  Mobile Phone Computer at affordable prices — free shipping, real reviews  with photos — Joom">
            <a:extLst>
              <a:ext uri="{FF2B5EF4-FFF2-40B4-BE49-F238E27FC236}">
                <a16:creationId xmlns:a16="http://schemas.microsoft.com/office/drawing/2014/main" id="{E7523597-5EF1-61E2-0095-D5B9354C71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225" y="1488114"/>
            <a:ext cx="2300287" cy="23002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9,711 Green Check Mark Stock Photos, Pictures &amp; Royalty-Free Images -  iStock">
            <a:extLst>
              <a:ext uri="{FF2B5EF4-FFF2-40B4-BE49-F238E27FC236}">
                <a16:creationId xmlns:a16="http://schemas.microsoft.com/office/drawing/2014/main" id="{69FD5927-9377-7F56-29F6-926393BA0B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75" t="19361" r="18418" b="22113"/>
          <a:stretch/>
        </p:blipFill>
        <p:spPr bwMode="auto">
          <a:xfrm>
            <a:off x="9882862" y="949938"/>
            <a:ext cx="1497093" cy="131744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ired Earbuds In Ear Headphones with Microphone, Earphones with Mic and  Volume Control, Bass Compatible with IPhone, Apple, Computer, Laptop -  Walmart.com">
            <a:extLst>
              <a:ext uri="{FF2B5EF4-FFF2-40B4-BE49-F238E27FC236}">
                <a16:creationId xmlns:a16="http://schemas.microsoft.com/office/drawing/2014/main" id="{A9EE4908-1567-1D88-68C3-7822431967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45227" y="4662110"/>
            <a:ext cx="1638106" cy="16381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pple AirPods Pro with MagSafe Charging Case - Walmart.com">
            <a:extLst>
              <a:ext uri="{FF2B5EF4-FFF2-40B4-BE49-F238E27FC236}">
                <a16:creationId xmlns:a16="http://schemas.microsoft.com/office/drawing/2014/main" id="{89BA4C1F-3C25-D77A-36D3-3D1B69687C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98990" y="4800599"/>
            <a:ext cx="1535114" cy="153511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6FBFA95-412D-D769-2CC4-300B8A397A1A}"/>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sp>
        <p:nvSpPr>
          <p:cNvPr id="5" name="&quot;Not Allowed&quot; Symbol 4">
            <a:extLst>
              <a:ext uri="{FF2B5EF4-FFF2-40B4-BE49-F238E27FC236}">
                <a16:creationId xmlns:a16="http://schemas.microsoft.com/office/drawing/2014/main" id="{66309BA2-93BE-4F13-5F79-C96662C0E159}"/>
              </a:ext>
            </a:extLst>
          </p:cNvPr>
          <p:cNvSpPr/>
          <p:nvPr/>
        </p:nvSpPr>
        <p:spPr>
          <a:xfrm>
            <a:off x="7921225" y="3977045"/>
            <a:ext cx="2743200" cy="2743200"/>
          </a:xfrm>
          <a:prstGeom prst="noSmoking">
            <a:avLst>
              <a:gd name="adj" fmla="val 2837"/>
            </a:avLst>
          </a:prstGeom>
          <a:solidFill>
            <a:srgbClr val="FF0000"/>
          </a:solid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737893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34"/>
                                        </p:tgtEl>
                                        <p:attrNameLst>
                                          <p:attrName>style.visibility</p:attrName>
                                        </p:attrNameLst>
                                      </p:cBhvr>
                                      <p:to>
                                        <p:strVal val="visible"/>
                                      </p:to>
                                    </p:set>
                                    <p:animEffect transition="in" filter="fade">
                                      <p:cBhvr>
                                        <p:cTn id="18" dur="1000"/>
                                        <p:tgtEl>
                                          <p:spTgt spid="1034"/>
                                        </p:tgtEl>
                                      </p:cBhvr>
                                    </p:animEffect>
                                    <p:anim calcmode="lin" valueType="num">
                                      <p:cBhvr>
                                        <p:cTn id="19" dur="1000" fill="hold"/>
                                        <p:tgtEl>
                                          <p:spTgt spid="1034"/>
                                        </p:tgtEl>
                                        <p:attrNameLst>
                                          <p:attrName>ppt_x</p:attrName>
                                        </p:attrNameLst>
                                      </p:cBhvr>
                                      <p:tavLst>
                                        <p:tav tm="0">
                                          <p:val>
                                            <p:strVal val="#ppt_x"/>
                                          </p:val>
                                        </p:tav>
                                        <p:tav tm="100000">
                                          <p:val>
                                            <p:strVal val="#ppt_x"/>
                                          </p:val>
                                        </p:tav>
                                      </p:tavLst>
                                    </p:anim>
                                    <p:anim calcmode="lin" valueType="num">
                                      <p:cBhvr>
                                        <p:cTn id="20" dur="1000" fill="hold"/>
                                        <p:tgtEl>
                                          <p:spTgt spid="103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36"/>
                                        </p:tgtEl>
                                        <p:attrNameLst>
                                          <p:attrName>style.visibility</p:attrName>
                                        </p:attrNameLst>
                                      </p:cBhvr>
                                      <p:to>
                                        <p:strVal val="visible"/>
                                      </p:to>
                                    </p:set>
                                    <p:animEffect transition="in" filter="fade">
                                      <p:cBhvr>
                                        <p:cTn id="25" dur="1000"/>
                                        <p:tgtEl>
                                          <p:spTgt spid="1036"/>
                                        </p:tgtEl>
                                      </p:cBhvr>
                                    </p:animEffect>
                                    <p:anim calcmode="lin" valueType="num">
                                      <p:cBhvr>
                                        <p:cTn id="26" dur="1000" fill="hold"/>
                                        <p:tgtEl>
                                          <p:spTgt spid="1036"/>
                                        </p:tgtEl>
                                        <p:attrNameLst>
                                          <p:attrName>ppt_x</p:attrName>
                                        </p:attrNameLst>
                                      </p:cBhvr>
                                      <p:tavLst>
                                        <p:tav tm="0">
                                          <p:val>
                                            <p:strVal val="#ppt_x"/>
                                          </p:val>
                                        </p:tav>
                                        <p:tav tm="100000">
                                          <p:val>
                                            <p:strVal val="#ppt_x"/>
                                          </p:val>
                                        </p:tav>
                                      </p:tavLst>
                                    </p:anim>
                                    <p:anim calcmode="lin" valueType="num">
                                      <p:cBhvr>
                                        <p:cTn id="27" dur="1000" fill="hold"/>
                                        <p:tgtEl>
                                          <p:spTgt spid="103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78E8-0E0C-4272-F607-51697FBFB46B}"/>
              </a:ext>
            </a:extLst>
          </p:cNvPr>
          <p:cNvSpPr>
            <a:spLocks noGrp="1"/>
          </p:cNvSpPr>
          <p:nvPr>
            <p:ph type="title"/>
          </p:nvPr>
        </p:nvSpPr>
        <p:spPr/>
        <p:txBody>
          <a:bodyPr/>
          <a:lstStyle/>
          <a:p>
            <a:r>
              <a:rPr lang="en-US" dirty="0"/>
              <a:t>What are the steps involved?</a:t>
            </a:r>
          </a:p>
        </p:txBody>
      </p:sp>
      <p:sp>
        <p:nvSpPr>
          <p:cNvPr id="6" name="Content Placeholder 5">
            <a:extLst>
              <a:ext uri="{FF2B5EF4-FFF2-40B4-BE49-F238E27FC236}">
                <a16:creationId xmlns:a16="http://schemas.microsoft.com/office/drawing/2014/main" id="{7CFE0DAF-BB1E-13E9-AC23-F8A2B0200DAD}"/>
              </a:ext>
            </a:extLst>
          </p:cNvPr>
          <p:cNvSpPr>
            <a:spLocks noGrp="1"/>
          </p:cNvSpPr>
          <p:nvPr>
            <p:ph idx="1"/>
          </p:nvPr>
        </p:nvSpPr>
        <p:spPr>
          <a:xfrm>
            <a:off x="609600" y="1066800"/>
            <a:ext cx="5276850" cy="5289550"/>
          </a:xfrm>
        </p:spPr>
        <p:txBody>
          <a:bodyPr/>
          <a:lstStyle/>
          <a:p>
            <a:r>
              <a:rPr lang="en-US" sz="2800" dirty="0"/>
              <a:t>Introduction to the test</a:t>
            </a:r>
          </a:p>
          <a:p>
            <a:r>
              <a:rPr lang="en-US" sz="2800" dirty="0"/>
              <a:t>Calibration</a:t>
            </a:r>
          </a:p>
          <a:p>
            <a:r>
              <a:rPr lang="en-US" sz="2800" dirty="0"/>
              <a:t>Familiarization</a:t>
            </a:r>
          </a:p>
          <a:p>
            <a:r>
              <a:rPr lang="en-US" sz="2800" dirty="0"/>
              <a:t>Practice Session</a:t>
            </a:r>
          </a:p>
          <a:p>
            <a:r>
              <a:rPr lang="en-US" sz="2800" dirty="0"/>
              <a:t>Test sessions</a:t>
            </a:r>
          </a:p>
          <a:p>
            <a:pPr lvl="1"/>
            <a:r>
              <a:rPr lang="en-US" sz="1800" dirty="0"/>
              <a:t>Rate annoyance to sounds </a:t>
            </a:r>
          </a:p>
          <a:p>
            <a:r>
              <a:rPr lang="en-US" sz="2800" dirty="0"/>
              <a:t>Post-test survey</a:t>
            </a:r>
          </a:p>
          <a:p>
            <a:r>
              <a:rPr lang="en-US" sz="2800" dirty="0"/>
              <a:t>Technical Difficulties/Interfering Events</a:t>
            </a:r>
          </a:p>
          <a:p>
            <a:pPr marL="0" indent="0">
              <a:buNone/>
            </a:pPr>
            <a:endParaRPr lang="en-US" sz="2800" dirty="0"/>
          </a:p>
          <a:p>
            <a:endParaRPr lang="en-US" dirty="0"/>
          </a:p>
        </p:txBody>
      </p:sp>
      <p:sp>
        <p:nvSpPr>
          <p:cNvPr id="3" name="Arrow: Left 2">
            <a:extLst>
              <a:ext uri="{FF2B5EF4-FFF2-40B4-BE49-F238E27FC236}">
                <a16:creationId xmlns:a16="http://schemas.microsoft.com/office/drawing/2014/main" id="{9F2D8C46-3431-821C-D330-23C09D83A0E6}"/>
              </a:ext>
            </a:extLst>
          </p:cNvPr>
          <p:cNvSpPr/>
          <p:nvPr/>
        </p:nvSpPr>
        <p:spPr>
          <a:xfrm>
            <a:off x="2864260" y="1641712"/>
            <a:ext cx="902194" cy="365953"/>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544A8AB7-3DDE-0931-B0C3-F144D2B175FE}"/>
              </a:ext>
            </a:extLst>
          </p:cNvPr>
          <p:cNvSpPr/>
          <p:nvPr/>
        </p:nvSpPr>
        <p:spPr>
          <a:xfrm>
            <a:off x="3457575" y="2120455"/>
            <a:ext cx="902194" cy="365953"/>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238C08F2-E0E9-0A89-5A6C-5FEE7F10E9F4}"/>
              </a:ext>
            </a:extLst>
          </p:cNvPr>
          <p:cNvSpPr/>
          <p:nvPr/>
        </p:nvSpPr>
        <p:spPr>
          <a:xfrm>
            <a:off x="3750169" y="2645918"/>
            <a:ext cx="902194" cy="386523"/>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rrow: Left 9">
            <a:extLst>
              <a:ext uri="{FF2B5EF4-FFF2-40B4-BE49-F238E27FC236}">
                <a16:creationId xmlns:a16="http://schemas.microsoft.com/office/drawing/2014/main" id="{7D925195-7065-AC70-22D3-7C12D83B8440}"/>
              </a:ext>
            </a:extLst>
          </p:cNvPr>
          <p:cNvSpPr/>
          <p:nvPr/>
        </p:nvSpPr>
        <p:spPr>
          <a:xfrm>
            <a:off x="3248025" y="3186684"/>
            <a:ext cx="902194" cy="365953"/>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E5E95887-5D5E-43DF-E922-ABC19F18637D}"/>
              </a:ext>
            </a:extLst>
          </p:cNvPr>
          <p:cNvSpPr/>
          <p:nvPr/>
        </p:nvSpPr>
        <p:spPr>
          <a:xfrm>
            <a:off x="3702544" y="4051429"/>
            <a:ext cx="902194" cy="386523"/>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501453A-A1F0-08C2-A6E1-4221DA1E725A}"/>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pic>
        <p:nvPicPr>
          <p:cNvPr id="7" name="Picture 6" descr="Graphical user interface, application, Word&#10;&#10;AI-generated content may be incorrect.">
            <a:extLst>
              <a:ext uri="{FF2B5EF4-FFF2-40B4-BE49-F238E27FC236}">
                <a16:creationId xmlns:a16="http://schemas.microsoft.com/office/drawing/2014/main" id="{8BA65735-CE2A-397C-309C-48A9615FA955}"/>
              </a:ext>
            </a:extLst>
          </p:cNvPr>
          <p:cNvPicPr>
            <a:picLocks noChangeAspect="1"/>
          </p:cNvPicPr>
          <p:nvPr/>
        </p:nvPicPr>
        <p:blipFill rotWithShape="1">
          <a:blip r:embed="rId3">
            <a:extLst>
              <a:ext uri="{28A0092B-C50C-407E-A947-70E740481C1C}">
                <a14:useLocalDpi xmlns:a14="http://schemas.microsoft.com/office/drawing/2010/main" val="0"/>
              </a:ext>
            </a:extLst>
          </a:blip>
          <a:srcRect t="44218" b="32756"/>
          <a:stretch/>
        </p:blipFill>
        <p:spPr>
          <a:xfrm>
            <a:off x="4821410" y="2741673"/>
            <a:ext cx="6964189" cy="1172601"/>
          </a:xfrm>
          <a:prstGeom prst="rect">
            <a:avLst/>
          </a:prstGeom>
        </p:spPr>
      </p:pic>
    </p:spTree>
    <p:extLst>
      <p:ext uri="{BB962C8B-B14F-4D97-AF65-F5344CB8AC3E}">
        <p14:creationId xmlns:p14="http://schemas.microsoft.com/office/powerpoint/2010/main" val="17044837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8" grpId="0" animBg="1"/>
      <p:bldP spid="8" grpId="1" animBg="1"/>
      <p:bldP spid="9" grpId="0" animBg="1"/>
      <p:bldP spid="9" grpId="1" animBg="1"/>
      <p:bldP spid="10" grpId="0" animBg="1"/>
      <p:bldP spid="10" grpId="1" animBg="1"/>
      <p:bldP spid="11" grpId="0" animBg="1"/>
      <p:bldP spid="1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5FB1-70A8-4CBD-9C52-DEB5EC8BEB95}"/>
              </a:ext>
            </a:extLst>
          </p:cNvPr>
          <p:cNvSpPr>
            <a:spLocks noGrp="1"/>
          </p:cNvSpPr>
          <p:nvPr>
            <p:ph type="title"/>
          </p:nvPr>
        </p:nvSpPr>
        <p:spPr/>
        <p:txBody>
          <a:bodyPr/>
          <a:lstStyle/>
          <a:p>
            <a:r>
              <a:rPr lang="en-US" dirty="0"/>
              <a:t>Flowchart</a:t>
            </a:r>
          </a:p>
        </p:txBody>
      </p:sp>
      <p:sp>
        <p:nvSpPr>
          <p:cNvPr id="4" name="Rectangle 3">
            <a:extLst>
              <a:ext uri="{FF2B5EF4-FFF2-40B4-BE49-F238E27FC236}">
                <a16:creationId xmlns:a16="http://schemas.microsoft.com/office/drawing/2014/main" id="{100AA56F-1421-4D77-91EF-7D123E5C9C97}"/>
              </a:ext>
            </a:extLst>
          </p:cNvPr>
          <p:cNvSpPr/>
          <p:nvPr/>
        </p:nvSpPr>
        <p:spPr>
          <a:xfrm>
            <a:off x="3098800" y="1388573"/>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Test Login</a:t>
            </a:r>
          </a:p>
        </p:txBody>
      </p:sp>
      <p:sp>
        <p:nvSpPr>
          <p:cNvPr id="5" name="Rectangle 4">
            <a:extLst>
              <a:ext uri="{FF2B5EF4-FFF2-40B4-BE49-F238E27FC236}">
                <a16:creationId xmlns:a16="http://schemas.microsoft.com/office/drawing/2014/main" id="{A7052D42-4E8F-49D6-90DC-C81028EA9BC7}"/>
              </a:ext>
            </a:extLst>
          </p:cNvPr>
          <p:cNvSpPr/>
          <p:nvPr/>
        </p:nvSpPr>
        <p:spPr>
          <a:xfrm>
            <a:off x="5671127" y="1388573"/>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Introduction Video</a:t>
            </a:r>
          </a:p>
        </p:txBody>
      </p:sp>
      <p:sp>
        <p:nvSpPr>
          <p:cNvPr id="6" name="Rectangle 5">
            <a:extLst>
              <a:ext uri="{FF2B5EF4-FFF2-40B4-BE49-F238E27FC236}">
                <a16:creationId xmlns:a16="http://schemas.microsoft.com/office/drawing/2014/main" id="{DA905642-6020-41A1-AD01-11DCAE84E9E9}"/>
              </a:ext>
            </a:extLst>
          </p:cNvPr>
          <p:cNvSpPr/>
          <p:nvPr/>
        </p:nvSpPr>
        <p:spPr>
          <a:xfrm>
            <a:off x="508000" y="3406140"/>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Calibration Session</a:t>
            </a:r>
          </a:p>
        </p:txBody>
      </p:sp>
      <p:sp>
        <p:nvSpPr>
          <p:cNvPr id="7" name="Rectangle 6">
            <a:extLst>
              <a:ext uri="{FF2B5EF4-FFF2-40B4-BE49-F238E27FC236}">
                <a16:creationId xmlns:a16="http://schemas.microsoft.com/office/drawing/2014/main" id="{22E07A83-E09C-4705-8174-882F7FFB7CAE}"/>
              </a:ext>
            </a:extLst>
          </p:cNvPr>
          <p:cNvSpPr/>
          <p:nvPr/>
        </p:nvSpPr>
        <p:spPr>
          <a:xfrm>
            <a:off x="3098800" y="3393440"/>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Familiarization Session</a:t>
            </a:r>
          </a:p>
        </p:txBody>
      </p:sp>
      <p:sp>
        <p:nvSpPr>
          <p:cNvPr id="8" name="Rectangle 7">
            <a:extLst>
              <a:ext uri="{FF2B5EF4-FFF2-40B4-BE49-F238E27FC236}">
                <a16:creationId xmlns:a16="http://schemas.microsoft.com/office/drawing/2014/main" id="{3B800BBA-8986-4558-9FC6-2D4F7548C123}"/>
              </a:ext>
            </a:extLst>
          </p:cNvPr>
          <p:cNvSpPr/>
          <p:nvPr/>
        </p:nvSpPr>
        <p:spPr>
          <a:xfrm>
            <a:off x="5689600" y="3393440"/>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Practice Video</a:t>
            </a:r>
          </a:p>
        </p:txBody>
      </p:sp>
      <p:sp>
        <p:nvSpPr>
          <p:cNvPr id="9" name="Rectangle 8">
            <a:extLst>
              <a:ext uri="{FF2B5EF4-FFF2-40B4-BE49-F238E27FC236}">
                <a16:creationId xmlns:a16="http://schemas.microsoft.com/office/drawing/2014/main" id="{2D74C369-4796-4303-A192-075148D86942}"/>
              </a:ext>
            </a:extLst>
          </p:cNvPr>
          <p:cNvSpPr/>
          <p:nvPr/>
        </p:nvSpPr>
        <p:spPr>
          <a:xfrm>
            <a:off x="8280400" y="3393440"/>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Practice Session</a:t>
            </a:r>
          </a:p>
        </p:txBody>
      </p:sp>
      <p:sp>
        <p:nvSpPr>
          <p:cNvPr id="10" name="Rectangle 9">
            <a:extLst>
              <a:ext uri="{FF2B5EF4-FFF2-40B4-BE49-F238E27FC236}">
                <a16:creationId xmlns:a16="http://schemas.microsoft.com/office/drawing/2014/main" id="{7523A9D0-E15B-4B28-BE36-4456E5314ECA}"/>
              </a:ext>
            </a:extLst>
          </p:cNvPr>
          <p:cNvSpPr/>
          <p:nvPr/>
        </p:nvSpPr>
        <p:spPr>
          <a:xfrm>
            <a:off x="507999" y="5425440"/>
            <a:ext cx="7093525"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 Test Sessions</a:t>
            </a:r>
          </a:p>
        </p:txBody>
      </p:sp>
      <p:sp>
        <p:nvSpPr>
          <p:cNvPr id="11" name="Oval 10">
            <a:extLst>
              <a:ext uri="{FF2B5EF4-FFF2-40B4-BE49-F238E27FC236}">
                <a16:creationId xmlns:a16="http://schemas.microsoft.com/office/drawing/2014/main" id="{0EDB7B6C-05C8-4DB3-BDD3-B63980B9CEA1}"/>
              </a:ext>
            </a:extLst>
          </p:cNvPr>
          <p:cNvSpPr/>
          <p:nvPr/>
        </p:nvSpPr>
        <p:spPr>
          <a:xfrm>
            <a:off x="1016002" y="1388573"/>
            <a:ext cx="914400" cy="838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Start</a:t>
            </a:r>
          </a:p>
        </p:txBody>
      </p:sp>
      <p:sp>
        <p:nvSpPr>
          <p:cNvPr id="14" name="Rectangle 13">
            <a:extLst>
              <a:ext uri="{FF2B5EF4-FFF2-40B4-BE49-F238E27FC236}">
                <a16:creationId xmlns:a16="http://schemas.microsoft.com/office/drawing/2014/main" id="{0A8EA41B-62DA-4891-AF5E-5287DF13F4DE}"/>
              </a:ext>
            </a:extLst>
          </p:cNvPr>
          <p:cNvSpPr/>
          <p:nvPr/>
        </p:nvSpPr>
        <p:spPr>
          <a:xfrm>
            <a:off x="8280400" y="5425440"/>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Post-Test Survey</a:t>
            </a:r>
          </a:p>
        </p:txBody>
      </p:sp>
      <p:sp>
        <p:nvSpPr>
          <p:cNvPr id="15" name="Oval 14">
            <a:extLst>
              <a:ext uri="{FF2B5EF4-FFF2-40B4-BE49-F238E27FC236}">
                <a16:creationId xmlns:a16="http://schemas.microsoft.com/office/drawing/2014/main" id="{28092824-F1ED-4093-9FAD-8773BABA85DA}"/>
              </a:ext>
            </a:extLst>
          </p:cNvPr>
          <p:cNvSpPr/>
          <p:nvPr/>
        </p:nvSpPr>
        <p:spPr>
          <a:xfrm>
            <a:off x="10871200" y="3393440"/>
            <a:ext cx="914400" cy="838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Exit</a:t>
            </a:r>
          </a:p>
        </p:txBody>
      </p:sp>
      <p:cxnSp>
        <p:nvCxnSpPr>
          <p:cNvPr id="16" name="Straight Arrow Connector 15">
            <a:extLst>
              <a:ext uri="{FF2B5EF4-FFF2-40B4-BE49-F238E27FC236}">
                <a16:creationId xmlns:a16="http://schemas.microsoft.com/office/drawing/2014/main" id="{B4C7022B-3958-4176-841C-0A7C18B18196}"/>
              </a:ext>
            </a:extLst>
          </p:cNvPr>
          <p:cNvCxnSpPr>
            <a:cxnSpLocks/>
            <a:stCxn id="11" idx="6"/>
            <a:endCxn id="4" idx="1"/>
          </p:cNvCxnSpPr>
          <p:nvPr/>
        </p:nvCxnSpPr>
        <p:spPr>
          <a:xfrm>
            <a:off x="1930402" y="1807673"/>
            <a:ext cx="1168398" cy="0"/>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E042E38-626A-4646-B870-80437B17A0EA}"/>
              </a:ext>
            </a:extLst>
          </p:cNvPr>
          <p:cNvCxnSpPr>
            <a:cxnSpLocks/>
            <a:stCxn id="4" idx="3"/>
            <a:endCxn id="5" idx="1"/>
          </p:cNvCxnSpPr>
          <p:nvPr/>
        </p:nvCxnSpPr>
        <p:spPr>
          <a:xfrm>
            <a:off x="5029200" y="1807673"/>
            <a:ext cx="641927" cy="0"/>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947D38E-75F4-4D71-AF8A-C2183E799AD7}"/>
              </a:ext>
            </a:extLst>
          </p:cNvPr>
          <p:cNvCxnSpPr>
            <a:cxnSpLocks/>
            <a:stCxn id="6" idx="3"/>
            <a:endCxn id="7" idx="1"/>
          </p:cNvCxnSpPr>
          <p:nvPr/>
        </p:nvCxnSpPr>
        <p:spPr>
          <a:xfrm flipV="1">
            <a:off x="2438400" y="3812540"/>
            <a:ext cx="660400" cy="12700"/>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5174013-2FE5-4186-86F4-68B048C82C7D}"/>
              </a:ext>
            </a:extLst>
          </p:cNvPr>
          <p:cNvCxnSpPr>
            <a:cxnSpLocks/>
            <a:stCxn id="7" idx="3"/>
            <a:endCxn id="8" idx="1"/>
          </p:cNvCxnSpPr>
          <p:nvPr/>
        </p:nvCxnSpPr>
        <p:spPr>
          <a:xfrm>
            <a:off x="5029200" y="3812540"/>
            <a:ext cx="660400" cy="0"/>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B26AE0E-D274-4F5D-8208-3FB4F3A86C7E}"/>
              </a:ext>
            </a:extLst>
          </p:cNvPr>
          <p:cNvCxnSpPr>
            <a:cxnSpLocks/>
            <a:stCxn id="8" idx="3"/>
            <a:endCxn id="9" idx="1"/>
          </p:cNvCxnSpPr>
          <p:nvPr/>
        </p:nvCxnSpPr>
        <p:spPr>
          <a:xfrm>
            <a:off x="7620000" y="3812540"/>
            <a:ext cx="660400" cy="0"/>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22AE08C-6AE5-4A8B-BF15-3F00977CA736}"/>
              </a:ext>
            </a:extLst>
          </p:cNvPr>
          <p:cNvCxnSpPr>
            <a:cxnSpLocks/>
            <a:endCxn id="14" idx="1"/>
          </p:cNvCxnSpPr>
          <p:nvPr/>
        </p:nvCxnSpPr>
        <p:spPr>
          <a:xfrm>
            <a:off x="7620000" y="5844540"/>
            <a:ext cx="660400" cy="0"/>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05F7FB0C-51C3-4634-AFB0-232413DC0381}"/>
              </a:ext>
            </a:extLst>
          </p:cNvPr>
          <p:cNvCxnSpPr>
            <a:cxnSpLocks/>
            <a:stCxn id="40" idx="2"/>
            <a:endCxn id="6" idx="0"/>
          </p:cNvCxnSpPr>
          <p:nvPr/>
        </p:nvCxnSpPr>
        <p:spPr>
          <a:xfrm rot="5400000">
            <a:off x="4769717" y="-1069744"/>
            <a:ext cx="1179367" cy="7772400"/>
          </a:xfrm>
          <a:prstGeom prst="bentConnector3">
            <a:avLst>
              <a:gd name="adj1" fmla="val 27680"/>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B52E7827-3E73-4BC0-8585-18003FF2BD19}"/>
              </a:ext>
            </a:extLst>
          </p:cNvPr>
          <p:cNvCxnSpPr>
            <a:cxnSpLocks/>
            <a:stCxn id="9" idx="2"/>
            <a:endCxn id="10" idx="0"/>
          </p:cNvCxnSpPr>
          <p:nvPr/>
        </p:nvCxnSpPr>
        <p:spPr>
          <a:xfrm rot="5400000">
            <a:off x="6053281" y="2233121"/>
            <a:ext cx="1193800" cy="5190838"/>
          </a:xfrm>
          <a:prstGeom prst="bentConnector3">
            <a:avLst>
              <a:gd name="adj1" fmla="val 50000"/>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80070578-1261-42BB-8C25-372956E3D366}"/>
              </a:ext>
            </a:extLst>
          </p:cNvPr>
          <p:cNvCxnSpPr>
            <a:cxnSpLocks/>
            <a:stCxn id="7" idx="2"/>
            <a:endCxn id="6" idx="2"/>
          </p:cNvCxnSpPr>
          <p:nvPr/>
        </p:nvCxnSpPr>
        <p:spPr>
          <a:xfrm rot="5400000">
            <a:off x="2762250" y="2942590"/>
            <a:ext cx="12700" cy="2590800"/>
          </a:xfrm>
          <a:prstGeom prst="bentConnector3">
            <a:avLst>
              <a:gd name="adj1" fmla="val 2800000"/>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2414D712-3147-4F64-BA0A-4FC38E1CB110}"/>
              </a:ext>
            </a:extLst>
          </p:cNvPr>
          <p:cNvCxnSpPr>
            <a:cxnSpLocks/>
            <a:stCxn id="5" idx="0"/>
            <a:endCxn id="15" idx="0"/>
          </p:cNvCxnSpPr>
          <p:nvPr/>
        </p:nvCxnSpPr>
        <p:spPr>
          <a:xfrm rot="16200000" flipH="1">
            <a:off x="7979929" y="44970"/>
            <a:ext cx="2004867" cy="4692073"/>
          </a:xfrm>
          <a:prstGeom prst="bentConnector3">
            <a:avLst>
              <a:gd name="adj1" fmla="val -11402"/>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979D7508-E45D-4B99-ACD0-F4A815650985}"/>
              </a:ext>
            </a:extLst>
          </p:cNvPr>
          <p:cNvCxnSpPr>
            <a:cxnSpLocks/>
            <a:stCxn id="7" idx="0"/>
            <a:endCxn id="15" idx="0"/>
          </p:cNvCxnSpPr>
          <p:nvPr/>
        </p:nvCxnSpPr>
        <p:spPr>
          <a:xfrm rot="5400000" flipH="1" flipV="1">
            <a:off x="7696200" y="-238760"/>
            <a:ext cx="12700" cy="7264400"/>
          </a:xfrm>
          <a:prstGeom prst="bentConnector3">
            <a:avLst>
              <a:gd name="adj1" fmla="val 410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E3FDC9B8-D4AC-4D88-8714-597566DA5F0E}"/>
              </a:ext>
            </a:extLst>
          </p:cNvPr>
          <p:cNvCxnSpPr>
            <a:cxnSpLocks/>
            <a:stCxn id="8" idx="0"/>
            <a:endCxn id="15" idx="0"/>
          </p:cNvCxnSpPr>
          <p:nvPr/>
        </p:nvCxnSpPr>
        <p:spPr>
          <a:xfrm rot="5400000" flipH="1" flipV="1">
            <a:off x="8991600" y="1056640"/>
            <a:ext cx="12700" cy="4673600"/>
          </a:xfrm>
          <a:prstGeom prst="bentConnector3">
            <a:avLst>
              <a:gd name="adj1" fmla="val 410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E6792E6B-579F-46D2-9C91-A9EB8FE2CEA5}"/>
              </a:ext>
            </a:extLst>
          </p:cNvPr>
          <p:cNvCxnSpPr>
            <a:cxnSpLocks/>
            <a:stCxn id="9" idx="0"/>
            <a:endCxn id="15" idx="0"/>
          </p:cNvCxnSpPr>
          <p:nvPr/>
        </p:nvCxnSpPr>
        <p:spPr>
          <a:xfrm rot="5400000" flipH="1" flipV="1">
            <a:off x="10287000" y="2352040"/>
            <a:ext cx="12700" cy="2082800"/>
          </a:xfrm>
          <a:prstGeom prst="bentConnector3">
            <a:avLst>
              <a:gd name="adj1" fmla="val 410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66B40AAC-B957-4D40-9B18-642FBD816E88}"/>
              </a:ext>
            </a:extLst>
          </p:cNvPr>
          <p:cNvCxnSpPr>
            <a:cxnSpLocks/>
            <a:stCxn id="14" idx="3"/>
            <a:endCxn id="15" idx="4"/>
          </p:cNvCxnSpPr>
          <p:nvPr/>
        </p:nvCxnSpPr>
        <p:spPr>
          <a:xfrm flipV="1">
            <a:off x="10210800" y="4231640"/>
            <a:ext cx="1117600" cy="1612900"/>
          </a:xfrm>
          <a:prstGeom prst="bentConnector2">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2E01E6F5-589C-4216-88EA-7C89362065C0}"/>
              </a:ext>
            </a:extLst>
          </p:cNvPr>
          <p:cNvCxnSpPr>
            <a:cxnSpLocks/>
            <a:endCxn id="15" idx="4"/>
          </p:cNvCxnSpPr>
          <p:nvPr/>
        </p:nvCxnSpPr>
        <p:spPr>
          <a:xfrm rot="5400000" flipH="1" flipV="1">
            <a:off x="8394700" y="2491740"/>
            <a:ext cx="1193800" cy="4673600"/>
          </a:xfrm>
          <a:prstGeom prst="bentConnector3">
            <a:avLst>
              <a:gd name="adj1" fmla="val 23404"/>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0E65F8E-2EA0-4EC8-ABFA-8C2D6E82F7D8}"/>
              </a:ext>
            </a:extLst>
          </p:cNvPr>
          <p:cNvCxnSpPr>
            <a:cxnSpLocks/>
          </p:cNvCxnSpPr>
          <p:nvPr/>
        </p:nvCxnSpPr>
        <p:spPr>
          <a:xfrm flipH="1">
            <a:off x="2298700" y="2885440"/>
            <a:ext cx="17653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B1CEA40-7459-41B8-93FD-1059A3AA788E}"/>
              </a:ext>
            </a:extLst>
          </p:cNvPr>
          <p:cNvCxnSpPr>
            <a:cxnSpLocks/>
          </p:cNvCxnSpPr>
          <p:nvPr/>
        </p:nvCxnSpPr>
        <p:spPr>
          <a:xfrm>
            <a:off x="2298700" y="2885440"/>
            <a:ext cx="0" cy="5016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BF57EF46-9FD3-46FD-8F9C-91E53E4F9DC4}"/>
              </a:ext>
            </a:extLst>
          </p:cNvPr>
          <p:cNvCxnSpPr>
            <a:cxnSpLocks/>
            <a:endCxn id="8" idx="2"/>
          </p:cNvCxnSpPr>
          <p:nvPr/>
        </p:nvCxnSpPr>
        <p:spPr>
          <a:xfrm rot="10800000">
            <a:off x="6654800" y="4231640"/>
            <a:ext cx="1892300" cy="368300"/>
          </a:xfrm>
          <a:prstGeom prst="bentConnector2">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5CBA087-C075-48DE-B81C-470AC13E1DA3}"/>
              </a:ext>
            </a:extLst>
          </p:cNvPr>
          <p:cNvCxnSpPr>
            <a:cxnSpLocks/>
          </p:cNvCxnSpPr>
          <p:nvPr/>
        </p:nvCxnSpPr>
        <p:spPr>
          <a:xfrm>
            <a:off x="8547100" y="4244340"/>
            <a:ext cx="0" cy="3556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215C7C78-0BA4-400E-9985-0A6D337062FD}"/>
              </a:ext>
            </a:extLst>
          </p:cNvPr>
          <p:cNvSpPr/>
          <p:nvPr/>
        </p:nvSpPr>
        <p:spPr>
          <a:xfrm>
            <a:off x="8280400" y="1388573"/>
            <a:ext cx="1930400" cy="838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PC and Headphone Information</a:t>
            </a:r>
          </a:p>
        </p:txBody>
      </p:sp>
      <p:cxnSp>
        <p:nvCxnSpPr>
          <p:cNvPr id="41" name="Connector: Elbow 40">
            <a:extLst>
              <a:ext uri="{FF2B5EF4-FFF2-40B4-BE49-F238E27FC236}">
                <a16:creationId xmlns:a16="http://schemas.microsoft.com/office/drawing/2014/main" id="{A1AE7364-2D5E-435E-B910-0E48B7597CA7}"/>
              </a:ext>
            </a:extLst>
          </p:cNvPr>
          <p:cNvCxnSpPr>
            <a:cxnSpLocks/>
            <a:stCxn id="40" idx="0"/>
            <a:endCxn id="15" idx="0"/>
          </p:cNvCxnSpPr>
          <p:nvPr/>
        </p:nvCxnSpPr>
        <p:spPr>
          <a:xfrm rot="16200000" flipH="1">
            <a:off x="9284566" y="1349606"/>
            <a:ext cx="2004867" cy="2082800"/>
          </a:xfrm>
          <a:prstGeom prst="bentConnector3">
            <a:avLst>
              <a:gd name="adj1" fmla="val -11402"/>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33F3F853-1211-4157-9C6E-3C524DB1EDB8}"/>
              </a:ext>
            </a:extLst>
          </p:cNvPr>
          <p:cNvCxnSpPr>
            <a:cxnSpLocks/>
            <a:stCxn id="5" idx="3"/>
            <a:endCxn id="40" idx="1"/>
          </p:cNvCxnSpPr>
          <p:nvPr/>
        </p:nvCxnSpPr>
        <p:spPr>
          <a:xfrm>
            <a:off x="7601527" y="1807673"/>
            <a:ext cx="678873" cy="0"/>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37630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94A13-7738-7741-78D0-125B8E00D3AA}"/>
              </a:ext>
            </a:extLst>
          </p:cNvPr>
          <p:cNvSpPr>
            <a:spLocks noGrp="1"/>
          </p:cNvSpPr>
          <p:nvPr>
            <p:ph type="title"/>
          </p:nvPr>
        </p:nvSpPr>
        <p:spPr/>
        <p:txBody>
          <a:bodyPr/>
          <a:lstStyle/>
          <a:p>
            <a:r>
              <a:rPr lang="en-US" dirty="0"/>
              <a:t>Next steps, Questions, and Troubleshooting</a:t>
            </a:r>
          </a:p>
        </p:txBody>
      </p:sp>
      <p:sp>
        <p:nvSpPr>
          <p:cNvPr id="3" name="Content Placeholder 2">
            <a:extLst>
              <a:ext uri="{FF2B5EF4-FFF2-40B4-BE49-F238E27FC236}">
                <a16:creationId xmlns:a16="http://schemas.microsoft.com/office/drawing/2014/main" id="{38FFC420-FB2E-0D49-C190-488299FA981B}"/>
              </a:ext>
            </a:extLst>
          </p:cNvPr>
          <p:cNvSpPr>
            <a:spLocks noGrp="1"/>
          </p:cNvSpPr>
          <p:nvPr>
            <p:ph idx="1"/>
          </p:nvPr>
        </p:nvSpPr>
        <p:spPr>
          <a:xfrm>
            <a:off x="609600" y="1066800"/>
            <a:ext cx="4437888" cy="5289550"/>
          </a:xfrm>
        </p:spPr>
        <p:txBody>
          <a:bodyPr/>
          <a:lstStyle/>
          <a:p>
            <a:r>
              <a:rPr lang="en-US" dirty="0"/>
              <a:t>Monday March 24, 2025, until Friday, April 18, 2025.</a:t>
            </a:r>
          </a:p>
          <a:p>
            <a:r>
              <a:rPr lang="en-US" dirty="0"/>
              <a:t>For troubleshooting, contact proctor Floor23</a:t>
            </a:r>
          </a:p>
          <a:p>
            <a:pPr lvl="1"/>
            <a:r>
              <a:rPr lang="en-US" sz="2000" dirty="0"/>
              <a:t>Email </a:t>
            </a:r>
            <a:r>
              <a:rPr lang="en-US" sz="2000" dirty="0">
                <a:hlinkClick r:id="rId3"/>
              </a:rPr>
              <a:t>hello@floor23digital.com</a:t>
            </a:r>
            <a:r>
              <a:rPr lang="en-US" sz="2000" dirty="0"/>
              <a:t> </a:t>
            </a:r>
          </a:p>
          <a:p>
            <a:pPr lvl="1"/>
            <a:r>
              <a:rPr lang="en-US" sz="2000" dirty="0"/>
              <a:t>Phone (262) 342-6521</a:t>
            </a:r>
          </a:p>
          <a:p>
            <a:r>
              <a:rPr lang="en-US" dirty="0"/>
              <a:t>General questions about the test must wait.</a:t>
            </a:r>
          </a:p>
          <a:p>
            <a:r>
              <a:rPr lang="en-US" dirty="0"/>
              <a:t>FAQ</a:t>
            </a:r>
          </a:p>
          <a:p>
            <a:r>
              <a:rPr lang="en-US" dirty="0"/>
              <a:t>Next steps</a:t>
            </a:r>
          </a:p>
          <a:p>
            <a:pPr lvl="1"/>
            <a:r>
              <a:rPr lang="en-US" sz="2000" dirty="0"/>
              <a:t>Familiarization</a:t>
            </a:r>
          </a:p>
          <a:p>
            <a:pPr lvl="1"/>
            <a:r>
              <a:rPr lang="en-US" sz="2000" dirty="0"/>
              <a:t>Calibration</a:t>
            </a:r>
          </a:p>
        </p:txBody>
      </p:sp>
      <p:pic>
        <p:nvPicPr>
          <p:cNvPr id="4098" name="Picture 2" descr="142,925 Questions Stock Photos, Pictures &amp; Royalty-Free Images - iStock">
            <a:extLst>
              <a:ext uri="{FF2B5EF4-FFF2-40B4-BE49-F238E27FC236}">
                <a16:creationId xmlns:a16="http://schemas.microsoft.com/office/drawing/2014/main" id="{6972A192-A626-64AE-234C-7351BB5C35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5024" y="1402080"/>
            <a:ext cx="6437376" cy="32186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623BB1D-57B4-16A4-F14B-91482D3B30E0}"/>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spTree>
    <p:extLst>
      <p:ext uri="{BB962C8B-B14F-4D97-AF65-F5344CB8AC3E}">
        <p14:creationId xmlns:p14="http://schemas.microsoft.com/office/powerpoint/2010/main" val="287113337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3AE6D-54D6-3B42-F077-3FF4481D358C}"/>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7A627A68-2DBF-2920-8273-B95A93A5DBCF}"/>
              </a:ext>
            </a:extLst>
          </p:cNvPr>
          <p:cNvSpPr>
            <a:spLocks noGrp="1"/>
          </p:cNvSpPr>
          <p:nvPr>
            <p:ph idx="1"/>
          </p:nvPr>
        </p:nvSpPr>
        <p:spPr>
          <a:xfrm>
            <a:off x="157655" y="2585544"/>
            <a:ext cx="11750566" cy="1376856"/>
          </a:xfrm>
        </p:spPr>
        <p:txBody>
          <a:bodyPr/>
          <a:lstStyle/>
          <a:p>
            <a:pPr marL="0" indent="0" algn="ctr">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We appreciate your participation </a:t>
            </a:r>
          </a:p>
          <a:p>
            <a:pPr marL="0" indent="0" algn="ctr">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in this very important survey for NASA</a:t>
            </a:r>
            <a:endParaRPr lang="en-US" sz="4400" dirty="0"/>
          </a:p>
        </p:txBody>
      </p:sp>
      <p:sp>
        <p:nvSpPr>
          <p:cNvPr id="4" name="TextBox 3">
            <a:extLst>
              <a:ext uri="{FF2B5EF4-FFF2-40B4-BE49-F238E27FC236}">
                <a16:creationId xmlns:a16="http://schemas.microsoft.com/office/drawing/2014/main" id="{CE244084-579A-B8F2-2C94-FBDC40157FA6}"/>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spTree>
    <p:extLst>
      <p:ext uri="{BB962C8B-B14F-4D97-AF65-F5344CB8AC3E}">
        <p14:creationId xmlns:p14="http://schemas.microsoft.com/office/powerpoint/2010/main" val="362554152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21d7c55-a42f-4630-af4e-029feb70717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72CB9528B27984F8E6019AC1DB6850D" ma:contentTypeVersion="13" ma:contentTypeDescription="Create a new document." ma:contentTypeScope="" ma:versionID="0037cc854057042eb71fafe987d3ba82">
  <xsd:schema xmlns:xsd="http://www.w3.org/2001/XMLSchema" xmlns:xs="http://www.w3.org/2001/XMLSchema" xmlns:p="http://schemas.microsoft.com/office/2006/metadata/properties" xmlns:ns2="b21d7c55-a42f-4630-af4e-029feb707175" xmlns:ns3="e19d760e-e608-421f-87f0-068a299bab6e" targetNamespace="http://schemas.microsoft.com/office/2006/metadata/properties" ma:root="true" ma:fieldsID="a70097613437ab2f0ecfe06d1594140f" ns2:_="" ns3:_="">
    <xsd:import namespace="b21d7c55-a42f-4630-af4e-029feb707175"/>
    <xsd:import namespace="e19d760e-e608-421f-87f0-068a299bab6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1d7c55-a42f-4630-af4e-029feb707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9d760e-e608-421f-87f0-068a299bab6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D77AD2-DF82-4A71-B79F-DB5B872A81DD}">
  <ds:schemaRefs>
    <ds:schemaRef ds:uri="http://schemas.microsoft.com/office/2006/documentManagement/types"/>
    <ds:schemaRef ds:uri="http://purl.org/dc/elements/1.1/"/>
    <ds:schemaRef ds:uri="http://schemas.microsoft.com/office/infopath/2007/PartnerControls"/>
    <ds:schemaRef ds:uri="e19d760e-e608-421f-87f0-068a299bab6e"/>
    <ds:schemaRef ds:uri="http://purl.org/dc/terms/"/>
    <ds:schemaRef ds:uri="http://schemas.openxmlformats.org/package/2006/metadata/core-properties"/>
    <ds:schemaRef ds:uri="b21d7c55-a42f-4630-af4e-029feb707175"/>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B8067F5C-7AFA-4C22-89CA-632A75DC15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1d7c55-a42f-4630-af4e-029feb707175"/>
    <ds:schemaRef ds:uri="e19d760e-e608-421f-87f0-068a299bab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F59E36-2867-4E6C-8E7F-BD45CF30B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70550</TotalTime>
  <Words>1709</Words>
  <Application>Microsoft Macintosh PowerPoint</Application>
  <PresentationFormat>Widescreen</PresentationFormat>
  <Paragraphs>116</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75 Helvetica Bold</vt:lpstr>
      <vt:lpstr>Arial</vt:lpstr>
      <vt:lpstr>Arial Narrow</vt:lpstr>
      <vt:lpstr>Calibri</vt:lpstr>
      <vt:lpstr>Helvetica</vt:lpstr>
      <vt:lpstr>Times</vt:lpstr>
      <vt:lpstr>Office Theme</vt:lpstr>
      <vt:lpstr>Introduction to   Future Aircraft Psychoacoustic  Study Video</vt:lpstr>
      <vt:lpstr>Outline</vt:lpstr>
      <vt:lpstr>Privacy/Right to Exit</vt:lpstr>
      <vt:lpstr>What is a psychoacoustic test and why?</vt:lpstr>
      <vt:lpstr>Requirements</vt:lpstr>
      <vt:lpstr>What are the steps involved?</vt:lpstr>
      <vt:lpstr>Flowchart</vt:lpstr>
      <vt:lpstr>Next steps, Questions, and Troubleshooting</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737MAX Flight Test and Liner Research</dc:title>
  <dc:subject/>
  <dc:creator>test account</dc:creator>
  <cp:keywords/>
  <dc:description/>
  <cp:lastModifiedBy>Reiff, Scott (LARC-B713)[eMITS]</cp:lastModifiedBy>
  <cp:revision>3316</cp:revision>
  <cp:lastPrinted>2025-04-01T18:51:23Z</cp:lastPrinted>
  <dcterms:created xsi:type="dcterms:W3CDTF">2012-10-19T13:37:45Z</dcterms:created>
  <dcterms:modified xsi:type="dcterms:W3CDTF">2025-04-01T18:51:33Z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0x010100772CB9528B27984F8E6019AC1DB6850D</vt:lpwstr>
  </property>
  <property fmtid="{D5CDD505-2E9C-101B-9397-08002B2CF9AE}" pid="3" name="MediaServiceImageTags">
    <vt:lpwstr/>
  </property>
</Properties>
</file>