
<file path=[Content_Types].xml><?xml version="1.0" encoding="utf-8"?>
<Types xmlns="http://schemas.openxmlformats.org/package/2006/content-types">
  <Default Extension="bin" ContentType="application/vnd.openxmlformats-officedocument.spreadsheetml.printerSettings"/>
  <Default Extension="emf" ContentType="image/x-emf"/>
  <Default Extension="rels" ContentType="application/vnd.openxmlformats-package.relationships+xml"/>
  <Default Extension="vml" ContentType="application/vnd.openxmlformats-officedocument.vmlDrawing"/>
  <Default Extension="xml" ContentType="application/xml"/>
  <Override PartName="/xl/workbook.xml" ContentType="application/vnd.openxmlformats-officedocument.spreadsheetml.sheet.main+xml"/>
  <Override PartName="/xl/worksheets/sheet1.xml" ContentType="application/vnd.openxmlformats-officedocument.spreadsheetml.worksheet+xml"/>
  <Override PartName="/xl/worksheets/sheet2.xml" ContentType="application/vnd.openxmlformats-officedocument.spreadsheetml.worksheet+xml"/>
  <Override PartName="/xl/worksheets/sheet3.xml" ContentType="application/vnd.openxmlformats-officedocument.spreadsheetml.worksheet+xml"/>
  <Override PartName="/xl/worksheets/sheet4.xml" ContentType="application/vnd.openxmlformats-officedocument.spreadsheetml.worksheet+xml"/>
  <Override PartName="/xl/worksheets/sheet5.xml" ContentType="application/vnd.openxmlformats-officedocument.spreadsheetml.worksheet+xml"/>
  <Override PartName="/xl/theme/theme1.xml" ContentType="application/vnd.openxmlformats-officedocument.theme+xml"/>
  <Override PartName="/xl/styles.xml" ContentType="application/vnd.openxmlformats-officedocument.spreadsheetml.styles+xml"/>
  <Override PartName="/xl/sharedStrings.xml" ContentType="application/vnd.openxmlformats-officedocument.spreadsheetml.sharedStrings+xml"/>
  <Override PartName="/xl/drawings/drawing1.xml" ContentType="application/vnd.openxmlformats-officedocument.drawing+xml"/>
  <Override PartName="/xl/drawings/drawing2.xml" ContentType="application/vnd.openxmlformats-officedocument.drawing+xml"/>
  <Override PartName="/xl/drawings/drawing3.xml" ContentType="application/vnd.openxmlformats-officedocument.drawing+xml"/>
  <Override PartName="/xl/drawings/drawing4.xml" ContentType="application/vnd.openxmlformats-officedocument.drawing+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docMetadata/LabelInfo.xml" ContentType="application/vnd.ms-office.classificationlabel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microsoft.com/office/2020/02/relationships/classificationlabels" Target="docMetadata/LabelInfo.xml"/><Relationship Id="rId1" Type="http://schemas.openxmlformats.org/officeDocument/2006/relationships/officeDocument" Target="xl/workbook.xml"/><Relationship Id="rId5" Type="http://schemas.openxmlformats.org/officeDocument/2006/relationships/custom-properties" Target="docProps/custom.xml"/><Relationship Id="rId4" Type="http://schemas.openxmlformats.org/officeDocument/2006/relationships/extended-properties" Target="docProps/app.xml"/></Relationships>
</file>

<file path=xl/workbook.xml><?xml version="1.0" encoding="utf-8"?>
<workbook xmlns="http://schemas.openxmlformats.org/spreadsheetml/2006/main" xmlns:r="http://schemas.openxmlformats.org/officeDocument/2006/relationships" xmlns:mc="http://schemas.openxmlformats.org/markup-compatibility/2006" xmlns:x15="http://schemas.microsoft.com/office/spreadsheetml/2010/11/main" xmlns:xr="http://schemas.microsoft.com/office/spreadsheetml/2014/revision" xmlns:xr6="http://schemas.microsoft.com/office/spreadsheetml/2016/revision6" xmlns:xr10="http://schemas.microsoft.com/office/spreadsheetml/2016/revision10" xmlns:xr2="http://schemas.microsoft.com/office/spreadsheetml/2015/revision2" mc:Ignorable="x15 xr xr6 xr10 xr2">
  <fileVersion appName="xl" lastEdited="7" lowestEdited="6" rupBuild="27928"/>
  <workbookPr defaultThemeVersion="166925"/>
  <mc:AlternateContent xmlns:mc="http://schemas.openxmlformats.org/markup-compatibility/2006">
    <mc:Choice Requires="x15">
      <x15ac:absPath xmlns:x15ac="http://schemas.microsoft.com/office/spreadsheetml/2010/11/ac" url="https://hhsgov-my.sharepoint.com/personal/mary_watts_acf_hhs_gov1/Documents/Documents/"/>
    </mc:Choice>
  </mc:AlternateContent>
  <xr:revisionPtr revIDLastSave="0" documentId="8_{DCF5D1B5-7B8C-4E00-B4E9-8243348FD76F}" xr6:coauthVersionLast="47" xr6:coauthVersionMax="47" xr10:uidLastSave="{00000000-0000-0000-0000-000000000000}"/>
  <bookViews>
    <workbookView xWindow="-110" yWindow="-110" windowWidth="19420" windowHeight="11500" activeTab="2" xr2:uid="{00000000-000D-0000-FFFF-FFFF00000000}"/>
  </bookViews>
  <sheets>
    <sheet name="Quarter 1" sheetId="6" r:id="rId1"/>
    <sheet name="Quarter 2 " sheetId="1" r:id="rId2"/>
    <sheet name="Quarter Q3" sheetId="3" r:id="rId3"/>
    <sheet name="Quarter Q4" sheetId="4" r:id="rId4"/>
    <sheet name="Reference Tables" sheetId="5" r:id="rId5"/>
  </sheets>
  <calcPr calcId="191029"/>
  <extLst>
    <ext xmlns:x15="http://schemas.microsoft.com/office/spreadsheetml/2010/11/main" uri="{140A7094-0E35-4892-8432-C4D2E57EDEB5}">
      <x15:workbookPr chartTrackingRefBase="1"/>
    </ext>
    <ext xmlns:xcalcf="http://schemas.microsoft.com/office/spreadsheetml/2018/calcfeatures" uri="{B58B0392-4F1F-4190-BB64-5DF3571DCE5F}">
      <xcalcf:calcFeatures>
        <xcalcf:feature name="microsoft.com:RD"/>
        <xcalcf:feature name="microsoft.com:Single"/>
        <xcalcf:feature name="microsoft.com:FV"/>
        <xcalcf:feature name="microsoft.com:CNMTM"/>
      </xcalcf:calcFeatures>
    </ext>
  </extLst>
</workbook>
</file>

<file path=xl/sharedStrings.xml><?xml version="1.0" encoding="utf-8"?>
<sst xmlns="http://schemas.openxmlformats.org/spreadsheetml/2006/main" count="215" uniqueCount="85">
  <si>
    <t>I. Total Households Assisted</t>
  </si>
  <si>
    <t>V. Remarks</t>
  </si>
  <si>
    <t>VI. Certification</t>
  </si>
  <si>
    <t>b. Title of Authorized Official:</t>
  </si>
  <si>
    <t>a. Name of Authorized Official:</t>
  </si>
  <si>
    <t>Response:</t>
  </si>
  <si>
    <t>1. Enter any explanation needed regarding the reliability and/or validity of the above-reported data.</t>
  </si>
  <si>
    <t>c. Signature of Authorized Official:</t>
  </si>
  <si>
    <t>d. Date Signed:</t>
  </si>
  <si>
    <t>Contact Name:</t>
  </si>
  <si>
    <t>Contact Phone Number:</t>
  </si>
  <si>
    <t>Contact Email:</t>
  </si>
  <si>
    <t>Certification: By signing this report, I certify that it is true, complete, and accurate to the best of my knowledge. I am aware that any false, fictitious, or fraudulent information may subject me to criminal, civil, or administrative penalties. (U.S. Code, Title 18, Section 1001)</t>
  </si>
  <si>
    <t>Recipient Information</t>
  </si>
  <si>
    <t>Recipient Name:</t>
  </si>
  <si>
    <t xml:space="preserve">II. Performance Management </t>
  </si>
  <si>
    <t>1. Number of assisted households</t>
  </si>
  <si>
    <t>Third Quarterly Performance and Management Report (April 1- June 30)</t>
  </si>
  <si>
    <t>Fourth Quarterly Performance and Management Report (July 1- September 30)</t>
  </si>
  <si>
    <t>A. Total Households Q3</t>
  </si>
  <si>
    <t>A. Total Households Q4</t>
  </si>
  <si>
    <t>III. Estimated Uses of LIHEAP Funds</t>
  </si>
  <si>
    <t>A. Total Occurrences Q3</t>
  </si>
  <si>
    <t>A. Total Occurrences Q4</t>
  </si>
  <si>
    <t xml:space="preserve">V. Remarks </t>
  </si>
  <si>
    <t xml:space="preserve">Response:  </t>
  </si>
  <si>
    <t xml:space="preserve">Response: </t>
  </si>
  <si>
    <t>Obligations by LIHEAP Funding Source (if applicable)</t>
  </si>
  <si>
    <r>
      <t xml:space="preserve">IV. LIHEAP </t>
    </r>
    <r>
      <rPr>
        <b/>
        <sz val="12"/>
        <color theme="1"/>
        <rFont val="Calibri (Body)"/>
      </rPr>
      <t>Program Implementation and Support</t>
    </r>
  </si>
  <si>
    <t>Yes</t>
  </si>
  <si>
    <t>1. Since submitting your Grantee Plan, have you made any changes to your income eligibility requirements?</t>
  </si>
  <si>
    <t>2. Since submitting your Grantee Plan, have you made any changes to your income verification/documentation requirements?</t>
  </si>
  <si>
    <t>3. Since submitting your Grantee Plan, have you made any changes to your outreach strategies?</t>
  </si>
  <si>
    <t>No</t>
  </si>
  <si>
    <t>For questions 1-7, please select Yes or No from the dropdown menu in column B. If the answer is yes, please explain what changes were made, when they were made, and why they were made in the space provided below each question.</t>
  </si>
  <si>
    <t xml:space="preserve">          </t>
  </si>
  <si>
    <t>7. Since submitting your Grantee Plan, have you made any other changes to your LIHEAP policies?</t>
  </si>
  <si>
    <t xml:space="preserve">6. Since submitting your Grantee Plan, have you made any other changes to your policies on arrearage forgiveness? </t>
  </si>
  <si>
    <t>IV. LIHEAP Program Implementation and Support</t>
  </si>
  <si>
    <t>8. Are you collaborating or coordinating with other utility assistance programs (i.e., the Emergency Rental Assistance Program, Community Services Block Grant, Utility funded energy assisted programs, Homeowners Assistance Fund)? If so, please provide a brief explanation of your colloboration/coordination efforts.</t>
  </si>
  <si>
    <t>5. Since submitting your Grantee Plan, have you made any changes to how you are prioritizing vulnerable populations (i.e., the elderly, disabled, and young children)?</t>
  </si>
  <si>
    <r>
      <t xml:space="preserve">1. Number of Occurences of households where LIHEAP prevented the loss of home energy. </t>
    </r>
    <r>
      <rPr>
        <strike/>
        <sz val="8"/>
        <rFont val="Calibri"/>
        <family val="2"/>
        <scheme val="minor"/>
      </rPr>
      <t xml:space="preserve"> </t>
    </r>
  </si>
  <si>
    <t xml:space="preserve">2. Number of  Occurences of households where LIHEAP restored home energy. </t>
  </si>
  <si>
    <t xml:space="preserve">III. Estimated Use of LIHEAP Funds </t>
  </si>
  <si>
    <t xml:space="preserve">1. Amount of funds obligated </t>
  </si>
  <si>
    <t xml:space="preserve">Provide a brief explaination here: </t>
  </si>
  <si>
    <t>4. Since submitting your Grantee Plan, have you made any changes to your benefit matrix and/or have you increased your crisis maximum amounts?</t>
  </si>
  <si>
    <t xml:space="preserve">9. Describe any challenges with administering LIHEAP this year.  </t>
  </si>
  <si>
    <t>11. What can OCS do to better assist you in the upcoming fiscal year?</t>
  </si>
  <si>
    <r>
      <rPr>
        <sz val="8"/>
        <rFont val="Calibri"/>
        <family val="2"/>
        <scheme val="minor"/>
      </rPr>
      <t>10.</t>
    </r>
    <r>
      <rPr>
        <i/>
        <sz val="8"/>
        <rFont val="Calibri"/>
        <family val="2"/>
        <scheme val="minor"/>
      </rPr>
      <t xml:space="preserve"> </t>
    </r>
    <r>
      <rPr>
        <sz val="8"/>
        <rFont val="Calibri"/>
        <family val="2"/>
        <scheme val="minor"/>
      </rPr>
      <t xml:space="preserve">Please provide a quote on the impact of LIHEAP from a member of a LIHEAP household. </t>
    </r>
  </si>
  <si>
    <t xml:space="preserve">9. Are you starting or continuing to collaborate with other utility assistance programs (e.g., Emergency Rental Assistance Program), if so please indicate how this collaboration is working and provide any examples of successful collaboration. </t>
  </si>
  <si>
    <t>10. Please provide a quote on the impact of LIHEAP in your state/territory/tribe from a staff member, government official, or stakeholder.</t>
  </si>
  <si>
    <t>1. Since reporting in Q 1 &amp; 2, have you made any new/other changes to your income eligibility requirements?</t>
  </si>
  <si>
    <t>2. Since reporting in Q 1 &amp; 2, have you made any new/other changes to your income verification/documentation requirements?</t>
  </si>
  <si>
    <t>3. Since reporting in Q 1 &amp; 2, have you made any new/other changes to your outreach strategies?</t>
  </si>
  <si>
    <t>4. Since reporting in Q 1 &amp; 2, have you made any new/other changes to your benefit matrix and/or have you increased your crisis maximum amounts?</t>
  </si>
  <si>
    <t>5. Since reporting in Q 1 &amp; 2, have you made any new/other changes to how you are prioritizing vulnerable populations (i.e., the elderly, disabled, and young children)?</t>
  </si>
  <si>
    <t xml:space="preserve">6. Since reporting in Q 1 &amp; 2, have you made any other new/other changes to your policies on arrearage forgiveness? </t>
  </si>
  <si>
    <t>7. Since reporting in Q 1 &amp; 2, have you made any other new/other changes to your LIHEAP policies?</t>
  </si>
  <si>
    <t xml:space="preserve">8. Describe up to three notable accomplishments/successes achieved by LIHEAP implementation during this fiscal year.  Please include a participant success story, if applicable. </t>
  </si>
  <si>
    <r>
      <rPr>
        <sz val="8"/>
        <rFont val="Calibri"/>
        <family val="2"/>
        <scheme val="minor"/>
      </rPr>
      <t>12.</t>
    </r>
    <r>
      <rPr>
        <i/>
        <sz val="8"/>
        <rFont val="Calibri"/>
        <family val="2"/>
        <scheme val="minor"/>
      </rPr>
      <t xml:space="preserve"> </t>
    </r>
    <r>
      <rPr>
        <sz val="8"/>
        <rFont val="Calibri"/>
        <family val="2"/>
        <scheme val="minor"/>
      </rPr>
      <t xml:space="preserve">Please provide a quote on the impact of LIHEAP from a utility provider. </t>
    </r>
  </si>
  <si>
    <t xml:space="preserve">8.  Please provide any information on the results, if any, of the changes you reported in section IV  for Quarters 1 and 2. </t>
  </si>
  <si>
    <t>4. If you made any changes to your benefit matrix and/or your crisis maximum amounts this fiscal year, what was the result of those changes?</t>
  </si>
  <si>
    <r>
      <t>9.  Do you have any challenges or training and/or technical assistance needs that you would like the Office of Community Services</t>
    </r>
    <r>
      <rPr>
        <sz val="8"/>
        <color rgb="FFC00000"/>
        <rFont val="Calibri"/>
        <family val="2"/>
        <scheme val="minor"/>
      </rPr>
      <t>'</t>
    </r>
    <r>
      <rPr>
        <sz val="8"/>
        <rFont val="Calibri"/>
        <family val="2"/>
        <scheme val="minor"/>
      </rPr>
      <t xml:space="preserve"> Division of Energy Assistance to offer support for? If so, please list these in the response.</t>
    </r>
  </si>
  <si>
    <t>1. If you made any changes to your income eligibility requirements this fiscal year, what was the result of those changes?</t>
  </si>
  <si>
    <t>2. If you made any changes to your income verification/documentation requirements this fiscal year, what was the result of those changes?</t>
  </si>
  <si>
    <t>3. If you made any changes to your outreach strategies this fiscal year, what was the result of those changes?</t>
  </si>
  <si>
    <t>5. If you made any changes to how you are prioritizing vulnerable populations (i.e., the elderly, disabled, and young children) this fiscal year, what was the result of those changes?</t>
  </si>
  <si>
    <t>6. If you made any changes to your policies on arrearage forgiveness this fiscal year, what was the result of those changes?</t>
  </si>
  <si>
    <t>7. If you made any changes to your other LIHEAP policies this fiscal year, what was the result of those changes?</t>
  </si>
  <si>
    <t>10. Please list and describe up to three lessons learned during this past year as it relates to administering LIHEAP.</t>
  </si>
  <si>
    <t xml:space="preserve">B. {Reserved, if applicable} Other Supplemental Allotment </t>
  </si>
  <si>
    <t>First Quarterly Performance and Management Report (October 1- Dec 31)</t>
  </si>
  <si>
    <t>First Quarterly Performance and Management Report (January 1- March 31)</t>
  </si>
  <si>
    <t>A. Total Households Q1</t>
  </si>
  <si>
    <t>A. Total Occurrences Q2</t>
  </si>
  <si>
    <t>A. Total Households Q2</t>
  </si>
  <si>
    <t>A. Total Occurrences Q1</t>
  </si>
  <si>
    <t>OMB Control No. 0970-0589</t>
  </si>
  <si>
    <t>Expiration Date: 10/31/2025</t>
  </si>
  <si>
    <t xml:space="preserve">Low Income Home Energy Assistance Program Quarterly Performance and Management Report                       </t>
  </si>
  <si>
    <t xml:space="preserve">A.  LIHEAP FY 2024 Allotment </t>
  </si>
  <si>
    <t xml:space="preserve">A.  LIHEAP FY 2024 Alltotment </t>
  </si>
  <si>
    <t>A.  LIHEAP Current Fiscal Year</t>
  </si>
  <si>
    <t>2. Amount of estimated unobligated funds through September 30th</t>
  </si>
</sst>
</file>

<file path=xl/styles.xml><?xml version="1.0" encoding="utf-8"?>
<styleSheet xmlns="http://schemas.openxmlformats.org/spreadsheetml/2006/main" xmlns:mc="http://schemas.openxmlformats.org/markup-compatibility/2006" xmlns:x14ac="http://schemas.microsoft.com/office/spreadsheetml/2009/9/ac" xmlns:x16r2="http://schemas.microsoft.com/office/spreadsheetml/2015/02/main" xmlns:xr="http://schemas.microsoft.com/office/spreadsheetml/2014/revision" xmlns:xr9="http://schemas.microsoft.com/office/spreadsheetml/2016/revision9" mc:Ignorable="x14ac x16r2 xr xr9">
  <fonts count="24">
    <font>
      <sz val="11"/>
      <color theme="1"/>
      <name val="Calibri"/>
      <family val="2"/>
      <scheme val="minor"/>
    </font>
    <font>
      <sz val="11"/>
      <color theme="1"/>
      <name val="Calibri"/>
      <family val="2"/>
      <scheme val="minor"/>
    </font>
    <font>
      <sz val="10"/>
      <color rgb="FF000000"/>
      <name val="Calibri"/>
      <family val="2"/>
      <scheme val="minor"/>
    </font>
    <font>
      <b/>
      <sz val="20"/>
      <name val="Calibri"/>
      <family val="2"/>
      <scheme val="minor"/>
    </font>
    <font>
      <sz val="9.75"/>
      <name val="Calibri"/>
      <family val="2"/>
      <scheme val="minor"/>
    </font>
    <font>
      <b/>
      <sz val="14"/>
      <name val="Calibri"/>
      <family val="2"/>
      <scheme val="minor"/>
    </font>
    <font>
      <b/>
      <sz val="12"/>
      <name val="Calibri"/>
      <family val="2"/>
      <scheme val="minor"/>
    </font>
    <font>
      <b/>
      <sz val="8"/>
      <name val="Calibri"/>
      <family val="2"/>
      <scheme val="minor"/>
    </font>
    <font>
      <b/>
      <i/>
      <sz val="8"/>
      <name val="Calibri"/>
      <family val="2"/>
      <scheme val="minor"/>
    </font>
    <font>
      <sz val="8"/>
      <name val="Calibri"/>
      <family val="2"/>
      <scheme val="minor"/>
    </font>
    <font>
      <i/>
      <sz val="8"/>
      <name val="Calibri"/>
      <family val="2"/>
      <scheme val="minor"/>
    </font>
    <font>
      <b/>
      <sz val="12"/>
      <color rgb="FF000000"/>
      <name val="Calibri"/>
      <family val="2"/>
      <scheme val="minor"/>
    </font>
    <font>
      <sz val="8"/>
      <color rgb="FF000000"/>
      <name val="Calibri"/>
      <family val="2"/>
      <scheme val="minor"/>
    </font>
    <font>
      <sz val="12"/>
      <color rgb="FF000000"/>
      <name val="Calibri"/>
      <family val="2"/>
      <scheme val="minor"/>
    </font>
    <font>
      <sz val="12"/>
      <color rgb="FF0000FF"/>
      <name val="Calibri"/>
      <family val="2"/>
      <scheme val="minor"/>
    </font>
    <font>
      <b/>
      <sz val="8"/>
      <color rgb="FF0000FF"/>
      <name val="Calibri"/>
      <family val="2"/>
      <scheme val="minor"/>
    </font>
    <font>
      <sz val="8"/>
      <color rgb="FF0000FF"/>
      <name val="Calibri"/>
      <family val="2"/>
      <scheme val="minor"/>
    </font>
    <font>
      <i/>
      <sz val="8"/>
      <color rgb="FF000000"/>
      <name val="Calibri"/>
      <family val="2"/>
      <scheme val="minor"/>
    </font>
    <font>
      <sz val="12"/>
      <name val="Calibri"/>
      <family val="2"/>
    </font>
    <font>
      <sz val="8"/>
      <color rgb="FFC00000"/>
      <name val="Calibri"/>
      <family val="2"/>
      <scheme val="minor"/>
    </font>
    <font>
      <strike/>
      <sz val="8"/>
      <name val="Calibri"/>
      <family val="2"/>
      <scheme val="minor"/>
    </font>
    <font>
      <b/>
      <sz val="12"/>
      <color theme="1"/>
      <name val="Calibri (Body)"/>
    </font>
    <font>
      <sz val="11"/>
      <color rgb="FF000000"/>
      <name val="Calibri"/>
      <family val="2"/>
      <scheme val="minor"/>
    </font>
    <font>
      <sz val="8"/>
      <color theme="1"/>
      <name val="Calibri"/>
      <family val="2"/>
      <scheme val="minor"/>
    </font>
  </fonts>
  <fills count="8">
    <fill>
      <patternFill patternType="none"/>
    </fill>
    <fill>
      <patternFill patternType="gray125"/>
    </fill>
    <fill>
      <patternFill patternType="solid">
        <fgColor theme="0" tint="-0.14999847407452621"/>
        <bgColor indexed="64"/>
      </patternFill>
    </fill>
    <fill>
      <patternFill patternType="solid">
        <fgColor theme="0"/>
        <bgColor indexed="64"/>
      </patternFill>
    </fill>
    <fill>
      <patternFill patternType="solid">
        <fgColor rgb="FFFFFFFF"/>
      </patternFill>
    </fill>
    <fill>
      <patternFill patternType="solid">
        <fgColor rgb="FFFFFFFF"/>
        <bgColor rgb="FF000000"/>
      </patternFill>
    </fill>
    <fill>
      <patternFill patternType="solid">
        <fgColor rgb="FFD9D9D9"/>
        <bgColor rgb="FF000000"/>
      </patternFill>
    </fill>
    <fill>
      <patternFill patternType="solid">
        <fgColor theme="0"/>
        <bgColor rgb="FF000000"/>
      </patternFill>
    </fill>
  </fills>
  <borders count="21">
    <border>
      <left/>
      <right/>
      <top/>
      <bottom/>
      <diagonal/>
    </border>
    <border>
      <left style="thin">
        <color indexed="64"/>
      </left>
      <right/>
      <top style="thin">
        <color indexed="64"/>
      </top>
      <bottom style="thin">
        <color indexed="64"/>
      </bottom>
      <diagonal/>
    </border>
    <border>
      <left/>
      <right/>
      <top style="thin">
        <color indexed="64"/>
      </top>
      <bottom style="thin">
        <color indexed="64"/>
      </bottom>
      <diagonal/>
    </border>
    <border>
      <left/>
      <right style="thin">
        <color indexed="64"/>
      </right>
      <top style="thin">
        <color indexed="64"/>
      </top>
      <bottom style="thin">
        <color indexed="64"/>
      </bottom>
      <diagonal/>
    </border>
    <border>
      <left/>
      <right style="thin">
        <color theme="0" tint="-0.249977111117893"/>
      </right>
      <top/>
      <bottom/>
      <diagonal/>
    </border>
    <border>
      <left style="thin">
        <color indexed="64"/>
      </left>
      <right style="thin">
        <color indexed="64"/>
      </right>
      <top style="thin">
        <color indexed="64"/>
      </top>
      <bottom style="thin">
        <color indexed="64"/>
      </bottom>
      <diagonal/>
    </border>
    <border>
      <left/>
      <right/>
      <top/>
      <bottom style="thin">
        <color theme="0" tint="-0.249977111117893"/>
      </bottom>
      <diagonal/>
    </border>
    <border>
      <left/>
      <right style="thin">
        <color theme="0" tint="-0.249977111117893"/>
      </right>
      <top/>
      <bottom style="thin">
        <color theme="0" tint="-0.249977111117893"/>
      </bottom>
      <diagonal/>
    </border>
    <border>
      <left/>
      <right/>
      <top/>
      <bottom style="thin">
        <color indexed="64"/>
      </bottom>
      <diagonal/>
    </border>
    <border>
      <left/>
      <right/>
      <top style="thin">
        <color indexed="64"/>
      </top>
      <bottom/>
      <diagonal/>
    </border>
    <border>
      <left style="thin">
        <color indexed="64"/>
      </left>
      <right/>
      <top style="thin">
        <color indexed="64"/>
      </top>
      <bottom/>
      <diagonal/>
    </border>
    <border>
      <left style="thin">
        <color indexed="64"/>
      </left>
      <right style="thin">
        <color indexed="64"/>
      </right>
      <top style="thin">
        <color indexed="64"/>
      </top>
      <bottom/>
      <diagonal/>
    </border>
    <border>
      <left style="thin">
        <color indexed="64"/>
      </left>
      <right style="thin">
        <color indexed="64"/>
      </right>
      <top/>
      <bottom style="thin">
        <color indexed="64"/>
      </bottom>
      <diagonal/>
    </border>
    <border>
      <left style="thin">
        <color indexed="64"/>
      </left>
      <right/>
      <top/>
      <bottom style="thin">
        <color indexed="64"/>
      </bottom>
      <diagonal/>
    </border>
    <border>
      <left/>
      <right style="thin">
        <color indexed="64"/>
      </right>
      <top/>
      <bottom style="thin">
        <color indexed="64"/>
      </bottom>
      <diagonal/>
    </border>
    <border>
      <left/>
      <right style="thin">
        <color indexed="64"/>
      </right>
      <top style="thin">
        <color indexed="64"/>
      </top>
      <bottom/>
      <diagonal/>
    </border>
    <border>
      <left/>
      <right style="thin">
        <color indexed="64"/>
      </right>
      <top/>
      <bottom/>
      <diagonal/>
    </border>
    <border>
      <left/>
      <right style="thin">
        <color rgb="FF000000"/>
      </right>
      <top style="thin">
        <color indexed="64"/>
      </top>
      <bottom style="thin">
        <color indexed="64"/>
      </bottom>
      <diagonal/>
    </border>
    <border>
      <left/>
      <right style="thin">
        <color rgb="FFBFBFBF"/>
      </right>
      <top/>
      <bottom/>
      <diagonal/>
    </border>
    <border>
      <left/>
      <right/>
      <top/>
      <bottom style="thin">
        <color rgb="FFBFBFBF"/>
      </bottom>
      <diagonal/>
    </border>
    <border>
      <left/>
      <right style="thin">
        <color rgb="FFBFBFBF"/>
      </right>
      <top/>
      <bottom style="thin">
        <color rgb="FFBFBFBF"/>
      </bottom>
      <diagonal/>
    </border>
  </borders>
  <cellStyleXfs count="2">
    <xf numFmtId="0" fontId="0" fillId="0" borderId="0"/>
    <xf numFmtId="0" fontId="1" fillId="0" borderId="0"/>
  </cellStyleXfs>
  <cellXfs count="157">
    <xf numFmtId="0" fontId="0" fillId="0" borderId="0" xfId="0"/>
    <xf numFmtId="0" fontId="2" fillId="0" borderId="0" xfId="0" applyFont="1" applyProtection="1">
      <protection locked="0"/>
    </xf>
    <xf numFmtId="0" fontId="4" fillId="0" borderId="0" xfId="0" applyFont="1" applyAlignment="1" applyProtection="1">
      <alignment horizontal="left" vertical="center"/>
      <protection locked="0"/>
    </xf>
    <xf numFmtId="0" fontId="2" fillId="0" borderId="0" xfId="0" applyFont="1" applyAlignment="1">
      <alignment horizontal="left" vertical="top"/>
    </xf>
    <xf numFmtId="0" fontId="2" fillId="0" borderId="4" xfId="0" applyFont="1" applyBorder="1" applyAlignment="1">
      <alignment horizontal="left" vertical="top"/>
    </xf>
    <xf numFmtId="0" fontId="9" fillId="4" borderId="5" xfId="0" applyFont="1" applyFill="1" applyBorder="1" applyAlignment="1">
      <alignment horizontal="left" vertical="top" wrapText="1"/>
    </xf>
    <xf numFmtId="0" fontId="2" fillId="0" borderId="7" xfId="0" applyFont="1" applyBorder="1" applyAlignment="1">
      <alignment horizontal="left" vertical="top"/>
    </xf>
    <xf numFmtId="0" fontId="2" fillId="0" borderId="0" xfId="0" applyFont="1" applyAlignment="1">
      <alignment horizontal="left" vertical="top" wrapText="1"/>
    </xf>
    <xf numFmtId="0" fontId="13" fillId="0" borderId="0" xfId="0" applyFont="1" applyAlignment="1">
      <alignment horizontal="left" vertical="top"/>
    </xf>
    <xf numFmtId="0" fontId="9" fillId="3" borderId="5" xfId="0" applyFont="1" applyFill="1" applyBorder="1" applyAlignment="1" applyProtection="1">
      <alignment vertical="center"/>
      <protection locked="0"/>
    </xf>
    <xf numFmtId="0" fontId="6" fillId="2" borderId="5" xfId="0" applyFont="1" applyFill="1" applyBorder="1" applyAlignment="1" applyProtection="1">
      <alignment vertical="center"/>
      <protection locked="0"/>
    </xf>
    <xf numFmtId="0" fontId="7" fillId="0" borderId="5" xfId="0" applyFont="1" applyFill="1" applyBorder="1" applyAlignment="1">
      <alignment horizontal="left" vertical="top" wrapText="1"/>
    </xf>
    <xf numFmtId="0" fontId="18" fillId="0" borderId="8" xfId="0" applyFont="1" applyBorder="1" applyAlignment="1">
      <alignment horizontal="left" vertical="center"/>
    </xf>
    <xf numFmtId="0" fontId="18" fillId="0" borderId="0" xfId="0" applyFont="1" applyAlignment="1">
      <alignment horizontal="left" vertical="center"/>
    </xf>
    <xf numFmtId="0" fontId="4" fillId="0" borderId="0" xfId="0" applyFont="1" applyAlignment="1" applyProtection="1">
      <alignment horizontal="left" vertical="center"/>
      <protection locked="0"/>
    </xf>
    <xf numFmtId="0" fontId="2" fillId="0" borderId="0" xfId="0" applyFont="1" applyAlignment="1">
      <alignment horizontal="left" vertical="top"/>
    </xf>
    <xf numFmtId="0" fontId="7" fillId="4" borderId="12" xfId="0" applyFont="1" applyFill="1" applyBorder="1" applyAlignment="1">
      <alignment horizontal="left" vertical="top" wrapText="1"/>
    </xf>
    <xf numFmtId="0" fontId="7" fillId="0" borderId="12" xfId="0" applyFont="1" applyFill="1" applyBorder="1" applyAlignment="1">
      <alignment horizontal="left" vertical="top" wrapText="1"/>
    </xf>
    <xf numFmtId="0" fontId="12" fillId="0" borderId="5" xfId="0" applyFont="1" applyBorder="1" applyAlignment="1">
      <alignment vertical="top" wrapText="1"/>
    </xf>
    <xf numFmtId="0" fontId="2" fillId="2" borderId="0" xfId="0" applyFont="1" applyFill="1" applyAlignment="1">
      <alignment horizontal="left" vertical="top"/>
    </xf>
    <xf numFmtId="0" fontId="12" fillId="2" borderId="0" xfId="0" applyFont="1" applyFill="1" applyBorder="1" applyAlignment="1">
      <alignment vertical="top" wrapText="1"/>
    </xf>
    <xf numFmtId="0" fontId="12" fillId="2" borderId="9" xfId="0" applyFont="1" applyFill="1" applyBorder="1" applyAlignment="1">
      <alignment vertical="top" wrapText="1"/>
    </xf>
    <xf numFmtId="0" fontId="12" fillId="2" borderId="15" xfId="0" applyFont="1" applyFill="1" applyBorder="1" applyAlignment="1">
      <alignment vertical="top" wrapText="1"/>
    </xf>
    <xf numFmtId="0" fontId="12" fillId="2" borderId="16" xfId="0" applyFont="1" applyFill="1" applyBorder="1" applyAlignment="1">
      <alignment vertical="top" wrapText="1"/>
    </xf>
    <xf numFmtId="0" fontId="9" fillId="4" borderId="5" xfId="0" applyFont="1" applyFill="1" applyBorder="1" applyAlignment="1">
      <alignment horizontal="left" vertical="top" wrapText="1"/>
    </xf>
    <xf numFmtId="0" fontId="9" fillId="4" borderId="2" xfId="0" applyFont="1" applyFill="1" applyBorder="1" applyAlignment="1">
      <alignment horizontal="left" vertical="top" wrapText="1"/>
    </xf>
    <xf numFmtId="0" fontId="10" fillId="4" borderId="1" xfId="0" applyFont="1" applyFill="1" applyBorder="1" applyAlignment="1">
      <alignment horizontal="left" vertical="top" wrapText="1"/>
    </xf>
    <xf numFmtId="0" fontId="9" fillId="4" borderId="3" xfId="0" applyFont="1" applyFill="1" applyBorder="1" applyAlignment="1">
      <alignment horizontal="left" vertical="top" wrapText="1"/>
    </xf>
    <xf numFmtId="0" fontId="2" fillId="0" borderId="0" xfId="0" applyFont="1" applyFill="1" applyAlignment="1">
      <alignment horizontal="left" vertical="top"/>
    </xf>
    <xf numFmtId="0" fontId="9" fillId="4" borderId="5" xfId="0" applyFont="1" applyFill="1" applyBorder="1" applyAlignment="1">
      <alignment horizontal="left" vertical="top" wrapText="1"/>
    </xf>
    <xf numFmtId="0" fontId="5" fillId="2" borderId="9" xfId="0" applyFont="1" applyFill="1" applyBorder="1" applyAlignment="1" applyProtection="1">
      <alignment horizontal="center" vertical="center"/>
      <protection locked="0"/>
    </xf>
    <xf numFmtId="0" fontId="5" fillId="2" borderId="15" xfId="0" applyFont="1" applyFill="1" applyBorder="1" applyAlignment="1" applyProtection="1">
      <alignment horizontal="center" vertical="center"/>
      <protection locked="0"/>
    </xf>
    <xf numFmtId="0" fontId="5" fillId="2" borderId="0" xfId="0" applyFont="1" applyFill="1" applyBorder="1" applyAlignment="1" applyProtection="1">
      <alignment horizontal="center" vertical="center"/>
      <protection locked="0"/>
    </xf>
    <xf numFmtId="0" fontId="5" fillId="2" borderId="16" xfId="0" applyFont="1" applyFill="1" applyBorder="1" applyAlignment="1" applyProtection="1">
      <alignment horizontal="center" vertical="center"/>
      <protection locked="0"/>
    </xf>
    <xf numFmtId="0" fontId="9" fillId="4" borderId="5" xfId="0" applyFont="1" applyFill="1" applyBorder="1" applyAlignment="1">
      <alignment horizontal="left" vertical="top"/>
    </xf>
    <xf numFmtId="0" fontId="7" fillId="2" borderId="16" xfId="0" applyFont="1" applyFill="1" applyBorder="1" applyAlignment="1">
      <alignment horizontal="center" vertical="top"/>
    </xf>
    <xf numFmtId="0" fontId="7" fillId="2" borderId="16" xfId="0" applyFont="1" applyFill="1" applyBorder="1" applyAlignment="1">
      <alignment horizontal="left" vertical="top"/>
    </xf>
    <xf numFmtId="0" fontId="9" fillId="2" borderId="16" xfId="0" applyFont="1" applyFill="1" applyBorder="1" applyAlignment="1">
      <alignment horizontal="left" vertical="top"/>
    </xf>
    <xf numFmtId="0" fontId="0" fillId="0" borderId="0" xfId="0" applyFill="1"/>
    <xf numFmtId="0" fontId="7" fillId="4" borderId="12" xfId="0" applyFont="1" applyFill="1" applyBorder="1" applyAlignment="1">
      <alignment horizontal="left" vertical="top" wrapText="1"/>
    </xf>
    <xf numFmtId="0" fontId="9" fillId="4" borderId="5" xfId="0" applyFont="1" applyFill="1" applyBorder="1" applyAlignment="1">
      <alignment horizontal="left" vertical="top" wrapText="1"/>
    </xf>
    <xf numFmtId="0" fontId="2" fillId="0" borderId="18" xfId="0" applyFont="1" applyBorder="1" applyAlignment="1">
      <alignment horizontal="left" vertical="top"/>
    </xf>
    <xf numFmtId="0" fontId="2" fillId="0" borderId="20" xfId="0" applyFont="1" applyBorder="1" applyAlignment="1">
      <alignment horizontal="left" vertical="top"/>
    </xf>
    <xf numFmtId="0" fontId="22" fillId="0" borderId="0" xfId="0" applyFont="1"/>
    <xf numFmtId="0" fontId="7" fillId="2" borderId="3" xfId="0" applyFont="1" applyFill="1" applyBorder="1" applyAlignment="1">
      <alignment horizontal="left" vertical="top" wrapText="1" indent="2"/>
    </xf>
    <xf numFmtId="0" fontId="2" fillId="3" borderId="6" xfId="0" applyFont="1" applyFill="1" applyBorder="1" applyAlignment="1">
      <alignment horizontal="left" vertical="top"/>
    </xf>
    <xf numFmtId="0" fontId="0" fillId="3" borderId="0" xfId="0" applyFill="1"/>
    <xf numFmtId="0" fontId="2" fillId="7" borderId="19" xfId="0" applyFont="1" applyFill="1" applyBorder="1" applyAlignment="1">
      <alignment horizontal="left" vertical="top"/>
    </xf>
    <xf numFmtId="0" fontId="9" fillId="4" borderId="5" xfId="0" applyFont="1" applyFill="1" applyBorder="1" applyAlignment="1">
      <alignment horizontal="left" vertical="top" wrapText="1"/>
    </xf>
    <xf numFmtId="0" fontId="5" fillId="2" borderId="9" xfId="0" applyFont="1" applyFill="1" applyBorder="1" applyAlignment="1" applyProtection="1">
      <alignment horizontal="center" vertical="center"/>
      <protection locked="0"/>
    </xf>
    <xf numFmtId="0" fontId="5" fillId="2" borderId="15" xfId="0" applyFont="1" applyFill="1" applyBorder="1" applyAlignment="1" applyProtection="1">
      <alignment horizontal="center" vertical="center"/>
      <protection locked="0"/>
    </xf>
    <xf numFmtId="0" fontId="5" fillId="2" borderId="0" xfId="0" applyFont="1" applyFill="1" applyBorder="1" applyAlignment="1" applyProtection="1">
      <alignment horizontal="center" vertical="center"/>
      <protection locked="0"/>
    </xf>
    <xf numFmtId="0" fontId="5" fillId="2" borderId="16" xfId="0" applyFont="1" applyFill="1" applyBorder="1" applyAlignment="1" applyProtection="1">
      <alignment horizontal="center" vertical="center"/>
      <protection locked="0"/>
    </xf>
    <xf numFmtId="0" fontId="7" fillId="0" borderId="5" xfId="0" applyFont="1" applyBorder="1" applyAlignment="1" applyProtection="1">
      <alignment horizontal="left" vertical="center" wrapText="1"/>
      <protection locked="0"/>
    </xf>
    <xf numFmtId="0" fontId="9" fillId="0" borderId="5" xfId="0" applyFont="1" applyBorder="1" applyAlignment="1" applyProtection="1">
      <alignment horizontal="right" vertical="center" wrapText="1"/>
      <protection locked="0"/>
    </xf>
    <xf numFmtId="0" fontId="9" fillId="3" borderId="5" xfId="0" applyFont="1" applyFill="1" applyBorder="1" applyAlignment="1" applyProtection="1">
      <alignment horizontal="right" vertical="center"/>
      <protection locked="0"/>
    </xf>
    <xf numFmtId="0" fontId="12" fillId="0" borderId="5" xfId="0" applyFont="1" applyBorder="1" applyAlignment="1">
      <alignment horizontal="right" vertical="center" wrapText="1"/>
    </xf>
    <xf numFmtId="0" fontId="9" fillId="4" borderId="5" xfId="0" applyFont="1" applyFill="1" applyBorder="1" applyAlignment="1">
      <alignment horizontal="right" vertical="center" wrapText="1"/>
    </xf>
    <xf numFmtId="0" fontId="9" fillId="2" borderId="5" xfId="0" applyFont="1" applyFill="1" applyBorder="1" applyAlignment="1">
      <alignment horizontal="right" vertical="center" wrapText="1"/>
    </xf>
    <xf numFmtId="0" fontId="9" fillId="4" borderId="5" xfId="0" applyFont="1" applyFill="1" applyBorder="1" applyAlignment="1">
      <alignment horizontal="left" vertical="top" wrapText="1"/>
    </xf>
    <xf numFmtId="0" fontId="9" fillId="2" borderId="1" xfId="0" applyFont="1" applyFill="1" applyBorder="1" applyAlignment="1" applyProtection="1">
      <alignment horizontal="center" vertical="center"/>
      <protection locked="0"/>
    </xf>
    <xf numFmtId="0" fontId="9" fillId="2" borderId="2" xfId="0" applyFont="1" applyFill="1" applyBorder="1" applyAlignment="1" applyProtection="1">
      <alignment horizontal="center" vertical="center"/>
      <protection locked="0"/>
    </xf>
    <xf numFmtId="0" fontId="9" fillId="2" borderId="8" xfId="0" applyFont="1" applyFill="1" applyBorder="1" applyAlignment="1" applyProtection="1">
      <alignment horizontal="center" vertical="center"/>
      <protection locked="0"/>
    </xf>
    <xf numFmtId="0" fontId="9" fillId="2" borderId="14" xfId="0" applyFont="1" applyFill="1" applyBorder="1" applyAlignment="1" applyProtection="1">
      <alignment horizontal="center" vertical="center"/>
      <protection locked="0"/>
    </xf>
    <xf numFmtId="0" fontId="18" fillId="0" borderId="8" xfId="0" applyFont="1" applyBorder="1" applyAlignment="1">
      <alignment horizontal="right" vertical="center"/>
    </xf>
    <xf numFmtId="0" fontId="18" fillId="0" borderId="14" xfId="0" applyFont="1" applyBorder="1" applyAlignment="1">
      <alignment horizontal="right" vertical="center"/>
    </xf>
    <xf numFmtId="0" fontId="3" fillId="3" borderId="1" xfId="0" applyFont="1" applyFill="1" applyBorder="1" applyAlignment="1" applyProtection="1">
      <alignment horizontal="center" vertical="center" wrapText="1"/>
      <protection locked="0"/>
    </xf>
    <xf numFmtId="0" fontId="3" fillId="3" borderId="2" xfId="0" applyFont="1" applyFill="1" applyBorder="1" applyAlignment="1" applyProtection="1">
      <alignment horizontal="center" vertical="center" wrapText="1"/>
      <protection locked="0"/>
    </xf>
    <xf numFmtId="0" fontId="3" fillId="3" borderId="3" xfId="0" applyFont="1" applyFill="1" applyBorder="1" applyAlignment="1" applyProtection="1">
      <alignment horizontal="center" vertical="center" wrapText="1"/>
      <protection locked="0"/>
    </xf>
    <xf numFmtId="0" fontId="5" fillId="3" borderId="1" xfId="0" applyFont="1" applyFill="1" applyBorder="1" applyAlignment="1" applyProtection="1">
      <alignment horizontal="center" vertical="center" wrapText="1"/>
      <protection locked="0"/>
    </xf>
    <xf numFmtId="0" fontId="5" fillId="3" borderId="2" xfId="0" applyFont="1" applyFill="1" applyBorder="1" applyAlignment="1" applyProtection="1">
      <alignment horizontal="center" vertical="center" wrapText="1"/>
      <protection locked="0"/>
    </xf>
    <xf numFmtId="0" fontId="5" fillId="3" borderId="3" xfId="0" applyFont="1" applyFill="1" applyBorder="1" applyAlignment="1" applyProtection="1">
      <alignment horizontal="center" vertical="center" wrapText="1"/>
      <protection locked="0"/>
    </xf>
    <xf numFmtId="0" fontId="6" fillId="0" borderId="5" xfId="1" applyFont="1" applyFill="1" applyBorder="1" applyAlignment="1" applyProtection="1">
      <alignment horizontal="left" vertical="center"/>
      <protection locked="0"/>
    </xf>
    <xf numFmtId="0" fontId="6" fillId="0" borderId="1" xfId="1" applyFont="1" applyFill="1" applyBorder="1" applyAlignment="1" applyProtection="1">
      <alignment horizontal="left" vertical="center"/>
      <protection locked="0"/>
    </xf>
    <xf numFmtId="0" fontId="6" fillId="0" borderId="2" xfId="1" applyFont="1" applyFill="1" applyBorder="1" applyAlignment="1" applyProtection="1">
      <alignment horizontal="left" vertical="center"/>
      <protection locked="0"/>
    </xf>
    <xf numFmtId="0" fontId="6" fillId="0" borderId="3" xfId="1" applyFont="1" applyFill="1" applyBorder="1" applyAlignment="1" applyProtection="1">
      <alignment horizontal="left" vertical="center"/>
      <protection locked="0"/>
    </xf>
    <xf numFmtId="0" fontId="5" fillId="3" borderId="5" xfId="0" applyFont="1" applyFill="1" applyBorder="1" applyAlignment="1" applyProtection="1">
      <alignment horizontal="center" vertical="center"/>
      <protection locked="0"/>
    </xf>
    <xf numFmtId="0" fontId="9" fillId="2" borderId="5" xfId="0" applyFont="1" applyFill="1" applyBorder="1" applyAlignment="1" applyProtection="1">
      <alignment horizontal="center" vertical="center"/>
      <protection locked="0"/>
    </xf>
    <xf numFmtId="0" fontId="6" fillId="3" borderId="5" xfId="0" applyFont="1" applyFill="1" applyBorder="1" applyAlignment="1" applyProtection="1">
      <alignment vertical="center"/>
      <protection locked="0"/>
    </xf>
    <xf numFmtId="0" fontId="6" fillId="3" borderId="11" xfId="0" applyFont="1" applyFill="1" applyBorder="1" applyAlignment="1" applyProtection="1">
      <alignment vertical="center"/>
      <protection locked="0"/>
    </xf>
    <xf numFmtId="0" fontId="5" fillId="2" borderId="9" xfId="0" applyFont="1" applyFill="1" applyBorder="1" applyAlignment="1" applyProtection="1">
      <alignment horizontal="center" vertical="center"/>
      <protection locked="0"/>
    </xf>
    <xf numFmtId="0" fontId="5" fillId="2" borderId="15" xfId="0" applyFont="1" applyFill="1" applyBorder="1" applyAlignment="1" applyProtection="1">
      <alignment horizontal="center" vertical="center"/>
      <protection locked="0"/>
    </xf>
    <xf numFmtId="0" fontId="5" fillId="2" borderId="0" xfId="0" applyFont="1" applyFill="1" applyBorder="1" applyAlignment="1" applyProtection="1">
      <alignment horizontal="center" vertical="center"/>
      <protection locked="0"/>
    </xf>
    <xf numFmtId="0" fontId="5" fillId="2" borderId="16" xfId="0" applyFont="1" applyFill="1" applyBorder="1" applyAlignment="1" applyProtection="1">
      <alignment horizontal="center" vertical="center"/>
      <protection locked="0"/>
    </xf>
    <xf numFmtId="0" fontId="0" fillId="2" borderId="2" xfId="0" applyFill="1" applyBorder="1" applyAlignment="1">
      <alignment horizontal="left" vertical="top" wrapText="1"/>
    </xf>
    <xf numFmtId="0" fontId="0" fillId="2" borderId="3" xfId="0" applyFill="1" applyBorder="1" applyAlignment="1">
      <alignment horizontal="left" vertical="top" wrapText="1"/>
    </xf>
    <xf numFmtId="0" fontId="11" fillId="0" borderId="1" xfId="0" applyFont="1" applyBorder="1" applyAlignment="1">
      <alignment horizontal="left" vertical="top" wrapText="1"/>
    </xf>
    <xf numFmtId="0" fontId="11" fillId="0" borderId="2" xfId="0" applyFont="1" applyBorder="1" applyAlignment="1">
      <alignment horizontal="left" vertical="top" wrapText="1"/>
    </xf>
    <xf numFmtId="0" fontId="11" fillId="0" borderId="3" xfId="0" applyFont="1" applyBorder="1" applyAlignment="1">
      <alignment horizontal="left" vertical="top" wrapText="1"/>
    </xf>
    <xf numFmtId="0" fontId="12" fillId="2" borderId="5" xfId="0" applyFont="1" applyFill="1" applyBorder="1" applyAlignment="1">
      <alignment horizontal="center" vertical="top" wrapText="1"/>
    </xf>
    <xf numFmtId="0" fontId="12" fillId="2" borderId="12" xfId="0" applyFont="1" applyFill="1" applyBorder="1" applyAlignment="1">
      <alignment horizontal="center" vertical="top" wrapText="1"/>
    </xf>
    <xf numFmtId="0" fontId="6" fillId="0" borderId="11" xfId="0" applyFont="1" applyBorder="1" applyAlignment="1">
      <alignment horizontal="left" vertical="top"/>
    </xf>
    <xf numFmtId="0" fontId="7" fillId="3" borderId="1" xfId="0" applyFont="1" applyFill="1" applyBorder="1" applyAlignment="1">
      <alignment horizontal="center" vertical="top" wrapText="1"/>
    </xf>
    <xf numFmtId="0" fontId="0" fillId="0" borderId="3" xfId="0" applyBorder="1" applyAlignment="1">
      <alignment horizontal="center" vertical="top" wrapText="1"/>
    </xf>
    <xf numFmtId="0" fontId="10" fillId="2" borderId="5" xfId="0" applyFont="1" applyFill="1" applyBorder="1" applyAlignment="1">
      <alignment horizontal="center" vertical="top" wrapText="1"/>
    </xf>
    <xf numFmtId="0" fontId="6" fillId="4" borderId="5" xfId="0" applyFont="1" applyFill="1" applyBorder="1" applyAlignment="1">
      <alignment horizontal="left" vertical="top" wrapText="1"/>
    </xf>
    <xf numFmtId="0" fontId="6" fillId="4" borderId="11" xfId="0" applyFont="1" applyFill="1" applyBorder="1" applyAlignment="1">
      <alignment horizontal="left" vertical="top" wrapText="1"/>
    </xf>
    <xf numFmtId="0" fontId="8" fillId="2" borderId="10" xfId="0" applyFont="1" applyFill="1" applyBorder="1" applyAlignment="1">
      <alignment horizontal="left" vertical="top" wrapText="1"/>
    </xf>
    <xf numFmtId="0" fontId="7" fillId="2" borderId="9" xfId="0" applyFont="1" applyFill="1" applyBorder="1" applyAlignment="1">
      <alignment horizontal="left" vertical="top" wrapText="1"/>
    </xf>
    <xf numFmtId="0" fontId="7" fillId="2" borderId="15" xfId="0" applyFont="1" applyFill="1" applyBorder="1" applyAlignment="1">
      <alignment horizontal="left" vertical="top" wrapText="1"/>
    </xf>
    <xf numFmtId="0" fontId="0" fillId="2" borderId="2" xfId="0" applyFill="1" applyBorder="1" applyAlignment="1">
      <alignment horizontal="left" vertical="top"/>
    </xf>
    <xf numFmtId="0" fontId="0" fillId="2" borderId="3" xfId="0" applyFill="1" applyBorder="1" applyAlignment="1">
      <alignment horizontal="left" vertical="top"/>
    </xf>
    <xf numFmtId="0" fontId="9" fillId="4" borderId="1" xfId="0" applyFont="1" applyFill="1" applyBorder="1" applyAlignment="1">
      <alignment horizontal="left" vertical="top" wrapText="1"/>
    </xf>
    <xf numFmtId="0" fontId="0" fillId="0" borderId="2" xfId="0" applyBorder="1" applyAlignment="1">
      <alignment horizontal="left" vertical="top" wrapText="1"/>
    </xf>
    <xf numFmtId="0" fontId="0" fillId="0" borderId="3" xfId="0" applyBorder="1" applyAlignment="1">
      <alignment horizontal="left" vertical="top" wrapText="1"/>
    </xf>
    <xf numFmtId="0" fontId="9" fillId="4" borderId="1" xfId="0" applyFont="1" applyFill="1" applyBorder="1" applyAlignment="1">
      <alignment horizontal="left" vertical="top"/>
    </xf>
    <xf numFmtId="0" fontId="0" fillId="0" borderId="2" xfId="0" applyBorder="1" applyAlignment="1">
      <alignment horizontal="left" vertical="top"/>
    </xf>
    <xf numFmtId="0" fontId="0" fillId="0" borderId="3" xfId="0" applyBorder="1" applyAlignment="1">
      <alignment horizontal="left" vertical="top"/>
    </xf>
    <xf numFmtId="0" fontId="10" fillId="4" borderId="5" xfId="0" applyFont="1" applyFill="1" applyBorder="1" applyAlignment="1">
      <alignment horizontal="left" vertical="top" wrapText="1"/>
    </xf>
    <xf numFmtId="0" fontId="9" fillId="4" borderId="5" xfId="0" applyFont="1" applyFill="1" applyBorder="1" applyAlignment="1">
      <alignment horizontal="left" vertical="top" wrapText="1"/>
    </xf>
    <xf numFmtId="0" fontId="10" fillId="2" borderId="1" xfId="0" applyFont="1" applyFill="1" applyBorder="1" applyAlignment="1">
      <alignment horizontal="center" vertical="top" wrapText="1"/>
    </xf>
    <xf numFmtId="0" fontId="10" fillId="2" borderId="2" xfId="0" applyFont="1" applyFill="1" applyBorder="1" applyAlignment="1">
      <alignment horizontal="center" vertical="top" wrapText="1"/>
    </xf>
    <xf numFmtId="0" fontId="10" fillId="2" borderId="3" xfId="0" applyFont="1" applyFill="1" applyBorder="1" applyAlignment="1">
      <alignment horizontal="center" vertical="top" wrapText="1"/>
    </xf>
    <xf numFmtId="0" fontId="23" fillId="4" borderId="5" xfId="0" applyFont="1" applyFill="1" applyBorder="1" applyAlignment="1">
      <alignment horizontal="left" vertical="top" wrapText="1"/>
    </xf>
    <xf numFmtId="0" fontId="6" fillId="0" borderId="5" xfId="0" applyFont="1" applyBorder="1" applyAlignment="1">
      <alignment horizontal="left" vertical="top"/>
    </xf>
    <xf numFmtId="0" fontId="10" fillId="4" borderId="1" xfId="0" applyFont="1" applyFill="1" applyBorder="1" applyAlignment="1">
      <alignment horizontal="left" vertical="top" wrapText="1"/>
    </xf>
    <xf numFmtId="0" fontId="9" fillId="2" borderId="1" xfId="0" applyFont="1" applyFill="1" applyBorder="1" applyAlignment="1">
      <alignment horizontal="left" vertical="top" wrapText="1"/>
    </xf>
    <xf numFmtId="0" fontId="9" fillId="2" borderId="2" xfId="0" applyFont="1" applyFill="1" applyBorder="1" applyAlignment="1">
      <alignment horizontal="left" vertical="top" wrapText="1"/>
    </xf>
    <xf numFmtId="0" fontId="9" fillId="2" borderId="3" xfId="0" applyFont="1" applyFill="1" applyBorder="1" applyAlignment="1">
      <alignment horizontal="left" vertical="top" wrapText="1"/>
    </xf>
    <xf numFmtId="0" fontId="6" fillId="4" borderId="1" xfId="0" applyFont="1" applyFill="1" applyBorder="1" applyAlignment="1">
      <alignment horizontal="left" vertical="top" wrapText="1"/>
    </xf>
    <xf numFmtId="0" fontId="6" fillId="4" borderId="2" xfId="0" applyFont="1" applyFill="1" applyBorder="1" applyAlignment="1">
      <alignment horizontal="left" vertical="top" wrapText="1"/>
    </xf>
    <xf numFmtId="0" fontId="6" fillId="4" borderId="3" xfId="0" applyFont="1" applyFill="1" applyBorder="1" applyAlignment="1">
      <alignment horizontal="left" vertical="top" wrapText="1"/>
    </xf>
    <xf numFmtId="0" fontId="17" fillId="0" borderId="5" xfId="0" applyFont="1" applyBorder="1" applyAlignment="1">
      <alignment horizontal="left" vertical="top" wrapText="1"/>
    </xf>
    <xf numFmtId="0" fontId="6" fillId="2" borderId="5" xfId="0" applyFont="1" applyFill="1" applyBorder="1" applyAlignment="1">
      <alignment horizontal="left" vertical="top"/>
    </xf>
    <xf numFmtId="0" fontId="14" fillId="0" borderId="5" xfId="0" applyFont="1" applyBorder="1" applyAlignment="1">
      <alignment horizontal="center" vertical="top"/>
    </xf>
    <xf numFmtId="0" fontId="16" fillId="0" borderId="1" xfId="0" applyFont="1" applyBorder="1" applyAlignment="1">
      <alignment horizontal="left" vertical="top"/>
    </xf>
    <xf numFmtId="0" fontId="16" fillId="0" borderId="2" xfId="0" applyFont="1" applyBorder="1" applyAlignment="1">
      <alignment horizontal="left" vertical="top"/>
    </xf>
    <xf numFmtId="0" fontId="16" fillId="0" borderId="3" xfId="0" applyFont="1" applyBorder="1" applyAlignment="1">
      <alignment horizontal="left" vertical="top"/>
    </xf>
    <xf numFmtId="0" fontId="14" fillId="0" borderId="1" xfId="0" applyFont="1" applyBorder="1" applyAlignment="1">
      <alignment horizontal="center" vertical="top"/>
    </xf>
    <xf numFmtId="0" fontId="14" fillId="0" borderId="2" xfId="0" applyFont="1" applyBorder="1" applyAlignment="1">
      <alignment horizontal="center" vertical="top"/>
    </xf>
    <xf numFmtId="0" fontId="14" fillId="0" borderId="3" xfId="0" applyFont="1" applyBorder="1" applyAlignment="1">
      <alignment horizontal="center" vertical="top"/>
    </xf>
    <xf numFmtId="0" fontId="2" fillId="2" borderId="5" xfId="0" applyFont="1" applyFill="1" applyBorder="1" applyAlignment="1">
      <alignment horizontal="center" vertical="top" wrapText="1"/>
    </xf>
    <xf numFmtId="0" fontId="15" fillId="4" borderId="5" xfId="0" applyFont="1" applyFill="1" applyBorder="1" applyAlignment="1">
      <alignment horizontal="left" vertical="top" wrapText="1"/>
    </xf>
    <xf numFmtId="0" fontId="16" fillId="4" borderId="5" xfId="0" applyFont="1" applyFill="1" applyBorder="1" applyAlignment="1">
      <alignment horizontal="left" vertical="top" wrapText="1"/>
    </xf>
    <xf numFmtId="0" fontId="16" fillId="4" borderId="5" xfId="0" applyFont="1" applyFill="1" applyBorder="1" applyAlignment="1">
      <alignment horizontal="center" vertical="top" wrapText="1"/>
    </xf>
    <xf numFmtId="0" fontId="9" fillId="4" borderId="13" xfId="0" applyFont="1" applyFill="1" applyBorder="1" applyAlignment="1">
      <alignment horizontal="left" vertical="top" wrapText="1"/>
    </xf>
    <xf numFmtId="0" fontId="9" fillId="4" borderId="8" xfId="0" applyFont="1" applyFill="1" applyBorder="1" applyAlignment="1">
      <alignment horizontal="left" vertical="top" wrapText="1"/>
    </xf>
    <xf numFmtId="0" fontId="9" fillId="4" borderId="14" xfId="0" applyFont="1" applyFill="1" applyBorder="1" applyAlignment="1">
      <alignment horizontal="left" vertical="top" wrapText="1"/>
    </xf>
    <xf numFmtId="0" fontId="9" fillId="2" borderId="13" xfId="0" applyFont="1" applyFill="1" applyBorder="1" applyAlignment="1" applyProtection="1">
      <alignment horizontal="center" vertical="center"/>
      <protection locked="0"/>
    </xf>
    <xf numFmtId="0" fontId="9" fillId="2" borderId="5" xfId="0" applyFont="1" applyFill="1" applyBorder="1" applyAlignment="1">
      <alignment horizontal="left" vertical="top" wrapText="1"/>
    </xf>
    <xf numFmtId="0" fontId="6" fillId="0" borderId="10" xfId="0" applyFont="1" applyBorder="1" applyAlignment="1">
      <alignment horizontal="left" vertical="top"/>
    </xf>
    <xf numFmtId="0" fontId="6" fillId="0" borderId="9" xfId="0" applyFont="1" applyBorder="1" applyAlignment="1">
      <alignment horizontal="left" vertical="top"/>
    </xf>
    <xf numFmtId="0" fontId="6" fillId="0" borderId="15" xfId="0" applyFont="1" applyBorder="1" applyAlignment="1">
      <alignment horizontal="left" vertical="top"/>
    </xf>
    <xf numFmtId="0" fontId="7" fillId="2" borderId="10" xfId="0" applyFont="1" applyFill="1" applyBorder="1" applyAlignment="1">
      <alignment horizontal="center" vertical="top" wrapText="1"/>
    </xf>
    <xf numFmtId="0" fontId="7" fillId="2" borderId="9" xfId="0" applyFont="1" applyFill="1" applyBorder="1" applyAlignment="1">
      <alignment horizontal="center" vertical="top" wrapText="1"/>
    </xf>
    <xf numFmtId="0" fontId="7" fillId="2" borderId="15" xfId="0" applyFont="1" applyFill="1" applyBorder="1" applyAlignment="1">
      <alignment horizontal="center" vertical="top" wrapText="1"/>
    </xf>
    <xf numFmtId="0" fontId="9" fillId="5" borderId="1" xfId="0" applyFont="1" applyFill="1" applyBorder="1" applyAlignment="1">
      <alignment horizontal="left" vertical="top" wrapText="1"/>
    </xf>
    <xf numFmtId="0" fontId="0" fillId="0" borderId="17" xfId="0" applyBorder="1" applyAlignment="1">
      <alignment horizontal="left" vertical="top"/>
    </xf>
    <xf numFmtId="0" fontId="0" fillId="0" borderId="17" xfId="0" applyBorder="1" applyAlignment="1">
      <alignment horizontal="left" vertical="top" wrapText="1"/>
    </xf>
    <xf numFmtId="0" fontId="9" fillId="5" borderId="1" xfId="0" applyFont="1" applyFill="1" applyBorder="1" applyAlignment="1">
      <alignment horizontal="left" vertical="top"/>
    </xf>
    <xf numFmtId="0" fontId="9" fillId="5" borderId="2" xfId="0" applyFont="1" applyFill="1" applyBorder="1" applyAlignment="1">
      <alignment horizontal="left" vertical="top"/>
    </xf>
    <xf numFmtId="0" fontId="9" fillId="5" borderId="17" xfId="0" applyFont="1" applyFill="1" applyBorder="1" applyAlignment="1">
      <alignment horizontal="left" vertical="top"/>
    </xf>
    <xf numFmtId="0" fontId="9" fillId="5" borderId="2" xfId="0" applyFont="1" applyFill="1" applyBorder="1" applyAlignment="1">
      <alignment horizontal="left" vertical="top" wrapText="1"/>
    </xf>
    <xf numFmtId="0" fontId="9" fillId="5" borderId="17" xfId="0" applyFont="1" applyFill="1" applyBorder="1" applyAlignment="1">
      <alignment horizontal="left" vertical="top" wrapText="1"/>
    </xf>
    <xf numFmtId="0" fontId="10" fillId="6" borderId="1" xfId="0" applyFont="1" applyFill="1" applyBorder="1" applyAlignment="1">
      <alignment horizontal="center" vertical="top" wrapText="1"/>
    </xf>
    <xf numFmtId="0" fontId="10" fillId="6" borderId="2" xfId="0" applyFont="1" applyFill="1" applyBorder="1" applyAlignment="1">
      <alignment horizontal="center" vertical="top" wrapText="1"/>
    </xf>
    <xf numFmtId="0" fontId="10" fillId="6" borderId="17" xfId="0" applyFont="1" applyFill="1" applyBorder="1" applyAlignment="1">
      <alignment horizontal="center" vertical="top" wrapText="1"/>
    </xf>
  </cellXfs>
  <cellStyles count="2">
    <cellStyle name="Normal" xfId="0" builtinId="0"/>
    <cellStyle name="Normal 2" xfId="1" xr:uid="{00000000-0005-0000-0000-000001000000}"/>
  </cellStyles>
  <dxfs count="0"/>
  <tableStyles count="1" defaultTableStyle="TableStyleMedium2" defaultPivotStyle="PivotStyleLight16">
    <tableStyle name="Invisible" pivot="0" table="0" count="0" xr9:uid="{6E0A3943-B8FF-48AA-B35D-94C6A0935C45}"/>
  </tableStyles>
  <colors>
    <mruColors>
      <color rgb="FF0000FF"/>
      <color rgb="FF000000"/>
    </mruColors>
  </colors>
  <extLst>
    <ext xmlns:x14="http://schemas.microsoft.com/office/spreadsheetml/2009/9/main" uri="{EB79DEF2-80B8-43e5-95BD-54CBDDF9020C}">
      <x14:slicerStyles defaultSlicerStyle="SlicerStyleLight1"/>
    </ext>
    <ext xmlns:x15="http://schemas.microsoft.com/office/spreadsheetml/2010/11/main" uri="{9260A510-F301-46a8-8635-F512D64BE5F5}">
      <x15:timelineStyles defaultTimelineStyle="TimeSlicerStyleLight1"/>
    </ext>
  </extLst>
</styleSheet>
</file>

<file path=xl/_rels/workbook.xml.rels><?xml version="1.0" encoding="UTF-8" standalone="yes"?>
<Relationships xmlns="http://schemas.openxmlformats.org/package/2006/relationships"><Relationship Id="rId8" Type="http://schemas.openxmlformats.org/officeDocument/2006/relationships/sharedStrings" Target="sharedStrings.xml"/><Relationship Id="rId3" Type="http://schemas.openxmlformats.org/officeDocument/2006/relationships/worksheet" Target="worksheets/sheet3.xml"/><Relationship Id="rId7" Type="http://schemas.openxmlformats.org/officeDocument/2006/relationships/styles" Target="styles.xml"/><Relationship Id="rId12" Type="http://schemas.openxmlformats.org/officeDocument/2006/relationships/customXml" Target="../customXml/item4.xml"/><Relationship Id="rId2" Type="http://schemas.openxmlformats.org/officeDocument/2006/relationships/worksheet" Target="worksheets/sheet2.xml"/><Relationship Id="rId1" Type="http://schemas.openxmlformats.org/officeDocument/2006/relationships/worksheet" Target="worksheets/sheet1.xml"/><Relationship Id="rId6" Type="http://schemas.openxmlformats.org/officeDocument/2006/relationships/theme" Target="theme/theme1.xml"/><Relationship Id="rId11" Type="http://schemas.openxmlformats.org/officeDocument/2006/relationships/customXml" Target="../customXml/item3.xml"/><Relationship Id="rId5" Type="http://schemas.openxmlformats.org/officeDocument/2006/relationships/worksheet" Target="worksheets/sheet5.xml"/><Relationship Id="rId10" Type="http://schemas.openxmlformats.org/officeDocument/2006/relationships/customXml" Target="../customXml/item2.xml"/><Relationship Id="rId4" Type="http://schemas.openxmlformats.org/officeDocument/2006/relationships/worksheet" Target="worksheets/sheet4.xml"/><Relationship Id="rId9" Type="http://schemas.openxmlformats.org/officeDocument/2006/relationships/customXml" Target="../customXml/item1.xml"/></Relationships>
</file>

<file path=xl/drawings/_rels/vmlDrawing1.vml.rels><?xml version="1.0" encoding="UTF-8" standalone="yes"?>
<Relationships xmlns="http://schemas.openxmlformats.org/package/2006/relationships"><Relationship Id="rId1" Type="http://schemas.openxmlformats.org/officeDocument/2006/relationships/image" Target="../media/image1.emf"/></Relationships>
</file>

<file path=xl/drawings/_rels/vmlDrawing2.vml.rels><?xml version="1.0" encoding="UTF-8" standalone="yes"?>
<Relationships xmlns="http://schemas.openxmlformats.org/package/2006/relationships"><Relationship Id="rId1" Type="http://schemas.openxmlformats.org/officeDocument/2006/relationships/image" Target="../media/image1.emf"/></Relationships>
</file>

<file path=xl/drawings/_rels/vmlDrawing3.vml.rels><?xml version="1.0" encoding="UTF-8" standalone="yes"?>
<Relationships xmlns="http://schemas.openxmlformats.org/package/2006/relationships"><Relationship Id="rId1" Type="http://schemas.openxmlformats.org/officeDocument/2006/relationships/image" Target="../media/image1.emf"/></Relationships>
</file>

<file path=xl/drawings/drawing1.xml><?xml version="1.0" encoding="utf-8"?>
<xdr:wsDr xmlns:xdr="http://schemas.openxmlformats.org/drawingml/2006/spreadsheetDrawing" xmlns:a="http://schemas.openxmlformats.org/drawingml/2006/main">
  <xdr:oneCellAnchor>
    <xdr:from>
      <xdr:col>0</xdr:col>
      <xdr:colOff>1371600</xdr:colOff>
      <xdr:row>14</xdr:row>
      <xdr:rowOff>47626</xdr:rowOff>
    </xdr:from>
    <xdr:ext cx="5086350" cy="1845710"/>
    <xdr:sp macro="" textlink="">
      <xdr:nvSpPr>
        <xdr:cNvPr id="2" name="TextBox 1">
          <a:extLst>
            <a:ext uri="{FF2B5EF4-FFF2-40B4-BE49-F238E27FC236}">
              <a16:creationId xmlns:a16="http://schemas.microsoft.com/office/drawing/2014/main" id="{00CA322E-BF6A-1E18-2180-CAB9EF4BF559}"/>
            </a:ext>
          </a:extLst>
        </xdr:cNvPr>
        <xdr:cNvSpPr txBox="1"/>
      </xdr:nvSpPr>
      <xdr:spPr>
        <a:xfrm rot="19290485">
          <a:off x="1371600" y="3571876"/>
          <a:ext cx="5086350" cy="1845710"/>
        </a:xfrm>
        <a:prstGeom prst="rect">
          <a:avLst/>
        </a:prstGeom>
        <a:noFill/>
      </xdr:spPr>
      <xdr:style>
        <a:lnRef idx="0">
          <a:scrgbClr r="0" g="0" b="0"/>
        </a:lnRef>
        <a:fillRef idx="0">
          <a:scrgbClr r="0" g="0" b="0"/>
        </a:fillRef>
        <a:effectRef idx="0">
          <a:scrgbClr r="0" g="0" b="0"/>
        </a:effectRef>
        <a:fontRef idx="minor">
          <a:schemeClr val="tx1"/>
        </a:fontRef>
      </xdr:style>
      <xdr:txBody>
        <a:bodyPr vertOverflow="clip" horzOverflow="clip" wrap="square" rtlCol="0" anchor="t">
          <a:noAutofit/>
        </a:bodyPr>
        <a:lstStyle/>
        <a:p>
          <a:pPr marL="0" marR="0" lvl="0" indent="0" algn="ctr" defTabSz="914400" eaLnBrk="1" fontAlgn="auto" latinLnBrk="0" hangingPunct="1">
            <a:lnSpc>
              <a:spcPct val="100000"/>
            </a:lnSpc>
            <a:spcBef>
              <a:spcPts val="0"/>
            </a:spcBef>
            <a:spcAft>
              <a:spcPts val="0"/>
            </a:spcAft>
            <a:buClrTx/>
            <a:buSzTx/>
            <a:buFontTx/>
            <a:buNone/>
            <a:tabLst/>
            <a:defRPr/>
          </a:pPr>
          <a:r>
            <a:rPr kumimoji="0" lang="en-US" sz="9600" b="0" i="0" u="none" strike="noStrike" kern="0" cap="none" spc="0" normalizeH="0" baseline="0" noProof="0">
              <a:ln>
                <a:noFill/>
              </a:ln>
              <a:solidFill>
                <a:prstClr val="black">
                  <a:alpha val="20000"/>
                </a:prstClr>
              </a:solidFill>
              <a:effectLst/>
              <a:uLnTx/>
              <a:uFillTx/>
              <a:latin typeface="+mn-lt"/>
              <a:ea typeface="+mn-ea"/>
              <a:cs typeface="+mn-cs"/>
            </a:rPr>
            <a:t>Example</a:t>
          </a:r>
        </a:p>
        <a:p>
          <a:endParaRPr lang="en-US" sz="1100"/>
        </a:p>
      </xdr:txBody>
    </xdr:sp>
    <xdr:clientData/>
  </xdr:oneCellAnchor>
</xdr:wsDr>
</file>

<file path=xl/drawings/drawing2.xml><?xml version="1.0" encoding="utf-8"?>
<xdr:wsDr xmlns:xdr="http://schemas.openxmlformats.org/drawingml/2006/spreadsheetDrawing" xmlns:a="http://schemas.openxmlformats.org/drawingml/2006/main">
  <xdr:oneCellAnchor>
    <xdr:from>
      <xdr:col>0</xdr:col>
      <xdr:colOff>1428750</xdr:colOff>
      <xdr:row>14</xdr:row>
      <xdr:rowOff>152400</xdr:rowOff>
    </xdr:from>
    <xdr:ext cx="5086350" cy="1845710"/>
    <xdr:sp macro="" textlink="">
      <xdr:nvSpPr>
        <xdr:cNvPr id="4" name="TextBox 3">
          <a:extLst>
            <a:ext uri="{FF2B5EF4-FFF2-40B4-BE49-F238E27FC236}">
              <a16:creationId xmlns:a16="http://schemas.microsoft.com/office/drawing/2014/main" id="{DF4B6105-7CD9-445B-BEE8-16E6B0C95667}"/>
            </a:ext>
          </a:extLst>
        </xdr:cNvPr>
        <xdr:cNvSpPr txBox="1"/>
      </xdr:nvSpPr>
      <xdr:spPr>
        <a:xfrm rot="19290485">
          <a:off x="1428750" y="3676650"/>
          <a:ext cx="5086350" cy="1845710"/>
        </a:xfrm>
        <a:prstGeom prst="rect">
          <a:avLst/>
        </a:prstGeom>
        <a:noFill/>
        <a:ln>
          <a:noFill/>
        </a:ln>
        <a:effectLst/>
      </xdr:spPr>
      <xdr:txBody>
        <a:bodyPr vertOverflow="clip" horzOverflow="clip" wrap="square" rtlCol="0" anchor="t">
          <a:noAutofit/>
        </a:bodyPr>
        <a:lstStyle/>
        <a:p>
          <a:pPr marL="0" marR="0" lvl="0" indent="0" algn="ctr" defTabSz="914400" eaLnBrk="1" fontAlgn="auto" latinLnBrk="0" hangingPunct="1">
            <a:lnSpc>
              <a:spcPct val="100000"/>
            </a:lnSpc>
            <a:spcBef>
              <a:spcPts val="0"/>
            </a:spcBef>
            <a:spcAft>
              <a:spcPts val="0"/>
            </a:spcAft>
            <a:buClrTx/>
            <a:buSzTx/>
            <a:buFontTx/>
            <a:buNone/>
            <a:tabLst/>
            <a:defRPr/>
          </a:pPr>
          <a:r>
            <a:rPr kumimoji="0" lang="en-US" sz="9600" b="0" i="0" u="none" strike="noStrike" kern="0" cap="none" spc="0" normalizeH="0" baseline="0" noProof="0">
              <a:ln>
                <a:noFill/>
              </a:ln>
              <a:solidFill>
                <a:prstClr val="black">
                  <a:alpha val="20000"/>
                </a:prstClr>
              </a:solidFill>
              <a:effectLst/>
              <a:uLnTx/>
              <a:uFillTx/>
              <a:latin typeface="Calibri" panose="020F0502020204030204"/>
              <a:ea typeface="+mn-ea"/>
              <a:cs typeface="+mn-cs"/>
            </a:rPr>
            <a:t>Example</a:t>
          </a:r>
        </a:p>
        <a:p>
          <a:pPr marL="0" marR="0" lvl="0" indent="0" defTabSz="914400" eaLnBrk="1" fontAlgn="auto" latinLnBrk="0" hangingPunct="1">
            <a:lnSpc>
              <a:spcPct val="100000"/>
            </a:lnSpc>
            <a:spcBef>
              <a:spcPts val="0"/>
            </a:spcBef>
            <a:spcAft>
              <a:spcPts val="0"/>
            </a:spcAft>
            <a:buClrTx/>
            <a:buSzTx/>
            <a:buFontTx/>
            <a:buNone/>
            <a:tabLst/>
            <a:defRPr/>
          </a:pPr>
          <a:endParaRPr kumimoji="0" lang="en-US" sz="1100" b="0" i="0" u="none" strike="noStrike" kern="0" cap="none" spc="0" normalizeH="0" baseline="0" noProof="0">
            <a:ln>
              <a:noFill/>
            </a:ln>
            <a:solidFill>
              <a:sysClr val="windowText" lastClr="000000"/>
            </a:solidFill>
            <a:effectLst/>
            <a:uLnTx/>
            <a:uFillTx/>
            <a:latin typeface="Calibri" panose="020F0502020204030204"/>
            <a:ea typeface="+mn-ea"/>
            <a:cs typeface="+mn-cs"/>
          </a:endParaRPr>
        </a:p>
      </xdr:txBody>
    </xdr:sp>
    <xdr:clientData/>
  </xdr:oneCellAnchor>
</xdr:wsDr>
</file>

<file path=xl/drawings/drawing3.xml><?xml version="1.0" encoding="utf-8"?>
<xdr:wsDr xmlns:xdr="http://schemas.openxmlformats.org/drawingml/2006/spreadsheetDrawing" xmlns:a="http://schemas.openxmlformats.org/drawingml/2006/main">
  <xdr:oneCellAnchor>
    <xdr:from>
      <xdr:col>0</xdr:col>
      <xdr:colOff>1533525</xdr:colOff>
      <xdr:row>13</xdr:row>
      <xdr:rowOff>57150</xdr:rowOff>
    </xdr:from>
    <xdr:ext cx="5086350" cy="1845710"/>
    <xdr:sp macro="" textlink="">
      <xdr:nvSpPr>
        <xdr:cNvPr id="5" name="TextBox 4">
          <a:extLst>
            <a:ext uri="{FF2B5EF4-FFF2-40B4-BE49-F238E27FC236}">
              <a16:creationId xmlns:a16="http://schemas.microsoft.com/office/drawing/2014/main" id="{D3B5A4D6-4289-4783-8A36-BC3001B8CB90}"/>
            </a:ext>
          </a:extLst>
        </xdr:cNvPr>
        <xdr:cNvSpPr txBox="1"/>
      </xdr:nvSpPr>
      <xdr:spPr>
        <a:xfrm rot="19290485">
          <a:off x="1533525" y="3438525"/>
          <a:ext cx="5086350" cy="1845710"/>
        </a:xfrm>
        <a:prstGeom prst="rect">
          <a:avLst/>
        </a:prstGeom>
        <a:noFill/>
        <a:ln>
          <a:noFill/>
        </a:ln>
        <a:effectLst/>
      </xdr:spPr>
      <xdr:txBody>
        <a:bodyPr vertOverflow="clip" horzOverflow="clip" wrap="square" rtlCol="0" anchor="t">
          <a:noAutofit/>
        </a:bodyPr>
        <a:lstStyle/>
        <a:p>
          <a:pPr marL="0" marR="0" lvl="0" indent="0" algn="ctr" defTabSz="914400" eaLnBrk="1" fontAlgn="auto" latinLnBrk="0" hangingPunct="1">
            <a:lnSpc>
              <a:spcPct val="100000"/>
            </a:lnSpc>
            <a:spcBef>
              <a:spcPts val="0"/>
            </a:spcBef>
            <a:spcAft>
              <a:spcPts val="0"/>
            </a:spcAft>
            <a:buClrTx/>
            <a:buSzTx/>
            <a:buFontTx/>
            <a:buNone/>
            <a:tabLst/>
            <a:defRPr/>
          </a:pPr>
          <a:r>
            <a:rPr kumimoji="0" lang="en-US" sz="9600" b="0" i="0" u="none" strike="noStrike" kern="0" cap="none" spc="0" normalizeH="0" baseline="0" noProof="0">
              <a:ln>
                <a:noFill/>
              </a:ln>
              <a:solidFill>
                <a:prstClr val="black">
                  <a:alpha val="20000"/>
                </a:prstClr>
              </a:solidFill>
              <a:effectLst/>
              <a:uLnTx/>
              <a:uFillTx/>
              <a:latin typeface="Calibri" panose="020F0502020204030204"/>
              <a:ea typeface="+mn-ea"/>
              <a:cs typeface="+mn-cs"/>
            </a:rPr>
            <a:t>Example</a:t>
          </a:r>
        </a:p>
        <a:p>
          <a:pPr marL="0" marR="0" lvl="0" indent="0" defTabSz="914400" eaLnBrk="1" fontAlgn="auto" latinLnBrk="0" hangingPunct="1">
            <a:lnSpc>
              <a:spcPct val="100000"/>
            </a:lnSpc>
            <a:spcBef>
              <a:spcPts val="0"/>
            </a:spcBef>
            <a:spcAft>
              <a:spcPts val="0"/>
            </a:spcAft>
            <a:buClrTx/>
            <a:buSzTx/>
            <a:buFontTx/>
            <a:buNone/>
            <a:tabLst/>
            <a:defRPr/>
          </a:pPr>
          <a:endParaRPr kumimoji="0" lang="en-US" sz="1100" b="0" i="0" u="none" strike="noStrike" kern="0" cap="none" spc="0" normalizeH="0" baseline="0" noProof="0">
            <a:ln>
              <a:noFill/>
            </a:ln>
            <a:solidFill>
              <a:sysClr val="windowText" lastClr="000000"/>
            </a:solidFill>
            <a:effectLst/>
            <a:uLnTx/>
            <a:uFillTx/>
            <a:latin typeface="Calibri" panose="020F0502020204030204"/>
            <a:ea typeface="+mn-ea"/>
            <a:cs typeface="+mn-cs"/>
          </a:endParaRPr>
        </a:p>
      </xdr:txBody>
    </xdr:sp>
    <xdr:clientData/>
  </xdr:oneCellAnchor>
</xdr:wsDr>
</file>

<file path=xl/drawings/drawing4.xml><?xml version="1.0" encoding="utf-8"?>
<xdr:wsDr xmlns:xdr="http://schemas.openxmlformats.org/drawingml/2006/spreadsheetDrawing" xmlns:a="http://schemas.openxmlformats.org/drawingml/2006/main">
  <xdr:oneCellAnchor>
    <xdr:from>
      <xdr:col>0</xdr:col>
      <xdr:colOff>1323975</xdr:colOff>
      <xdr:row>12</xdr:row>
      <xdr:rowOff>161925</xdr:rowOff>
    </xdr:from>
    <xdr:ext cx="5086350" cy="1845710"/>
    <xdr:sp macro="" textlink="">
      <xdr:nvSpPr>
        <xdr:cNvPr id="5" name="TextBox 4">
          <a:extLst>
            <a:ext uri="{FF2B5EF4-FFF2-40B4-BE49-F238E27FC236}">
              <a16:creationId xmlns:a16="http://schemas.microsoft.com/office/drawing/2014/main" id="{97DA9DEB-71AD-441B-9F4D-B944CED80E00}"/>
            </a:ext>
          </a:extLst>
        </xdr:cNvPr>
        <xdr:cNvSpPr txBox="1"/>
      </xdr:nvSpPr>
      <xdr:spPr>
        <a:xfrm rot="19290485">
          <a:off x="1323975" y="3238500"/>
          <a:ext cx="5086350" cy="1845710"/>
        </a:xfrm>
        <a:prstGeom prst="rect">
          <a:avLst/>
        </a:prstGeom>
        <a:noFill/>
        <a:ln>
          <a:noFill/>
        </a:ln>
        <a:effectLst/>
      </xdr:spPr>
      <xdr:txBody>
        <a:bodyPr vertOverflow="clip" horzOverflow="clip" wrap="square" rtlCol="0" anchor="t">
          <a:noAutofit/>
        </a:bodyPr>
        <a:lstStyle/>
        <a:p>
          <a:pPr marL="0" marR="0" lvl="0" indent="0" algn="ctr" defTabSz="914400" eaLnBrk="1" fontAlgn="auto" latinLnBrk="0" hangingPunct="1">
            <a:lnSpc>
              <a:spcPct val="100000"/>
            </a:lnSpc>
            <a:spcBef>
              <a:spcPts val="0"/>
            </a:spcBef>
            <a:spcAft>
              <a:spcPts val="0"/>
            </a:spcAft>
            <a:buClrTx/>
            <a:buSzTx/>
            <a:buFontTx/>
            <a:buNone/>
            <a:tabLst/>
            <a:defRPr/>
          </a:pPr>
          <a:r>
            <a:rPr kumimoji="0" lang="en-US" sz="9600" b="0" i="0" u="none" strike="noStrike" kern="0" cap="none" spc="0" normalizeH="0" baseline="0" noProof="0">
              <a:ln>
                <a:noFill/>
              </a:ln>
              <a:solidFill>
                <a:prstClr val="black">
                  <a:alpha val="20000"/>
                </a:prstClr>
              </a:solidFill>
              <a:effectLst/>
              <a:uLnTx/>
              <a:uFillTx/>
              <a:latin typeface="Calibri" panose="020F0502020204030204"/>
              <a:ea typeface="+mn-ea"/>
              <a:cs typeface="+mn-cs"/>
            </a:rPr>
            <a:t>Example</a:t>
          </a:r>
        </a:p>
        <a:p>
          <a:pPr marL="0" marR="0" lvl="0" indent="0" defTabSz="914400" eaLnBrk="1" fontAlgn="auto" latinLnBrk="0" hangingPunct="1">
            <a:lnSpc>
              <a:spcPct val="100000"/>
            </a:lnSpc>
            <a:spcBef>
              <a:spcPts val="0"/>
            </a:spcBef>
            <a:spcAft>
              <a:spcPts val="0"/>
            </a:spcAft>
            <a:buClrTx/>
            <a:buSzTx/>
            <a:buFontTx/>
            <a:buNone/>
            <a:tabLst/>
            <a:defRPr/>
          </a:pPr>
          <a:endParaRPr kumimoji="0" lang="en-US" sz="1100" b="0" i="0" u="none" strike="noStrike" kern="0" cap="none" spc="0" normalizeH="0" baseline="0" noProof="0">
            <a:ln>
              <a:noFill/>
            </a:ln>
            <a:solidFill>
              <a:sysClr val="windowText" lastClr="000000"/>
            </a:solidFill>
            <a:effectLst/>
            <a:uLnTx/>
            <a:uFillTx/>
            <a:latin typeface="Calibri" panose="020F0502020204030204"/>
            <a:ea typeface="+mn-ea"/>
            <a:cs typeface="+mn-cs"/>
          </a:endParaRPr>
        </a:p>
      </xdr:txBody>
    </xdr:sp>
    <xdr:clientData/>
  </xdr:oneCellAnchor>
</xdr:wsDr>
</file>

<file path=xl/theme/theme1.xml><?xml version="1.0" encoding="utf-8"?>
<a:theme xmlns:a="http://schemas.openxmlformats.org/drawingml/2006/main" name="Office 2013 - 2022 Theme">
  <a:themeElements>
    <a:clrScheme name="Office 2013 - 2022">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2013 - 2022">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2013 - 2022">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2013 - 2022 Theme" id="{62F939B6-93AF-4DB8-9C6B-D6C7DFDC589F}" vid="{4A3C46E8-61CC-4603-A589-7422A47A8E4A}"/>
    </a:ext>
  </a:extLst>
</a:theme>
</file>

<file path=xl/worksheets/_rels/sheet1.xml.rels><?xml version="1.0" encoding="UTF-8" standalone="yes"?>
<Relationships xmlns="http://schemas.openxmlformats.org/package/2006/relationships"><Relationship Id="rId2" Type="http://schemas.openxmlformats.org/officeDocument/2006/relationships/drawing" Target="../drawings/drawing1.xml"/><Relationship Id="rId1" Type="http://schemas.openxmlformats.org/officeDocument/2006/relationships/printerSettings" Target="../printerSettings/printerSettings1.bin"/></Relationships>
</file>

<file path=xl/worksheets/_rels/sheet2.xml.rels><?xml version="1.0" encoding="UTF-8" standalone="yes"?>
<Relationships xmlns="http://schemas.openxmlformats.org/package/2006/relationships"><Relationship Id="rId3" Type="http://schemas.openxmlformats.org/officeDocument/2006/relationships/vmlDrawing" Target="../drawings/vmlDrawing1.vml"/><Relationship Id="rId2" Type="http://schemas.openxmlformats.org/officeDocument/2006/relationships/drawing" Target="../drawings/drawing2.xml"/><Relationship Id="rId1" Type="http://schemas.openxmlformats.org/officeDocument/2006/relationships/printerSettings" Target="../printerSettings/printerSettings2.bin"/></Relationships>
</file>

<file path=xl/worksheets/_rels/sheet3.xml.rels><?xml version="1.0" encoding="UTF-8" standalone="yes"?>
<Relationships xmlns="http://schemas.openxmlformats.org/package/2006/relationships"><Relationship Id="rId3" Type="http://schemas.openxmlformats.org/officeDocument/2006/relationships/vmlDrawing" Target="../drawings/vmlDrawing2.vml"/><Relationship Id="rId2" Type="http://schemas.openxmlformats.org/officeDocument/2006/relationships/drawing" Target="../drawings/drawing3.xml"/><Relationship Id="rId1" Type="http://schemas.openxmlformats.org/officeDocument/2006/relationships/printerSettings" Target="../printerSettings/printerSettings3.bin"/></Relationships>
</file>

<file path=xl/worksheets/_rels/sheet4.xml.rels><?xml version="1.0" encoding="UTF-8" standalone="yes"?>
<Relationships xmlns="http://schemas.openxmlformats.org/package/2006/relationships"><Relationship Id="rId3" Type="http://schemas.openxmlformats.org/officeDocument/2006/relationships/vmlDrawing" Target="../drawings/vmlDrawing3.vml"/><Relationship Id="rId2" Type="http://schemas.openxmlformats.org/officeDocument/2006/relationships/drawing" Target="../drawings/drawing4.xml"/><Relationship Id="rId1" Type="http://schemas.openxmlformats.org/officeDocument/2006/relationships/printerSettings" Target="../printerSettings/printerSettings4.bin"/></Relationships>
</file>

<file path=xl/worksheets/sheet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2CF4F49C-E101-455B-B0C9-697F0260E305}">
  <dimension ref="A1:G64"/>
  <sheetViews>
    <sheetView zoomScaleNormal="100" workbookViewId="0">
      <selection activeCell="A11" sqref="A11"/>
    </sheetView>
  </sheetViews>
  <sheetFormatPr defaultColWidth="8" defaultRowHeight="13"/>
  <cols>
    <col min="1" max="1" width="67.453125" style="7" customWidth="1"/>
    <col min="2" max="2" width="18" style="15" customWidth="1"/>
    <col min="3" max="3" width="17" style="15" customWidth="1"/>
    <col min="4" max="4" width="28.26953125" style="15" customWidth="1"/>
    <col min="5" max="5" width="20" style="15" customWidth="1"/>
    <col min="6" max="6" width="11" style="15" customWidth="1"/>
    <col min="7" max="7" width="30.81640625" style="15" customWidth="1"/>
    <col min="8" max="16384" width="8" style="15"/>
  </cols>
  <sheetData>
    <row r="1" spans="1:7" s="13" customFormat="1" ht="18" customHeight="1">
      <c r="A1" s="12" t="s">
        <v>78</v>
      </c>
      <c r="B1" s="12"/>
      <c r="C1" s="64" t="s">
        <v>79</v>
      </c>
      <c r="D1" s="65"/>
      <c r="E1"/>
      <c r="F1"/>
      <c r="G1"/>
    </row>
    <row r="2" spans="1:7" s="1" customFormat="1" ht="56.25" customHeight="1">
      <c r="A2" s="66" t="s">
        <v>80</v>
      </c>
      <c r="B2" s="67"/>
      <c r="C2" s="67"/>
      <c r="D2" s="68"/>
      <c r="E2"/>
      <c r="F2"/>
      <c r="G2"/>
    </row>
    <row r="3" spans="1:7" s="1" customFormat="1" ht="19.5" customHeight="1">
      <c r="A3" s="69" t="s">
        <v>13</v>
      </c>
      <c r="B3" s="70"/>
      <c r="C3" s="70"/>
      <c r="D3" s="71"/>
      <c r="E3"/>
      <c r="F3"/>
      <c r="G3"/>
    </row>
    <row r="4" spans="1:7" s="1" customFormat="1" ht="15.75" customHeight="1">
      <c r="A4" s="72" t="s">
        <v>14</v>
      </c>
      <c r="B4" s="72"/>
      <c r="C4" s="72"/>
      <c r="D4" s="72"/>
      <c r="E4"/>
      <c r="F4"/>
      <c r="G4"/>
    </row>
    <row r="5" spans="1:7" s="1" customFormat="1" ht="14.25" customHeight="1">
      <c r="A5" s="73" t="s">
        <v>9</v>
      </c>
      <c r="B5" s="74"/>
      <c r="C5" s="74"/>
      <c r="D5" s="75"/>
      <c r="E5"/>
      <c r="F5"/>
      <c r="G5"/>
    </row>
    <row r="6" spans="1:7" s="14" customFormat="1" ht="14.25" customHeight="1">
      <c r="A6" s="73" t="s">
        <v>10</v>
      </c>
      <c r="B6" s="74"/>
      <c r="C6" s="74"/>
      <c r="D6" s="75"/>
      <c r="E6"/>
      <c r="F6"/>
      <c r="G6"/>
    </row>
    <row r="7" spans="1:7" s="14" customFormat="1" ht="15.75" customHeight="1">
      <c r="A7" s="73" t="s">
        <v>11</v>
      </c>
      <c r="B7" s="74"/>
      <c r="C7" s="74"/>
      <c r="D7" s="75"/>
      <c r="E7"/>
      <c r="F7"/>
      <c r="G7"/>
    </row>
    <row r="8" spans="1:7" s="14" customFormat="1" ht="21" customHeight="1">
      <c r="A8" s="76" t="s">
        <v>72</v>
      </c>
      <c r="B8" s="76"/>
      <c r="C8" s="76"/>
      <c r="D8" s="76"/>
      <c r="E8"/>
      <c r="F8"/>
      <c r="G8"/>
    </row>
    <row r="9" spans="1:7" s="14" customFormat="1" ht="15" customHeight="1">
      <c r="A9" s="77"/>
      <c r="B9" s="77"/>
      <c r="C9" s="77"/>
      <c r="D9" s="77"/>
      <c r="E9"/>
      <c r="F9"/>
      <c r="G9"/>
    </row>
    <row r="10" spans="1:7" s="14" customFormat="1" ht="15.75" customHeight="1">
      <c r="A10" s="78" t="s">
        <v>0</v>
      </c>
      <c r="B10" s="78"/>
      <c r="C10" s="79"/>
      <c r="D10" s="79"/>
      <c r="E10"/>
      <c r="F10"/>
      <c r="G10"/>
    </row>
    <row r="11" spans="1:7" s="14" customFormat="1" ht="26.15" customHeight="1">
      <c r="A11" s="10"/>
      <c r="B11" s="53" t="s">
        <v>74</v>
      </c>
      <c r="C11" s="80"/>
      <c r="D11" s="81"/>
      <c r="E11"/>
      <c r="F11"/>
      <c r="G11"/>
    </row>
    <row r="12" spans="1:7" s="14" customFormat="1" ht="15.75" customHeight="1">
      <c r="A12" s="9" t="s">
        <v>16</v>
      </c>
      <c r="B12" s="55"/>
      <c r="C12" s="82"/>
      <c r="D12" s="83"/>
      <c r="E12"/>
      <c r="F12"/>
      <c r="G12"/>
    </row>
    <row r="13" spans="1:7" ht="14.5">
      <c r="A13" s="60"/>
      <c r="B13" s="61"/>
      <c r="C13" s="62"/>
      <c r="D13" s="63"/>
      <c r="E13"/>
      <c r="F13"/>
      <c r="G13"/>
    </row>
    <row r="14" spans="1:7" ht="15.5">
      <c r="A14" s="86" t="s">
        <v>15</v>
      </c>
      <c r="B14" s="87"/>
      <c r="C14" s="87"/>
      <c r="D14" s="88"/>
      <c r="E14"/>
      <c r="F14"/>
      <c r="G14"/>
    </row>
    <row r="15" spans="1:7" ht="14.5">
      <c r="A15" s="19"/>
      <c r="B15" s="53" t="s">
        <v>77</v>
      </c>
      <c r="C15" s="21"/>
      <c r="D15" s="22"/>
      <c r="E15"/>
      <c r="F15"/>
      <c r="G15"/>
    </row>
    <row r="16" spans="1:7" ht="14.5">
      <c r="A16" s="18" t="s">
        <v>41</v>
      </c>
      <c r="B16" s="54"/>
      <c r="C16" s="20"/>
      <c r="D16" s="23"/>
      <c r="E16"/>
      <c r="F16"/>
      <c r="G16"/>
    </row>
    <row r="17" spans="1:7" ht="14.5">
      <c r="A17" s="18" t="s">
        <v>42</v>
      </c>
      <c r="B17" s="56"/>
      <c r="C17" s="20"/>
      <c r="D17" s="23"/>
      <c r="E17"/>
      <c r="F17"/>
      <c r="G17"/>
    </row>
    <row r="18" spans="1:7" ht="14.5">
      <c r="A18" s="89"/>
      <c r="B18" s="89"/>
      <c r="C18" s="90"/>
      <c r="D18" s="90"/>
      <c r="E18"/>
      <c r="F18"/>
      <c r="G18"/>
    </row>
    <row r="19" spans="1:7" ht="15.5">
      <c r="A19" s="91" t="s">
        <v>43</v>
      </c>
      <c r="B19" s="91"/>
      <c r="C19" s="91"/>
      <c r="D19" s="91"/>
      <c r="E19"/>
      <c r="F19"/>
      <c r="G19"/>
    </row>
    <row r="20" spans="1:7" ht="18.75" customHeight="1">
      <c r="A20" s="44"/>
      <c r="B20" s="92" t="s">
        <v>27</v>
      </c>
      <c r="C20" s="93"/>
      <c r="D20" s="35"/>
      <c r="E20"/>
      <c r="F20"/>
      <c r="G20"/>
    </row>
    <row r="21" spans="1:7" ht="45" customHeight="1">
      <c r="A21" s="39"/>
      <c r="B21" s="17" t="s">
        <v>81</v>
      </c>
      <c r="C21" s="11" t="s">
        <v>71</v>
      </c>
      <c r="D21" s="36"/>
      <c r="E21"/>
      <c r="F21"/>
      <c r="G21"/>
    </row>
    <row r="22" spans="1:7" ht="14.5">
      <c r="A22" s="48" t="s">
        <v>44</v>
      </c>
      <c r="B22" s="57"/>
      <c r="C22" s="57"/>
      <c r="D22" s="37"/>
      <c r="E22"/>
      <c r="F22"/>
      <c r="G22"/>
    </row>
    <row r="23" spans="1:7" ht="13.5" customHeight="1">
      <c r="A23" s="94"/>
      <c r="B23" s="94"/>
      <c r="C23" s="94"/>
      <c r="D23" s="94"/>
      <c r="E23"/>
      <c r="F23"/>
      <c r="G23"/>
    </row>
    <row r="24" spans="1:7" ht="24" customHeight="1">
      <c r="A24" s="95" t="s">
        <v>28</v>
      </c>
      <c r="B24" s="96"/>
      <c r="C24" s="96"/>
      <c r="D24" s="96"/>
      <c r="E24"/>
      <c r="F24"/>
      <c r="G24"/>
    </row>
    <row r="25" spans="1:7" ht="29.15" customHeight="1">
      <c r="A25" s="97" t="s">
        <v>34</v>
      </c>
      <c r="B25" s="98"/>
      <c r="C25" s="98"/>
      <c r="D25" s="99"/>
      <c r="E25"/>
      <c r="F25"/>
      <c r="G25"/>
    </row>
    <row r="26" spans="1:7" ht="25" customHeight="1">
      <c r="A26" s="48" t="s">
        <v>30</v>
      </c>
      <c r="B26" s="48"/>
      <c r="C26" s="100"/>
      <c r="D26" s="101"/>
      <c r="E26"/>
      <c r="F26"/>
      <c r="G26"/>
    </row>
    <row r="27" spans="1:7" ht="40" customHeight="1">
      <c r="A27" s="102" t="s">
        <v>45</v>
      </c>
      <c r="B27" s="103"/>
      <c r="C27" s="103"/>
      <c r="D27" s="104"/>
      <c r="E27"/>
      <c r="F27"/>
      <c r="G27"/>
    </row>
    <row r="28" spans="1:7" ht="25" customHeight="1">
      <c r="A28" s="48" t="s">
        <v>31</v>
      </c>
      <c r="B28" s="48"/>
      <c r="C28" s="84"/>
      <c r="D28" s="85"/>
      <c r="E28"/>
      <c r="F28"/>
      <c r="G28"/>
    </row>
    <row r="29" spans="1:7" ht="40" customHeight="1">
      <c r="A29" s="105" t="s">
        <v>45</v>
      </c>
      <c r="B29" s="106"/>
      <c r="C29" s="106"/>
      <c r="D29" s="107"/>
      <c r="E29"/>
      <c r="F29"/>
      <c r="G29"/>
    </row>
    <row r="30" spans="1:7" ht="25" customHeight="1">
      <c r="A30" s="48" t="s">
        <v>32</v>
      </c>
      <c r="B30" s="48"/>
      <c r="C30" s="84"/>
      <c r="D30" s="85"/>
      <c r="E30"/>
      <c r="F30"/>
      <c r="G30"/>
    </row>
    <row r="31" spans="1:7" ht="40" customHeight="1">
      <c r="A31" s="105" t="s">
        <v>45</v>
      </c>
      <c r="B31" s="106"/>
      <c r="C31" s="106"/>
      <c r="D31" s="107"/>
      <c r="E31"/>
      <c r="F31"/>
      <c r="G31"/>
    </row>
    <row r="32" spans="1:7" ht="25" customHeight="1">
      <c r="A32" s="48" t="s">
        <v>46</v>
      </c>
      <c r="B32" s="48"/>
      <c r="C32" s="84"/>
      <c r="D32" s="85"/>
      <c r="E32" s="45"/>
      <c r="F32" s="6"/>
    </row>
    <row r="33" spans="1:5" ht="40" customHeight="1">
      <c r="A33" s="105" t="s">
        <v>45</v>
      </c>
      <c r="B33" s="106"/>
      <c r="C33" s="106"/>
      <c r="D33" s="107"/>
    </row>
    <row r="34" spans="1:5" s="8" customFormat="1" ht="25" customHeight="1">
      <c r="A34" s="48" t="s">
        <v>40</v>
      </c>
      <c r="B34" s="34" t="s">
        <v>35</v>
      </c>
      <c r="C34" s="84"/>
      <c r="D34" s="85"/>
    </row>
    <row r="35" spans="1:5" ht="40" customHeight="1">
      <c r="A35" s="105" t="s">
        <v>45</v>
      </c>
      <c r="B35" s="106"/>
      <c r="C35" s="106"/>
      <c r="D35" s="107"/>
    </row>
    <row r="36" spans="1:5" s="8" customFormat="1" ht="25" customHeight="1">
      <c r="A36" s="48" t="s">
        <v>37</v>
      </c>
      <c r="B36" s="48"/>
      <c r="C36" s="84"/>
      <c r="D36" s="85"/>
      <c r="E36" s="28"/>
    </row>
    <row r="37" spans="1:5" ht="40" customHeight="1">
      <c r="A37" s="105" t="s">
        <v>45</v>
      </c>
      <c r="B37" s="106"/>
      <c r="C37" s="106"/>
      <c r="D37" s="107"/>
    </row>
    <row r="38" spans="1:5" s="8" customFormat="1" ht="25" customHeight="1">
      <c r="A38" s="48" t="s">
        <v>36</v>
      </c>
      <c r="B38" s="48"/>
      <c r="C38" s="84"/>
      <c r="D38" s="85"/>
    </row>
    <row r="39" spans="1:5" s="8" customFormat="1" ht="40" customHeight="1">
      <c r="A39" s="105" t="s">
        <v>45</v>
      </c>
      <c r="B39" s="106"/>
      <c r="C39" s="106"/>
      <c r="D39" s="107"/>
    </row>
    <row r="40" spans="1:5" s="8" customFormat="1" ht="15.5">
      <c r="A40" s="110"/>
      <c r="B40" s="111"/>
      <c r="C40" s="111"/>
      <c r="D40" s="112"/>
    </row>
    <row r="41" spans="1:5" s="8" customFormat="1" ht="25" customHeight="1">
      <c r="A41" s="113" t="s">
        <v>39</v>
      </c>
      <c r="B41" s="109"/>
      <c r="C41" s="109"/>
      <c r="D41" s="109"/>
    </row>
    <row r="42" spans="1:5" s="8" customFormat="1" ht="40" customHeight="1">
      <c r="A42" s="108" t="s">
        <v>5</v>
      </c>
      <c r="B42" s="109"/>
      <c r="C42" s="109"/>
      <c r="D42" s="109"/>
      <c r="E42" s="28"/>
    </row>
    <row r="43" spans="1:5" s="8" customFormat="1" ht="24" customHeight="1">
      <c r="A43" s="110"/>
      <c r="B43" s="111"/>
      <c r="C43" s="111"/>
      <c r="D43" s="112"/>
      <c r="E43" s="28"/>
    </row>
    <row r="44" spans="1:5" s="8" customFormat="1" ht="25" customHeight="1">
      <c r="A44" s="109" t="s">
        <v>63</v>
      </c>
      <c r="B44" s="109"/>
      <c r="C44" s="109"/>
      <c r="D44" s="109"/>
    </row>
    <row r="45" spans="1:5" s="8" customFormat="1" ht="22" customHeight="1">
      <c r="A45" s="108" t="s">
        <v>26</v>
      </c>
      <c r="B45" s="109"/>
      <c r="C45" s="109"/>
      <c r="D45" s="109"/>
    </row>
    <row r="46" spans="1:5" s="8" customFormat="1" ht="15.5">
      <c r="A46" s="110"/>
      <c r="B46" s="111"/>
      <c r="C46" s="111"/>
      <c r="D46" s="112"/>
    </row>
    <row r="47" spans="1:5" s="8" customFormat="1" ht="22" customHeight="1">
      <c r="A47" s="115" t="s">
        <v>49</v>
      </c>
      <c r="B47" s="103"/>
      <c r="C47" s="103"/>
      <c r="D47" s="104"/>
    </row>
    <row r="48" spans="1:5" s="8" customFormat="1" ht="28" customHeight="1">
      <c r="A48" s="115" t="s">
        <v>25</v>
      </c>
      <c r="B48" s="103"/>
      <c r="C48" s="103"/>
      <c r="D48" s="104"/>
    </row>
    <row r="49" spans="1:4" s="8" customFormat="1" ht="14.15" customHeight="1">
      <c r="A49" s="116"/>
      <c r="B49" s="117"/>
      <c r="C49" s="117"/>
      <c r="D49" s="118"/>
    </row>
    <row r="50" spans="1:4" s="8" customFormat="1" ht="23.15" customHeight="1">
      <c r="A50" s="119" t="s">
        <v>24</v>
      </c>
      <c r="B50" s="120"/>
      <c r="C50" s="120"/>
      <c r="D50" s="121"/>
    </row>
    <row r="51" spans="1:4" s="8" customFormat="1" ht="25" customHeight="1">
      <c r="A51" s="109" t="s">
        <v>6</v>
      </c>
      <c r="B51" s="109"/>
      <c r="C51" s="109"/>
      <c r="D51" s="109"/>
    </row>
    <row r="52" spans="1:4" ht="40" customHeight="1">
      <c r="A52" s="122" t="s">
        <v>5</v>
      </c>
      <c r="B52" s="122"/>
      <c r="C52" s="122"/>
      <c r="D52" s="122"/>
    </row>
    <row r="53" spans="1:4" ht="23.15" customHeight="1">
      <c r="A53" s="123"/>
      <c r="B53" s="123"/>
      <c r="C53" s="123"/>
      <c r="D53" s="123"/>
    </row>
    <row r="54" spans="1:4" ht="23.15" customHeight="1">
      <c r="A54" s="114" t="s">
        <v>2</v>
      </c>
      <c r="B54" s="114"/>
      <c r="C54" s="114"/>
      <c r="D54" s="114"/>
    </row>
    <row r="55" spans="1:4" ht="23.15" customHeight="1">
      <c r="A55" s="132" t="s">
        <v>12</v>
      </c>
      <c r="B55" s="132"/>
      <c r="C55" s="132"/>
      <c r="D55" s="132"/>
    </row>
    <row r="56" spans="1:4" ht="26.15" customHeight="1">
      <c r="A56" s="133" t="s">
        <v>4</v>
      </c>
      <c r="B56" s="133"/>
      <c r="C56" s="133"/>
      <c r="D56" s="133"/>
    </row>
    <row r="57" spans="1:4">
      <c r="A57" s="134"/>
      <c r="B57" s="134"/>
      <c r="C57" s="134"/>
      <c r="D57" s="134"/>
    </row>
    <row r="58" spans="1:4">
      <c r="A58" s="133" t="s">
        <v>3</v>
      </c>
      <c r="B58" s="133"/>
      <c r="C58" s="133"/>
      <c r="D58" s="133"/>
    </row>
    <row r="59" spans="1:4">
      <c r="A59" s="134"/>
      <c r="B59" s="134"/>
      <c r="C59" s="134"/>
      <c r="D59" s="134"/>
    </row>
    <row r="60" spans="1:4" ht="137.15" customHeight="1">
      <c r="A60" s="133" t="s">
        <v>7</v>
      </c>
      <c r="B60" s="133"/>
      <c r="C60" s="133"/>
      <c r="D60" s="133"/>
    </row>
    <row r="61" spans="1:4" ht="15.5">
      <c r="A61" s="124"/>
      <c r="B61" s="124"/>
      <c r="C61" s="124"/>
      <c r="D61" s="124"/>
    </row>
    <row r="62" spans="1:4">
      <c r="A62" s="125" t="s">
        <v>8</v>
      </c>
      <c r="B62" s="126"/>
      <c r="C62" s="126"/>
      <c r="D62" s="127"/>
    </row>
    <row r="63" spans="1:4" ht="15.5">
      <c r="A63" s="128"/>
      <c r="B63" s="129"/>
      <c r="C63" s="129"/>
      <c r="D63" s="130"/>
    </row>
    <row r="64" spans="1:4">
      <c r="A64" s="131"/>
      <c r="B64" s="131"/>
      <c r="C64" s="131"/>
      <c r="D64" s="131"/>
    </row>
  </sheetData>
  <sheetProtection deleteColumns="0" deleteRows="0" selectLockedCells="1" selectUnlockedCells="1"/>
  <mergeCells count="58">
    <mergeCell ref="A61:D61"/>
    <mergeCell ref="A62:D62"/>
    <mergeCell ref="A63:D63"/>
    <mergeCell ref="A64:D64"/>
    <mergeCell ref="A55:D55"/>
    <mergeCell ref="A56:D56"/>
    <mergeCell ref="A57:D57"/>
    <mergeCell ref="A58:D58"/>
    <mergeCell ref="A59:D59"/>
    <mergeCell ref="A60:D60"/>
    <mergeCell ref="A54:D54"/>
    <mergeCell ref="A43:D43"/>
    <mergeCell ref="A44:D44"/>
    <mergeCell ref="A45:D45"/>
    <mergeCell ref="A46:D46"/>
    <mergeCell ref="A47:D47"/>
    <mergeCell ref="A48:D48"/>
    <mergeCell ref="A49:D49"/>
    <mergeCell ref="A50:D50"/>
    <mergeCell ref="A51:D51"/>
    <mergeCell ref="A52:D52"/>
    <mergeCell ref="A53:D53"/>
    <mergeCell ref="A42:D42"/>
    <mergeCell ref="A31:D31"/>
    <mergeCell ref="C32:D32"/>
    <mergeCell ref="A33:D33"/>
    <mergeCell ref="C34:D34"/>
    <mergeCell ref="A35:D35"/>
    <mergeCell ref="C36:D36"/>
    <mergeCell ref="A37:D37"/>
    <mergeCell ref="C38:D38"/>
    <mergeCell ref="A39:D39"/>
    <mergeCell ref="A40:D40"/>
    <mergeCell ref="A41:D41"/>
    <mergeCell ref="C30:D30"/>
    <mergeCell ref="A14:D14"/>
    <mergeCell ref="A18:D18"/>
    <mergeCell ref="A19:D19"/>
    <mergeCell ref="B20:C20"/>
    <mergeCell ref="A23:D23"/>
    <mergeCell ref="A24:D24"/>
    <mergeCell ref="A25:D25"/>
    <mergeCell ref="C26:D26"/>
    <mergeCell ref="A27:D27"/>
    <mergeCell ref="C28:D28"/>
    <mergeCell ref="A29:D29"/>
    <mergeCell ref="A13:D13"/>
    <mergeCell ref="C1:D1"/>
    <mergeCell ref="A2:D2"/>
    <mergeCell ref="A3:D3"/>
    <mergeCell ref="A4:D4"/>
    <mergeCell ref="A5:D5"/>
    <mergeCell ref="A6:D6"/>
    <mergeCell ref="A7:D7"/>
    <mergeCell ref="A8:D8"/>
    <mergeCell ref="A9:D9"/>
    <mergeCell ref="A10:D10"/>
    <mergeCell ref="C11:D12"/>
  </mergeCells>
  <pageMargins left="0.7" right="0.7" top="0.75" bottom="0.75" header="0.3" footer="0.3"/>
  <pageSetup orientation="portrait" horizontalDpi="1200" verticalDpi="1200" r:id="rId1"/>
  <drawing r:id="rId2"/>
  <extLst>
    <ext xmlns:x14="http://schemas.microsoft.com/office/spreadsheetml/2009/9/main" uri="{CCE6A557-97BC-4b89-ADB6-D9C93CAAB3DF}">
      <x14:dataValidations xmlns:xm="http://schemas.microsoft.com/office/excel/2006/main" count="1">
        <x14:dataValidation type="list" allowBlank="1" showInputMessage="1" showErrorMessage="1" xr:uid="{D506A7BB-A181-4920-A8CF-4CE1FA9CD21F}">
          <x14:formula1>
            <xm:f>'Reference Tables'!$A$1:$A$2</xm:f>
          </x14:formula1>
          <xm:sqref>B26 B28 B30 B32 B34 B36 B38</xm:sqref>
        </x14:dataValidation>
      </x14:dataValidations>
    </ext>
  </extLst>
</worksheet>
</file>

<file path=xl/worksheets/sheet2.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000-000000000000}">
  <dimension ref="A1:G64"/>
  <sheetViews>
    <sheetView zoomScaleNormal="100" workbookViewId="0">
      <selection activeCell="A21" sqref="A21"/>
    </sheetView>
  </sheetViews>
  <sheetFormatPr defaultColWidth="8" defaultRowHeight="13"/>
  <cols>
    <col min="1" max="1" width="67.453125" style="7" customWidth="1"/>
    <col min="2" max="2" width="17.1796875" style="3" customWidth="1"/>
    <col min="3" max="3" width="18.54296875" style="3" customWidth="1"/>
    <col min="4" max="4" width="28.54296875" style="3" customWidth="1"/>
    <col min="5" max="5" width="20" style="3" customWidth="1"/>
    <col min="6" max="6" width="11" style="3" customWidth="1"/>
    <col min="7" max="7" width="30.81640625" style="3" customWidth="1"/>
    <col min="8" max="16384" width="8" style="3"/>
  </cols>
  <sheetData>
    <row r="1" spans="1:7" s="13" customFormat="1" ht="18" customHeight="1">
      <c r="A1" s="12" t="s">
        <v>78</v>
      </c>
      <c r="B1" s="12"/>
      <c r="C1" s="64" t="s">
        <v>79</v>
      </c>
      <c r="D1" s="65"/>
      <c r="E1"/>
      <c r="F1"/>
      <c r="G1"/>
    </row>
    <row r="2" spans="1:7" s="1" customFormat="1" ht="56.25" customHeight="1">
      <c r="A2" s="66" t="s">
        <v>80</v>
      </c>
      <c r="B2" s="67"/>
      <c r="C2" s="67"/>
      <c r="D2" s="68"/>
      <c r="E2"/>
      <c r="F2"/>
      <c r="G2"/>
    </row>
    <row r="3" spans="1:7" s="1" customFormat="1" ht="19.5" customHeight="1">
      <c r="A3" s="69" t="s">
        <v>13</v>
      </c>
      <c r="B3" s="70"/>
      <c r="C3" s="70"/>
      <c r="D3" s="71"/>
      <c r="E3"/>
      <c r="F3"/>
      <c r="G3"/>
    </row>
    <row r="4" spans="1:7" s="1" customFormat="1" ht="15.75" customHeight="1">
      <c r="A4" s="72" t="s">
        <v>14</v>
      </c>
      <c r="B4" s="72"/>
      <c r="C4" s="72"/>
      <c r="D4" s="72"/>
      <c r="E4"/>
      <c r="F4"/>
      <c r="G4"/>
    </row>
    <row r="5" spans="1:7" s="1" customFormat="1" ht="14.25" customHeight="1">
      <c r="A5" s="73" t="s">
        <v>9</v>
      </c>
      <c r="B5" s="74"/>
      <c r="C5" s="74"/>
      <c r="D5" s="75"/>
      <c r="E5"/>
      <c r="F5"/>
      <c r="G5"/>
    </row>
    <row r="6" spans="1:7" s="2" customFormat="1" ht="14.25" customHeight="1">
      <c r="A6" s="73" t="s">
        <v>10</v>
      </c>
      <c r="B6" s="74"/>
      <c r="C6" s="74"/>
      <c r="D6" s="75"/>
      <c r="E6"/>
      <c r="F6"/>
      <c r="G6"/>
    </row>
    <row r="7" spans="1:7" s="2" customFormat="1" ht="15.75" customHeight="1">
      <c r="A7" s="73" t="s">
        <v>11</v>
      </c>
      <c r="B7" s="74"/>
      <c r="C7" s="74"/>
      <c r="D7" s="75"/>
      <c r="E7"/>
      <c r="F7"/>
      <c r="G7"/>
    </row>
    <row r="8" spans="1:7" s="2" customFormat="1" ht="21" customHeight="1">
      <c r="A8" s="76" t="s">
        <v>73</v>
      </c>
      <c r="B8" s="76"/>
      <c r="C8" s="76"/>
      <c r="D8" s="76"/>
      <c r="E8"/>
      <c r="F8"/>
      <c r="G8"/>
    </row>
    <row r="9" spans="1:7" s="2" customFormat="1" ht="15" customHeight="1">
      <c r="A9" s="77"/>
      <c r="B9" s="77"/>
      <c r="C9" s="77"/>
      <c r="D9" s="77"/>
      <c r="E9"/>
      <c r="F9"/>
      <c r="G9"/>
    </row>
    <row r="10" spans="1:7" s="2" customFormat="1" ht="15.75" customHeight="1">
      <c r="A10" s="78" t="s">
        <v>0</v>
      </c>
      <c r="B10" s="78"/>
      <c r="C10" s="79"/>
      <c r="D10" s="79"/>
      <c r="E10"/>
      <c r="F10"/>
      <c r="G10"/>
    </row>
    <row r="11" spans="1:7" s="2" customFormat="1" ht="26.15" customHeight="1">
      <c r="A11" s="10"/>
      <c r="B11" s="53" t="s">
        <v>76</v>
      </c>
      <c r="C11" s="49"/>
      <c r="D11" s="50"/>
      <c r="E11"/>
      <c r="F11"/>
      <c r="G11"/>
    </row>
    <row r="12" spans="1:7" s="2" customFormat="1" ht="15.75" customHeight="1">
      <c r="A12" s="9" t="s">
        <v>16</v>
      </c>
      <c r="B12" s="55"/>
      <c r="C12" s="51"/>
      <c r="D12" s="52"/>
      <c r="E12"/>
      <c r="F12"/>
      <c r="G12"/>
    </row>
    <row r="13" spans="1:7" ht="14.5">
      <c r="A13" s="60"/>
      <c r="B13" s="61"/>
      <c r="C13" s="62"/>
      <c r="D13" s="63"/>
      <c r="E13"/>
      <c r="F13"/>
      <c r="G13"/>
    </row>
    <row r="14" spans="1:7" ht="15.5">
      <c r="A14" s="86" t="s">
        <v>15</v>
      </c>
      <c r="B14" s="87"/>
      <c r="C14" s="87"/>
      <c r="D14" s="88"/>
      <c r="E14"/>
      <c r="F14"/>
      <c r="G14"/>
    </row>
    <row r="15" spans="1:7" s="15" customFormat="1" ht="14.5">
      <c r="A15" s="19"/>
      <c r="B15" s="53" t="s">
        <v>75</v>
      </c>
      <c r="C15" s="21"/>
      <c r="D15" s="22"/>
      <c r="E15"/>
      <c r="F15"/>
      <c r="G15"/>
    </row>
    <row r="16" spans="1:7" s="15" customFormat="1" ht="14.5">
      <c r="A16" s="18" t="s">
        <v>41</v>
      </c>
      <c r="B16" s="54"/>
      <c r="C16" s="20"/>
      <c r="D16" s="23"/>
      <c r="E16"/>
      <c r="F16"/>
      <c r="G16"/>
    </row>
    <row r="17" spans="1:7" s="15" customFormat="1" ht="14.5">
      <c r="A17" s="18" t="s">
        <v>42</v>
      </c>
      <c r="B17" s="56"/>
      <c r="C17" s="20"/>
      <c r="D17" s="23"/>
      <c r="E17"/>
      <c r="F17"/>
      <c r="G17"/>
    </row>
    <row r="18" spans="1:7" s="15" customFormat="1" ht="14.5">
      <c r="A18" s="89"/>
      <c r="B18" s="89"/>
      <c r="C18" s="90"/>
      <c r="D18" s="90"/>
      <c r="E18"/>
      <c r="F18"/>
      <c r="G18"/>
    </row>
    <row r="19" spans="1:7" s="15" customFormat="1" ht="15.5">
      <c r="A19" s="91" t="s">
        <v>43</v>
      </c>
      <c r="B19" s="91"/>
      <c r="C19" s="91"/>
      <c r="D19" s="91"/>
      <c r="E19"/>
      <c r="F19"/>
      <c r="G19"/>
    </row>
    <row r="20" spans="1:7" ht="21.75" customHeight="1">
      <c r="A20" s="44"/>
      <c r="B20" s="92" t="s">
        <v>27</v>
      </c>
      <c r="C20" s="93"/>
      <c r="D20" s="35"/>
      <c r="E20"/>
      <c r="F20"/>
      <c r="G20"/>
    </row>
    <row r="21" spans="1:7" ht="39" customHeight="1">
      <c r="A21" s="16"/>
      <c r="B21" s="17" t="s">
        <v>81</v>
      </c>
      <c r="C21" s="11" t="s">
        <v>71</v>
      </c>
      <c r="D21" s="36"/>
      <c r="E21"/>
      <c r="F21"/>
      <c r="G21"/>
    </row>
    <row r="22" spans="1:7" ht="14.5">
      <c r="A22" s="5" t="s">
        <v>44</v>
      </c>
      <c r="B22" s="57"/>
      <c r="C22" s="57"/>
      <c r="D22" s="37"/>
      <c r="E22"/>
      <c r="F22"/>
      <c r="G22"/>
    </row>
    <row r="23" spans="1:7" ht="13.5" customHeight="1">
      <c r="A23" s="94"/>
      <c r="B23" s="94"/>
      <c r="C23" s="94"/>
      <c r="D23" s="94"/>
      <c r="E23"/>
      <c r="F23"/>
      <c r="G23"/>
    </row>
    <row r="24" spans="1:7" ht="24" customHeight="1">
      <c r="A24" s="95" t="s">
        <v>28</v>
      </c>
      <c r="B24" s="96"/>
      <c r="C24" s="96"/>
      <c r="D24" s="96"/>
      <c r="E24"/>
      <c r="F24"/>
      <c r="G24"/>
    </row>
    <row r="25" spans="1:7" s="15" customFormat="1" ht="29.15" customHeight="1">
      <c r="A25" s="97" t="s">
        <v>34</v>
      </c>
      <c r="B25" s="98"/>
      <c r="C25" s="98"/>
      <c r="D25" s="99"/>
      <c r="E25"/>
      <c r="F25"/>
      <c r="G25"/>
    </row>
    <row r="26" spans="1:7" ht="25" customHeight="1">
      <c r="A26" s="24" t="s">
        <v>30</v>
      </c>
      <c r="B26" s="29"/>
      <c r="C26" s="100"/>
      <c r="D26" s="101"/>
      <c r="E26"/>
      <c r="F26"/>
      <c r="G26"/>
    </row>
    <row r="27" spans="1:7" s="15" customFormat="1" ht="40" customHeight="1">
      <c r="A27" s="102" t="s">
        <v>45</v>
      </c>
      <c r="B27" s="103"/>
      <c r="C27" s="103"/>
      <c r="D27" s="104"/>
      <c r="E27"/>
      <c r="F27"/>
      <c r="G27"/>
    </row>
    <row r="28" spans="1:7" ht="25" customHeight="1">
      <c r="A28" s="24" t="s">
        <v>31</v>
      </c>
      <c r="B28" s="24"/>
      <c r="C28" s="84"/>
      <c r="D28" s="85"/>
      <c r="E28"/>
      <c r="F28"/>
      <c r="G28"/>
    </row>
    <row r="29" spans="1:7" s="15" customFormat="1" ht="40" customHeight="1">
      <c r="A29" s="105" t="s">
        <v>45</v>
      </c>
      <c r="B29" s="106"/>
      <c r="C29" s="106"/>
      <c r="D29" s="107"/>
      <c r="E29"/>
      <c r="F29"/>
      <c r="G29"/>
    </row>
    <row r="30" spans="1:7" ht="25" customHeight="1">
      <c r="A30" s="24" t="s">
        <v>32</v>
      </c>
      <c r="B30" s="24"/>
      <c r="C30" s="84"/>
      <c r="D30" s="85"/>
      <c r="E30"/>
      <c r="F30"/>
      <c r="G30"/>
    </row>
    <row r="31" spans="1:7" s="15" customFormat="1" ht="40" customHeight="1">
      <c r="A31" s="105" t="s">
        <v>45</v>
      </c>
      <c r="B31" s="106"/>
      <c r="C31" s="106"/>
      <c r="D31" s="107"/>
      <c r="E31"/>
      <c r="F31"/>
      <c r="G31"/>
    </row>
    <row r="32" spans="1:7" ht="25" customHeight="1">
      <c r="A32" s="24" t="s">
        <v>46</v>
      </c>
      <c r="B32" s="24"/>
      <c r="C32" s="84"/>
      <c r="D32" s="85"/>
      <c r="E32" s="45"/>
      <c r="F32" s="6"/>
    </row>
    <row r="33" spans="1:5" ht="40" customHeight="1">
      <c r="A33" s="105" t="s">
        <v>45</v>
      </c>
      <c r="B33" s="106"/>
      <c r="C33" s="106"/>
      <c r="D33" s="107"/>
    </row>
    <row r="34" spans="1:5" s="8" customFormat="1" ht="25" customHeight="1">
      <c r="A34" s="24" t="s">
        <v>40</v>
      </c>
      <c r="B34" s="34" t="s">
        <v>35</v>
      </c>
      <c r="C34" s="84"/>
      <c r="D34" s="85"/>
    </row>
    <row r="35" spans="1:5" s="15" customFormat="1" ht="40" customHeight="1">
      <c r="A35" s="105" t="s">
        <v>45</v>
      </c>
      <c r="B35" s="106"/>
      <c r="C35" s="106"/>
      <c r="D35" s="107"/>
    </row>
    <row r="36" spans="1:5" s="8" customFormat="1" ht="25" customHeight="1">
      <c r="A36" s="29" t="s">
        <v>37</v>
      </c>
      <c r="B36" s="29"/>
      <c r="C36" s="84"/>
      <c r="D36" s="85"/>
      <c r="E36" s="28"/>
    </row>
    <row r="37" spans="1:5" s="15" customFormat="1" ht="40" customHeight="1">
      <c r="A37" s="105" t="s">
        <v>45</v>
      </c>
      <c r="B37" s="106"/>
      <c r="C37" s="106"/>
      <c r="D37" s="107"/>
    </row>
    <row r="38" spans="1:5" s="8" customFormat="1" ht="25" customHeight="1">
      <c r="A38" s="24" t="s">
        <v>36</v>
      </c>
      <c r="B38" s="24"/>
      <c r="C38" s="84"/>
      <c r="D38" s="85"/>
    </row>
    <row r="39" spans="1:5" s="8" customFormat="1" ht="40" customHeight="1">
      <c r="A39" s="105" t="s">
        <v>45</v>
      </c>
      <c r="B39" s="106"/>
      <c r="C39" s="106"/>
      <c r="D39" s="107"/>
    </row>
    <row r="40" spans="1:5" s="8" customFormat="1" ht="15.5">
      <c r="A40" s="110"/>
      <c r="B40" s="111"/>
      <c r="C40" s="111"/>
      <c r="D40" s="112"/>
    </row>
    <row r="41" spans="1:5" s="8" customFormat="1" ht="25" customHeight="1">
      <c r="A41" s="113" t="s">
        <v>39</v>
      </c>
      <c r="B41" s="109"/>
      <c r="C41" s="109"/>
      <c r="D41" s="109"/>
    </row>
    <row r="42" spans="1:5" s="8" customFormat="1" ht="40" customHeight="1">
      <c r="A42" s="108" t="s">
        <v>5</v>
      </c>
      <c r="B42" s="109"/>
      <c r="C42" s="109"/>
      <c r="D42" s="109"/>
      <c r="E42" s="28"/>
    </row>
    <row r="43" spans="1:5" s="8" customFormat="1" ht="24" customHeight="1">
      <c r="A43" s="110"/>
      <c r="B43" s="111"/>
      <c r="C43" s="111"/>
      <c r="D43" s="112"/>
      <c r="E43" s="28"/>
    </row>
    <row r="44" spans="1:5" s="8" customFormat="1" ht="25" customHeight="1">
      <c r="A44" s="109" t="s">
        <v>63</v>
      </c>
      <c r="B44" s="109"/>
      <c r="C44" s="109"/>
      <c r="D44" s="109"/>
    </row>
    <row r="45" spans="1:5" s="8" customFormat="1" ht="22" customHeight="1">
      <c r="A45" s="108" t="s">
        <v>26</v>
      </c>
      <c r="B45" s="109"/>
      <c r="C45" s="109"/>
      <c r="D45" s="109"/>
    </row>
    <row r="46" spans="1:5" s="8" customFormat="1" ht="15.5">
      <c r="A46" s="110"/>
      <c r="B46" s="111"/>
      <c r="C46" s="111"/>
      <c r="D46" s="112"/>
    </row>
    <row r="47" spans="1:5" s="8" customFormat="1" ht="22" customHeight="1">
      <c r="A47" s="115" t="s">
        <v>49</v>
      </c>
      <c r="B47" s="103"/>
      <c r="C47" s="103"/>
      <c r="D47" s="104"/>
    </row>
    <row r="48" spans="1:5" s="8" customFormat="1" ht="28" customHeight="1">
      <c r="A48" s="115" t="s">
        <v>25</v>
      </c>
      <c r="B48" s="103"/>
      <c r="C48" s="103"/>
      <c r="D48" s="104"/>
    </row>
    <row r="49" spans="1:4" s="8" customFormat="1" ht="14.15" customHeight="1">
      <c r="A49" s="116"/>
      <c r="B49" s="117"/>
      <c r="C49" s="117"/>
      <c r="D49" s="118"/>
    </row>
    <row r="50" spans="1:4" s="8" customFormat="1" ht="23.15" customHeight="1">
      <c r="A50" s="119" t="s">
        <v>24</v>
      </c>
      <c r="B50" s="120"/>
      <c r="C50" s="120"/>
      <c r="D50" s="121"/>
    </row>
    <row r="51" spans="1:4" s="8" customFormat="1" ht="25" customHeight="1">
      <c r="A51" s="109" t="s">
        <v>6</v>
      </c>
      <c r="B51" s="109"/>
      <c r="C51" s="109"/>
      <c r="D51" s="109"/>
    </row>
    <row r="52" spans="1:4" ht="40" customHeight="1">
      <c r="A52" s="122" t="s">
        <v>5</v>
      </c>
      <c r="B52" s="122"/>
      <c r="C52" s="122"/>
      <c r="D52" s="122"/>
    </row>
    <row r="53" spans="1:4" ht="23.15" customHeight="1">
      <c r="A53" s="123"/>
      <c r="B53" s="123"/>
      <c r="C53" s="123"/>
      <c r="D53" s="123"/>
    </row>
    <row r="54" spans="1:4" ht="23.15" customHeight="1">
      <c r="A54" s="114" t="s">
        <v>2</v>
      </c>
      <c r="B54" s="114"/>
      <c r="C54" s="114"/>
      <c r="D54" s="114"/>
    </row>
    <row r="55" spans="1:4" ht="23.15" customHeight="1">
      <c r="A55" s="132" t="s">
        <v>12</v>
      </c>
      <c r="B55" s="132"/>
      <c r="C55" s="132"/>
      <c r="D55" s="132"/>
    </row>
    <row r="56" spans="1:4" ht="26.15" customHeight="1">
      <c r="A56" s="133" t="s">
        <v>4</v>
      </c>
      <c r="B56" s="133"/>
      <c r="C56" s="133"/>
      <c r="D56" s="133"/>
    </row>
    <row r="57" spans="1:4">
      <c r="A57" s="134"/>
      <c r="B57" s="134"/>
      <c r="C57" s="134"/>
      <c r="D57" s="134"/>
    </row>
    <row r="58" spans="1:4">
      <c r="A58" s="133" t="s">
        <v>3</v>
      </c>
      <c r="B58" s="133"/>
      <c r="C58" s="133"/>
      <c r="D58" s="133"/>
    </row>
    <row r="59" spans="1:4">
      <c r="A59" s="134"/>
      <c r="B59" s="134"/>
      <c r="C59" s="134"/>
      <c r="D59" s="134"/>
    </row>
    <row r="60" spans="1:4" ht="137.15" customHeight="1">
      <c r="A60" s="133" t="s">
        <v>7</v>
      </c>
      <c r="B60" s="133"/>
      <c r="C60" s="133"/>
      <c r="D60" s="133"/>
    </row>
    <row r="61" spans="1:4" ht="15.5">
      <c r="A61" s="124"/>
      <c r="B61" s="124"/>
      <c r="C61" s="124"/>
      <c r="D61" s="124"/>
    </row>
    <row r="62" spans="1:4">
      <c r="A62" s="125" t="s">
        <v>8</v>
      </c>
      <c r="B62" s="126"/>
      <c r="C62" s="126"/>
      <c r="D62" s="127"/>
    </row>
    <row r="63" spans="1:4" ht="15.5">
      <c r="A63" s="128"/>
      <c r="B63" s="129"/>
      <c r="C63" s="129"/>
      <c r="D63" s="130"/>
    </row>
    <row r="64" spans="1:4">
      <c r="A64" s="131"/>
      <c r="B64" s="131"/>
      <c r="C64" s="131"/>
      <c r="D64" s="131"/>
    </row>
  </sheetData>
  <sheetProtection deleteColumns="0" deleteRows="0" selectLockedCells="1" selectUnlockedCells="1"/>
  <mergeCells count="57">
    <mergeCell ref="A48:D48"/>
    <mergeCell ref="A40:D40"/>
    <mergeCell ref="A46:D46"/>
    <mergeCell ref="C38:D38"/>
    <mergeCell ref="A33:D33"/>
    <mergeCell ref="A35:D35"/>
    <mergeCell ref="A37:D37"/>
    <mergeCell ref="C34:D34"/>
    <mergeCell ref="C36:D36"/>
    <mergeCell ref="A64:D64"/>
    <mergeCell ref="A62:D62"/>
    <mergeCell ref="A63:D63"/>
    <mergeCell ref="A3:D3"/>
    <mergeCell ref="A4:D4"/>
    <mergeCell ref="A5:D5"/>
    <mergeCell ref="A23:D23"/>
    <mergeCell ref="A8:D8"/>
    <mergeCell ref="A39:D39"/>
    <mergeCell ref="A43:D43"/>
    <mergeCell ref="A60:D60"/>
    <mergeCell ref="A61:D61"/>
    <mergeCell ref="A57:D57"/>
    <mergeCell ref="A59:D59"/>
    <mergeCell ref="A52:D52"/>
    <mergeCell ref="A53:D53"/>
    <mergeCell ref="A54:D54"/>
    <mergeCell ref="A55:D55"/>
    <mergeCell ref="A56:D56"/>
    <mergeCell ref="A58:D58"/>
    <mergeCell ref="A9:D9"/>
    <mergeCell ref="A14:D14"/>
    <mergeCell ref="A18:D18"/>
    <mergeCell ref="A13:D13"/>
    <mergeCell ref="A25:D25"/>
    <mergeCell ref="C26:D26"/>
    <mergeCell ref="A27:D27"/>
    <mergeCell ref="A29:D29"/>
    <mergeCell ref="C28:D28"/>
    <mergeCell ref="A31:D31"/>
    <mergeCell ref="C30:D30"/>
    <mergeCell ref="C32:D32"/>
    <mergeCell ref="C1:D1"/>
    <mergeCell ref="A51:D51"/>
    <mergeCell ref="A10:D10"/>
    <mergeCell ref="A49:D49"/>
    <mergeCell ref="A45:D45"/>
    <mergeCell ref="A7:D7"/>
    <mergeCell ref="A6:D6"/>
    <mergeCell ref="A19:D19"/>
    <mergeCell ref="A24:D24"/>
    <mergeCell ref="A50:D50"/>
    <mergeCell ref="A44:D44"/>
    <mergeCell ref="A41:D41"/>
    <mergeCell ref="A42:D42"/>
    <mergeCell ref="A2:D2"/>
    <mergeCell ref="B20:C20"/>
    <mergeCell ref="A47:D47"/>
  </mergeCells>
  <pageMargins left="0.7" right="0.7" top="0.75" bottom="0.75" header="0.3" footer="0.3"/>
  <pageSetup orientation="portrait" horizontalDpi="1200" verticalDpi="1200" r:id="rId1"/>
  <drawing r:id="rId2"/>
  <legacyDrawing r:id="rId3"/>
  <extLst>
    <ext xmlns:x14="http://schemas.microsoft.com/office/spreadsheetml/2009/9/main" uri="{CCE6A557-97BC-4b89-ADB6-D9C93CAAB3DF}">
      <x14:dataValidations xmlns:xm="http://schemas.microsoft.com/office/excel/2006/main" count="1">
        <x14:dataValidation type="list" allowBlank="1" showInputMessage="1" showErrorMessage="1" xr:uid="{E67F6EB3-7F22-0849-9D63-AF3AE81168F6}">
          <x14:formula1>
            <xm:f>'Reference Tables'!$A$1:$A$2</xm:f>
          </x14:formula1>
          <xm:sqref>B26 B28 B30 B32 B34 B36 B38</xm:sqref>
        </x14:dataValidation>
      </x14:dataValidations>
    </ext>
  </extLst>
</worksheet>
</file>

<file path=xl/worksheets/sheet3.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100-000000000000}">
  <dimension ref="A1:F62"/>
  <sheetViews>
    <sheetView tabSelected="1" topLeftCell="A11" zoomScaleNormal="100" workbookViewId="0">
      <selection activeCell="A22" sqref="A22"/>
    </sheetView>
  </sheetViews>
  <sheetFormatPr defaultColWidth="8.81640625" defaultRowHeight="14.5"/>
  <cols>
    <col min="1" max="1" width="67.453125" customWidth="1"/>
    <col min="2" max="2" width="17.1796875" customWidth="1"/>
    <col min="3" max="3" width="20.26953125" customWidth="1"/>
    <col min="4" max="4" width="27" customWidth="1"/>
    <col min="5" max="5" width="44.1796875" customWidth="1"/>
  </cols>
  <sheetData>
    <row r="1" spans="1:5" ht="15.5">
      <c r="A1" s="12" t="s">
        <v>78</v>
      </c>
      <c r="B1" s="12"/>
      <c r="C1" s="64" t="s">
        <v>79</v>
      </c>
      <c r="D1" s="65"/>
    </row>
    <row r="2" spans="1:5" ht="52.5" customHeight="1">
      <c r="A2" s="66" t="s">
        <v>80</v>
      </c>
      <c r="B2" s="67"/>
      <c r="C2" s="67"/>
      <c r="D2" s="68"/>
      <c r="E2" s="38"/>
    </row>
    <row r="3" spans="1:5" ht="18.5">
      <c r="A3" s="69" t="s">
        <v>13</v>
      </c>
      <c r="B3" s="70"/>
      <c r="C3" s="70"/>
      <c r="D3" s="71"/>
    </row>
    <row r="4" spans="1:5" ht="15.5">
      <c r="A4" s="72" t="s">
        <v>14</v>
      </c>
      <c r="B4" s="72"/>
      <c r="C4" s="72"/>
      <c r="D4" s="72"/>
    </row>
    <row r="5" spans="1:5" ht="15.5">
      <c r="A5" s="73" t="s">
        <v>9</v>
      </c>
      <c r="B5" s="74"/>
      <c r="C5" s="74"/>
      <c r="D5" s="75"/>
    </row>
    <row r="6" spans="1:5" ht="15.5">
      <c r="A6" s="73" t="s">
        <v>10</v>
      </c>
      <c r="B6" s="74"/>
      <c r="C6" s="74"/>
      <c r="D6" s="75"/>
    </row>
    <row r="7" spans="1:5" ht="15.5">
      <c r="A7" s="73" t="s">
        <v>11</v>
      </c>
      <c r="B7" s="74"/>
      <c r="C7" s="74"/>
      <c r="D7" s="75"/>
    </row>
    <row r="8" spans="1:5" ht="18.5">
      <c r="A8" s="76" t="s">
        <v>17</v>
      </c>
      <c r="B8" s="76"/>
      <c r="C8" s="76"/>
      <c r="D8" s="76"/>
    </row>
    <row r="9" spans="1:5">
      <c r="A9" s="77"/>
      <c r="B9" s="77"/>
      <c r="C9" s="77"/>
      <c r="D9" s="77"/>
    </row>
    <row r="10" spans="1:5" ht="15.5">
      <c r="A10" s="78" t="s">
        <v>0</v>
      </c>
      <c r="B10" s="78"/>
      <c r="C10" s="79"/>
      <c r="D10" s="79"/>
    </row>
    <row r="11" spans="1:5" ht="36.75" customHeight="1">
      <c r="A11" s="10"/>
      <c r="B11" s="53" t="s">
        <v>19</v>
      </c>
      <c r="C11" s="30"/>
      <c r="D11" s="31"/>
    </row>
    <row r="12" spans="1:5" ht="15" customHeight="1">
      <c r="A12" s="9" t="s">
        <v>16</v>
      </c>
      <c r="B12" s="55"/>
      <c r="C12" s="32"/>
      <c r="D12" s="33"/>
    </row>
    <row r="13" spans="1:5">
      <c r="A13" s="138"/>
      <c r="B13" s="62"/>
      <c r="C13" s="62"/>
      <c r="D13" s="63"/>
    </row>
    <row r="14" spans="1:5" ht="15.5">
      <c r="A14" s="86" t="s">
        <v>15</v>
      </c>
      <c r="B14" s="87"/>
      <c r="C14" s="87"/>
      <c r="D14" s="88"/>
    </row>
    <row r="15" spans="1:5" ht="33.75" customHeight="1">
      <c r="A15" s="19"/>
      <c r="B15" s="53" t="s">
        <v>22</v>
      </c>
      <c r="C15" s="21"/>
      <c r="D15" s="22"/>
    </row>
    <row r="16" spans="1:5">
      <c r="A16" s="18" t="s">
        <v>41</v>
      </c>
      <c r="B16" s="54"/>
      <c r="C16" s="20"/>
      <c r="D16" s="23"/>
    </row>
    <row r="17" spans="1:6">
      <c r="A17" s="89"/>
      <c r="B17" s="89"/>
      <c r="C17" s="90"/>
      <c r="D17" s="90"/>
    </row>
    <row r="18" spans="1:6" ht="15.5">
      <c r="A18" s="140" t="s">
        <v>21</v>
      </c>
      <c r="B18" s="141"/>
      <c r="C18" s="141"/>
      <c r="D18" s="142"/>
    </row>
    <row r="19" spans="1:6" ht="25.5" customHeight="1">
      <c r="A19" s="44"/>
      <c r="B19" s="92" t="s">
        <v>27</v>
      </c>
      <c r="C19" s="93"/>
      <c r="D19" s="35"/>
    </row>
    <row r="20" spans="1:6" ht="36.75" customHeight="1">
      <c r="A20" s="39"/>
      <c r="B20" s="17" t="s">
        <v>82</v>
      </c>
      <c r="C20" s="11" t="s">
        <v>71</v>
      </c>
      <c r="D20" s="36"/>
    </row>
    <row r="21" spans="1:6" ht="14" customHeight="1">
      <c r="A21" s="40" t="s">
        <v>44</v>
      </c>
      <c r="B21" s="57"/>
      <c r="C21" s="57"/>
      <c r="D21" s="37"/>
    </row>
    <row r="22" spans="1:6" ht="14" customHeight="1">
      <c r="A22" s="59" t="s">
        <v>84</v>
      </c>
      <c r="B22" s="57"/>
      <c r="C22" s="57"/>
      <c r="D22" s="37"/>
    </row>
    <row r="23" spans="1:6">
      <c r="A23" s="94"/>
      <c r="B23" s="94"/>
      <c r="C23" s="94"/>
      <c r="D23" s="94"/>
    </row>
    <row r="24" spans="1:6" ht="15.5">
      <c r="A24" s="95" t="s">
        <v>38</v>
      </c>
      <c r="B24" s="96"/>
      <c r="C24" s="96"/>
      <c r="D24" s="96"/>
    </row>
    <row r="25" spans="1:6">
      <c r="A25" s="143"/>
      <c r="B25" s="144"/>
      <c r="C25" s="144"/>
      <c r="D25" s="145"/>
    </row>
    <row r="26" spans="1:6" s="15" customFormat="1" ht="25" customHeight="1">
      <c r="A26" s="40" t="s">
        <v>52</v>
      </c>
      <c r="B26" s="40"/>
      <c r="C26" s="100"/>
      <c r="D26" s="101"/>
      <c r="E26" s="28"/>
      <c r="F26" s="4"/>
    </row>
    <row r="27" spans="1:6" s="15" customFormat="1" ht="40" customHeight="1">
      <c r="A27" s="102" t="s">
        <v>45</v>
      </c>
      <c r="B27" s="103"/>
      <c r="C27" s="103"/>
      <c r="D27" s="104"/>
      <c r="E27" s="28"/>
      <c r="F27" s="4"/>
    </row>
    <row r="28" spans="1:6" s="15" customFormat="1" ht="25" customHeight="1">
      <c r="A28" s="40" t="s">
        <v>53</v>
      </c>
      <c r="B28" s="40"/>
      <c r="C28" s="84"/>
      <c r="D28" s="85"/>
      <c r="E28" s="28"/>
      <c r="F28" s="4"/>
    </row>
    <row r="29" spans="1:6" s="15" customFormat="1" ht="40" customHeight="1">
      <c r="A29" s="105" t="s">
        <v>45</v>
      </c>
      <c r="B29" s="106"/>
      <c r="C29" s="106"/>
      <c r="D29" s="107"/>
      <c r="E29" s="28"/>
      <c r="F29" s="4"/>
    </row>
    <row r="30" spans="1:6" s="15" customFormat="1" ht="25" customHeight="1">
      <c r="A30" s="40" t="s">
        <v>54</v>
      </c>
      <c r="B30" s="40"/>
      <c r="C30" s="84"/>
      <c r="D30" s="85"/>
      <c r="F30" s="4"/>
    </row>
    <row r="31" spans="1:6" s="15" customFormat="1" ht="40" customHeight="1">
      <c r="A31" s="105" t="s">
        <v>45</v>
      </c>
      <c r="B31" s="106"/>
      <c r="C31" s="106"/>
      <c r="D31" s="107"/>
      <c r="E31" s="28"/>
      <c r="F31" s="4"/>
    </row>
    <row r="32" spans="1:6" s="15" customFormat="1" ht="25" customHeight="1">
      <c r="A32" s="40" t="s">
        <v>55</v>
      </c>
      <c r="B32" s="40"/>
      <c r="C32" s="84"/>
      <c r="D32" s="85"/>
      <c r="E32" s="45"/>
      <c r="F32" s="6"/>
    </row>
    <row r="33" spans="1:5" s="15" customFormat="1" ht="40" customHeight="1">
      <c r="A33" s="105" t="s">
        <v>45</v>
      </c>
      <c r="B33" s="106"/>
      <c r="C33" s="106"/>
      <c r="D33" s="107"/>
    </row>
    <row r="34" spans="1:5" s="8" customFormat="1" ht="25" customHeight="1">
      <c r="A34" s="40" t="s">
        <v>56</v>
      </c>
      <c r="B34" s="34" t="s">
        <v>35</v>
      </c>
      <c r="C34" s="84"/>
      <c r="D34" s="85"/>
    </row>
    <row r="35" spans="1:5" s="15" customFormat="1" ht="40" customHeight="1">
      <c r="A35" s="105" t="s">
        <v>45</v>
      </c>
      <c r="B35" s="106"/>
      <c r="C35" s="106"/>
      <c r="D35" s="107"/>
    </row>
    <row r="36" spans="1:5" s="8" customFormat="1" ht="25" customHeight="1">
      <c r="A36" s="40" t="s">
        <v>57</v>
      </c>
      <c r="B36" s="40"/>
      <c r="C36" s="84"/>
      <c r="D36" s="85"/>
      <c r="E36" s="28"/>
    </row>
    <row r="37" spans="1:5" s="15" customFormat="1" ht="40" customHeight="1">
      <c r="A37" s="105" t="s">
        <v>45</v>
      </c>
      <c r="B37" s="106"/>
      <c r="C37" s="106"/>
      <c r="D37" s="107"/>
    </row>
    <row r="38" spans="1:5" s="8" customFormat="1" ht="25" customHeight="1">
      <c r="A38" s="40" t="s">
        <v>58</v>
      </c>
      <c r="B38" s="40"/>
      <c r="C38" s="84"/>
      <c r="D38" s="85"/>
    </row>
    <row r="39" spans="1:5" s="8" customFormat="1" ht="59.15" customHeight="1">
      <c r="A39" s="105" t="s">
        <v>45</v>
      </c>
      <c r="B39" s="106"/>
      <c r="C39" s="106"/>
      <c r="D39" s="107"/>
    </row>
    <row r="40" spans="1:5" ht="17.149999999999999" customHeight="1">
      <c r="A40" s="110"/>
      <c r="B40" s="111"/>
      <c r="C40" s="111"/>
      <c r="D40" s="112"/>
    </row>
    <row r="41" spans="1:5" ht="25" customHeight="1">
      <c r="A41" s="135" t="s">
        <v>61</v>
      </c>
      <c r="B41" s="136"/>
      <c r="C41" s="136"/>
      <c r="D41" s="137"/>
    </row>
    <row r="42" spans="1:5" ht="41.15" customHeight="1">
      <c r="A42" s="108" t="s">
        <v>5</v>
      </c>
      <c r="B42" s="109"/>
      <c r="C42" s="109"/>
      <c r="D42" s="109"/>
    </row>
    <row r="43" spans="1:5">
      <c r="A43" s="110"/>
      <c r="B43" s="111"/>
      <c r="C43" s="111"/>
      <c r="D43" s="112"/>
    </row>
    <row r="44" spans="1:5" s="8" customFormat="1" ht="22" customHeight="1">
      <c r="A44" s="109" t="s">
        <v>50</v>
      </c>
      <c r="B44" s="109"/>
      <c r="C44" s="109"/>
      <c r="D44" s="109"/>
      <c r="E44" s="46"/>
    </row>
    <row r="45" spans="1:5" s="8" customFormat="1" ht="44.15" customHeight="1">
      <c r="A45" s="108" t="s">
        <v>5</v>
      </c>
      <c r="B45" s="109"/>
      <c r="C45" s="109"/>
      <c r="D45" s="109"/>
      <c r="E45"/>
    </row>
    <row r="46" spans="1:5">
      <c r="A46" s="110"/>
      <c r="B46" s="111"/>
      <c r="C46" s="111"/>
      <c r="D46" s="112"/>
    </row>
    <row r="47" spans="1:5" ht="15.5">
      <c r="A47" s="102" t="s">
        <v>51</v>
      </c>
      <c r="B47" s="103"/>
      <c r="C47" s="103"/>
      <c r="D47" s="104"/>
      <c r="E47" s="8"/>
    </row>
    <row r="48" spans="1:5" ht="15.5">
      <c r="A48" s="26" t="s">
        <v>25</v>
      </c>
      <c r="B48" s="25"/>
      <c r="C48" s="25"/>
      <c r="D48" s="27"/>
      <c r="E48" s="8"/>
    </row>
    <row r="49" spans="1:4" ht="30" customHeight="1">
      <c r="A49" s="139"/>
      <c r="B49" s="139"/>
      <c r="C49" s="139"/>
      <c r="D49" s="139"/>
    </row>
    <row r="50" spans="1:4" ht="15.5">
      <c r="A50" s="95" t="s">
        <v>1</v>
      </c>
      <c r="B50" s="95"/>
      <c r="C50" s="95"/>
      <c r="D50" s="95"/>
    </row>
    <row r="51" spans="1:4">
      <c r="A51" s="109" t="s">
        <v>6</v>
      </c>
      <c r="B51" s="109"/>
      <c r="C51" s="109"/>
      <c r="D51" s="109"/>
    </row>
    <row r="52" spans="1:4" ht="22" customHeight="1">
      <c r="A52" s="122" t="s">
        <v>5</v>
      </c>
      <c r="B52" s="122"/>
      <c r="C52" s="122"/>
      <c r="D52" s="122"/>
    </row>
    <row r="53" spans="1:4" ht="15.5">
      <c r="A53" s="123"/>
      <c r="B53" s="123"/>
      <c r="C53" s="123"/>
      <c r="D53" s="123"/>
    </row>
    <row r="54" spans="1:4" ht="15.5">
      <c r="A54" s="114" t="s">
        <v>2</v>
      </c>
      <c r="B54" s="114"/>
      <c r="C54" s="114"/>
      <c r="D54" s="114"/>
    </row>
    <row r="55" spans="1:4" ht="32.15" customHeight="1">
      <c r="A55" s="132" t="s">
        <v>12</v>
      </c>
      <c r="B55" s="132"/>
      <c r="C55" s="132"/>
      <c r="D55" s="132"/>
    </row>
    <row r="56" spans="1:4">
      <c r="A56" s="133" t="s">
        <v>4</v>
      </c>
      <c r="B56" s="133"/>
      <c r="C56" s="133"/>
      <c r="D56" s="133"/>
    </row>
    <row r="57" spans="1:4" ht="21" customHeight="1">
      <c r="A57" s="134"/>
      <c r="B57" s="134"/>
      <c r="C57" s="134"/>
      <c r="D57" s="134"/>
    </row>
    <row r="58" spans="1:4">
      <c r="A58" s="133" t="s">
        <v>3</v>
      </c>
      <c r="B58" s="133"/>
      <c r="C58" s="133"/>
      <c r="D58" s="133"/>
    </row>
    <row r="59" spans="1:4">
      <c r="A59" s="134"/>
      <c r="B59" s="134"/>
      <c r="C59" s="134"/>
      <c r="D59" s="134"/>
    </row>
    <row r="60" spans="1:4" ht="114" customHeight="1">
      <c r="A60" s="133" t="s">
        <v>7</v>
      </c>
      <c r="B60" s="133"/>
      <c r="C60" s="133"/>
      <c r="D60" s="133"/>
    </row>
    <row r="61" spans="1:4" ht="15.5">
      <c r="A61" s="124"/>
      <c r="B61" s="124"/>
      <c r="C61" s="124"/>
      <c r="D61" s="124"/>
    </row>
    <row r="62" spans="1:4">
      <c r="A62" s="125" t="s">
        <v>8</v>
      </c>
      <c r="B62" s="126"/>
      <c r="C62" s="126"/>
      <c r="D62" s="127"/>
    </row>
  </sheetData>
  <mergeCells count="54">
    <mergeCell ref="A37:D37"/>
    <mergeCell ref="C38:D38"/>
    <mergeCell ref="A39:D39"/>
    <mergeCell ref="A40:D40"/>
    <mergeCell ref="C32:D32"/>
    <mergeCell ref="A33:D33"/>
    <mergeCell ref="C34:D34"/>
    <mergeCell ref="A35:D35"/>
    <mergeCell ref="C36:D36"/>
    <mergeCell ref="A27:D27"/>
    <mergeCell ref="C28:D28"/>
    <mergeCell ref="A29:D29"/>
    <mergeCell ref="C30:D30"/>
    <mergeCell ref="A31:D31"/>
    <mergeCell ref="A17:D17"/>
    <mergeCell ref="A58:D58"/>
    <mergeCell ref="A46:D46"/>
    <mergeCell ref="A50:D50"/>
    <mergeCell ref="A51:D51"/>
    <mergeCell ref="A49:D49"/>
    <mergeCell ref="A52:D52"/>
    <mergeCell ref="A53:D53"/>
    <mergeCell ref="A45:D45"/>
    <mergeCell ref="A18:D18"/>
    <mergeCell ref="A23:D23"/>
    <mergeCell ref="A24:D24"/>
    <mergeCell ref="A25:D25"/>
    <mergeCell ref="A44:D44"/>
    <mergeCell ref="A47:D47"/>
    <mergeCell ref="C26:D26"/>
    <mergeCell ref="A59:D59"/>
    <mergeCell ref="A60:D60"/>
    <mergeCell ref="A61:D61"/>
    <mergeCell ref="A62:D62"/>
    <mergeCell ref="A54:D54"/>
    <mergeCell ref="A55:D55"/>
    <mergeCell ref="A56:D56"/>
    <mergeCell ref="A57:D57"/>
    <mergeCell ref="A41:D41"/>
    <mergeCell ref="A42:D42"/>
    <mergeCell ref="A43:D43"/>
    <mergeCell ref="B19:C19"/>
    <mergeCell ref="C1:D1"/>
    <mergeCell ref="A2:D2"/>
    <mergeCell ref="A3:D3"/>
    <mergeCell ref="A4:D4"/>
    <mergeCell ref="A5:D5"/>
    <mergeCell ref="A6:D6"/>
    <mergeCell ref="A7:D7"/>
    <mergeCell ref="A8:D8"/>
    <mergeCell ref="A9:D9"/>
    <mergeCell ref="A10:D10"/>
    <mergeCell ref="A13:D13"/>
    <mergeCell ref="A14:D14"/>
  </mergeCells>
  <pageMargins left="0.7" right="0.7" top="0.75" bottom="0.75" header="0.3" footer="0.3"/>
  <pageSetup orientation="portrait" horizontalDpi="1200" verticalDpi="1200" r:id="rId1"/>
  <drawing r:id="rId2"/>
  <legacyDrawing r:id="rId3"/>
  <extLst>
    <ext xmlns:x14="http://schemas.microsoft.com/office/spreadsheetml/2009/9/main" uri="{CCE6A557-97BC-4b89-ADB6-D9C93CAAB3DF}">
      <x14:dataValidations xmlns:xm="http://schemas.microsoft.com/office/excel/2006/main" count="1">
        <x14:dataValidation type="list" allowBlank="1" showInputMessage="1" showErrorMessage="1" xr:uid="{45980D76-38CE-2043-9805-43E685A87CF0}">
          <x14:formula1>
            <xm:f>'Reference Tables'!$A$1:$A$2</xm:f>
          </x14:formula1>
          <xm:sqref>B26 B28 B30 B32 B34 B36 B38</xm:sqref>
        </x14:dataValidation>
      </x14:dataValidations>
    </ext>
  </extLst>
</worksheet>
</file>

<file path=xl/worksheets/sheet4.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200-000000000000}">
  <dimension ref="A1:F67"/>
  <sheetViews>
    <sheetView zoomScaleNormal="100" workbookViewId="0">
      <selection activeCell="C22" sqref="C22"/>
    </sheetView>
  </sheetViews>
  <sheetFormatPr defaultColWidth="8.81640625" defaultRowHeight="14.5"/>
  <cols>
    <col min="1" max="1" width="67.453125" customWidth="1"/>
    <col min="2" max="2" width="17.26953125" customWidth="1"/>
    <col min="3" max="3" width="19.7265625" customWidth="1"/>
    <col min="4" max="4" width="27.81640625" customWidth="1"/>
  </cols>
  <sheetData>
    <row r="1" spans="1:4" ht="15.5">
      <c r="A1" s="12" t="s">
        <v>78</v>
      </c>
      <c r="B1" s="12"/>
      <c r="C1" s="64" t="s">
        <v>79</v>
      </c>
      <c r="D1" s="65"/>
    </row>
    <row r="2" spans="1:4" ht="54.75" customHeight="1">
      <c r="A2" s="66" t="s">
        <v>80</v>
      </c>
      <c r="B2" s="67"/>
      <c r="C2" s="67"/>
      <c r="D2" s="68"/>
    </row>
    <row r="3" spans="1:4" ht="18.5">
      <c r="A3" s="69" t="s">
        <v>13</v>
      </c>
      <c r="B3" s="70"/>
      <c r="C3" s="70"/>
      <c r="D3" s="71"/>
    </row>
    <row r="4" spans="1:4" ht="15.5">
      <c r="A4" s="72" t="s">
        <v>14</v>
      </c>
      <c r="B4" s="72"/>
      <c r="C4" s="72"/>
      <c r="D4" s="72"/>
    </row>
    <row r="5" spans="1:4" ht="15.5">
      <c r="A5" s="73" t="s">
        <v>9</v>
      </c>
      <c r="B5" s="74"/>
      <c r="C5" s="74"/>
      <c r="D5" s="75"/>
    </row>
    <row r="6" spans="1:4" ht="15.5">
      <c r="A6" s="73" t="s">
        <v>10</v>
      </c>
      <c r="B6" s="74"/>
      <c r="C6" s="74"/>
      <c r="D6" s="75"/>
    </row>
    <row r="7" spans="1:4" ht="15.5">
      <c r="A7" s="73" t="s">
        <v>11</v>
      </c>
      <c r="B7" s="74"/>
      <c r="C7" s="74"/>
      <c r="D7" s="75"/>
    </row>
    <row r="8" spans="1:4" ht="18.5">
      <c r="A8" s="76" t="s">
        <v>18</v>
      </c>
      <c r="B8" s="76"/>
      <c r="C8" s="76"/>
      <c r="D8" s="76"/>
    </row>
    <row r="9" spans="1:4">
      <c r="A9" s="77"/>
      <c r="B9" s="77"/>
      <c r="C9" s="77"/>
      <c r="D9" s="77"/>
    </row>
    <row r="10" spans="1:4" ht="15.5">
      <c r="A10" s="78" t="s">
        <v>0</v>
      </c>
      <c r="B10" s="78"/>
      <c r="C10" s="79"/>
      <c r="D10" s="79"/>
    </row>
    <row r="11" spans="1:4" ht="26.15" customHeight="1">
      <c r="A11" s="10"/>
      <c r="B11" s="53" t="s">
        <v>20</v>
      </c>
      <c r="C11" s="30"/>
      <c r="D11" s="31"/>
    </row>
    <row r="12" spans="1:4" ht="15" customHeight="1">
      <c r="A12" s="9" t="s">
        <v>16</v>
      </c>
      <c r="B12" s="55"/>
      <c r="C12" s="32"/>
      <c r="D12" s="33"/>
    </row>
    <row r="13" spans="1:4">
      <c r="A13" s="60"/>
      <c r="B13" s="61"/>
      <c r="C13" s="62"/>
      <c r="D13" s="63"/>
    </row>
    <row r="14" spans="1:4" ht="15.5">
      <c r="A14" s="86" t="s">
        <v>15</v>
      </c>
      <c r="B14" s="87"/>
      <c r="C14" s="87"/>
      <c r="D14" s="88"/>
    </row>
    <row r="15" spans="1:4">
      <c r="A15" s="19"/>
      <c r="B15" s="53" t="s">
        <v>23</v>
      </c>
      <c r="C15" s="21"/>
      <c r="D15" s="22"/>
    </row>
    <row r="16" spans="1:4">
      <c r="A16" s="18" t="s">
        <v>41</v>
      </c>
      <c r="B16" s="54"/>
      <c r="C16" s="20"/>
      <c r="D16" s="23"/>
    </row>
    <row r="17" spans="1:6">
      <c r="A17" s="18" t="s">
        <v>42</v>
      </c>
      <c r="B17" s="56"/>
      <c r="C17" s="20"/>
      <c r="D17" s="23"/>
    </row>
    <row r="18" spans="1:6">
      <c r="A18" s="89"/>
      <c r="B18" s="89"/>
      <c r="C18" s="90"/>
      <c r="D18" s="90"/>
    </row>
    <row r="19" spans="1:6" ht="15.5">
      <c r="A19" s="91" t="s">
        <v>21</v>
      </c>
      <c r="B19" s="91"/>
      <c r="C19" s="91"/>
      <c r="D19" s="91"/>
    </row>
    <row r="20" spans="1:6" ht="24.75" customHeight="1">
      <c r="A20" s="44"/>
      <c r="B20" s="92" t="s">
        <v>27</v>
      </c>
      <c r="C20" s="93"/>
      <c r="D20" s="35"/>
    </row>
    <row r="21" spans="1:6" ht="34.5" customHeight="1">
      <c r="A21" s="39"/>
      <c r="B21" s="17" t="s">
        <v>83</v>
      </c>
      <c r="C21" s="11" t="s">
        <v>71</v>
      </c>
      <c r="D21" s="36"/>
    </row>
    <row r="22" spans="1:6">
      <c r="A22" s="40" t="s">
        <v>44</v>
      </c>
      <c r="B22" s="57"/>
      <c r="C22" s="58"/>
      <c r="D22" s="37"/>
    </row>
    <row r="23" spans="1:6">
      <c r="A23" s="94"/>
      <c r="B23" s="94"/>
      <c r="C23" s="94"/>
      <c r="D23" s="94"/>
    </row>
    <row r="24" spans="1:6" ht="15.5">
      <c r="A24" s="95" t="s">
        <v>38</v>
      </c>
      <c r="B24" s="96"/>
      <c r="C24" s="96"/>
      <c r="D24" s="96"/>
    </row>
    <row r="25" spans="1:6">
      <c r="A25" s="143"/>
      <c r="B25" s="144"/>
      <c r="C25" s="144"/>
      <c r="D25" s="145"/>
      <c r="E25" s="46"/>
    </row>
    <row r="26" spans="1:6">
      <c r="A26" s="146" t="s">
        <v>64</v>
      </c>
      <c r="B26" s="106"/>
      <c r="C26" s="106"/>
      <c r="D26" s="147"/>
      <c r="E26" s="15"/>
      <c r="F26" s="41"/>
    </row>
    <row r="27" spans="1:6" ht="41.15" customHeight="1">
      <c r="A27" s="146" t="s">
        <v>45</v>
      </c>
      <c r="B27" s="152"/>
      <c r="C27" s="152"/>
      <c r="D27" s="153"/>
      <c r="E27" s="15"/>
      <c r="F27" s="41"/>
    </row>
    <row r="28" spans="1:6">
      <c r="A28" s="146" t="s">
        <v>65</v>
      </c>
      <c r="B28" s="103"/>
      <c r="C28" s="103"/>
      <c r="D28" s="148"/>
      <c r="E28" s="15"/>
      <c r="F28" s="41"/>
    </row>
    <row r="29" spans="1:6" ht="40" customHeight="1">
      <c r="A29" s="149" t="s">
        <v>45</v>
      </c>
      <c r="B29" s="150"/>
      <c r="C29" s="150"/>
      <c r="D29" s="151"/>
      <c r="E29" s="15"/>
      <c r="F29" s="41"/>
    </row>
    <row r="30" spans="1:6">
      <c r="A30" s="146" t="s">
        <v>66</v>
      </c>
      <c r="B30" s="103"/>
      <c r="C30" s="103"/>
      <c r="D30" s="148"/>
      <c r="E30" s="15"/>
      <c r="F30" s="41"/>
    </row>
    <row r="31" spans="1:6" ht="40" customHeight="1">
      <c r="A31" s="149" t="s">
        <v>45</v>
      </c>
      <c r="B31" s="150"/>
      <c r="C31" s="150"/>
      <c r="D31" s="151"/>
      <c r="E31" s="15"/>
      <c r="F31" s="41"/>
    </row>
    <row r="32" spans="1:6">
      <c r="A32" s="146" t="s">
        <v>62</v>
      </c>
      <c r="B32" s="103"/>
      <c r="C32" s="103"/>
      <c r="D32" s="148"/>
      <c r="E32" s="47"/>
      <c r="F32" s="42"/>
    </row>
    <row r="33" spans="1:6" ht="41.15" customHeight="1">
      <c r="A33" s="149" t="s">
        <v>45</v>
      </c>
      <c r="B33" s="150"/>
      <c r="C33" s="150"/>
      <c r="D33" s="151"/>
      <c r="E33" s="15"/>
      <c r="F33" s="15"/>
    </row>
    <row r="34" spans="1:6" ht="15.5">
      <c r="A34" s="146" t="s">
        <v>67</v>
      </c>
      <c r="B34" s="106"/>
      <c r="C34" s="106"/>
      <c r="D34" s="147"/>
      <c r="E34" s="8"/>
      <c r="F34" s="8"/>
    </row>
    <row r="35" spans="1:6" ht="39" customHeight="1">
      <c r="A35" s="149" t="s">
        <v>45</v>
      </c>
      <c r="B35" s="150"/>
      <c r="C35" s="150"/>
      <c r="D35" s="151"/>
      <c r="E35" s="15"/>
      <c r="F35" s="15"/>
    </row>
    <row r="36" spans="1:6" ht="15.5">
      <c r="A36" s="146" t="s">
        <v>68</v>
      </c>
      <c r="B36" s="103"/>
      <c r="C36" s="103"/>
      <c r="D36" s="148"/>
      <c r="E36" s="15"/>
      <c r="F36" s="8"/>
    </row>
    <row r="37" spans="1:6" ht="40" customHeight="1">
      <c r="A37" s="149" t="s">
        <v>45</v>
      </c>
      <c r="B37" s="150"/>
      <c r="C37" s="150"/>
      <c r="D37" s="151"/>
      <c r="E37" s="15"/>
      <c r="F37" s="15"/>
    </row>
    <row r="38" spans="1:6" ht="15.5">
      <c r="A38" s="146" t="s">
        <v>69</v>
      </c>
      <c r="B38" s="103"/>
      <c r="C38" s="103"/>
      <c r="D38" s="148"/>
      <c r="E38" s="8"/>
      <c r="F38" s="8"/>
    </row>
    <row r="39" spans="1:6" ht="40" customHeight="1">
      <c r="A39" s="149" t="s">
        <v>45</v>
      </c>
      <c r="B39" s="150"/>
      <c r="C39" s="150"/>
      <c r="D39" s="151"/>
      <c r="E39" s="8"/>
      <c r="F39" s="8"/>
    </row>
    <row r="40" spans="1:6">
      <c r="A40" s="154"/>
      <c r="B40" s="155"/>
      <c r="C40" s="155"/>
      <c r="D40" s="156"/>
      <c r="E40" s="43"/>
      <c r="F40" s="43"/>
    </row>
    <row r="41" spans="1:6" ht="21" customHeight="1">
      <c r="A41" s="135" t="s">
        <v>59</v>
      </c>
      <c r="B41" s="136"/>
      <c r="C41" s="136"/>
      <c r="D41" s="137"/>
    </row>
    <row r="42" spans="1:6" ht="40" customHeight="1">
      <c r="A42" s="108" t="s">
        <v>5</v>
      </c>
      <c r="B42" s="109"/>
      <c r="C42" s="109"/>
      <c r="D42" s="109"/>
    </row>
    <row r="43" spans="1:6">
      <c r="A43" s="110"/>
      <c r="B43" s="111"/>
      <c r="C43" s="111"/>
      <c r="D43" s="112"/>
    </row>
    <row r="44" spans="1:6" ht="24" customHeight="1">
      <c r="A44" s="109" t="s">
        <v>47</v>
      </c>
      <c r="B44" s="109"/>
      <c r="C44" s="109"/>
      <c r="D44" s="109"/>
    </row>
    <row r="45" spans="1:6" ht="40" customHeight="1">
      <c r="A45" s="108" t="s">
        <v>5</v>
      </c>
      <c r="B45" s="109"/>
      <c r="C45" s="109"/>
      <c r="D45" s="109"/>
    </row>
    <row r="46" spans="1:6">
      <c r="A46" s="110"/>
      <c r="B46" s="111"/>
      <c r="C46" s="111"/>
      <c r="D46" s="112"/>
    </row>
    <row r="47" spans="1:6" ht="24" customHeight="1">
      <c r="A47" s="109" t="s">
        <v>70</v>
      </c>
      <c r="B47" s="109"/>
      <c r="C47" s="109"/>
      <c r="D47" s="109"/>
    </row>
    <row r="48" spans="1:6" ht="40" customHeight="1">
      <c r="A48" s="108" t="s">
        <v>5</v>
      </c>
      <c r="B48" s="109"/>
      <c r="C48" s="109"/>
      <c r="D48" s="109"/>
    </row>
    <row r="49" spans="1:4" s="8" customFormat="1" ht="16" customHeight="1">
      <c r="A49" s="110"/>
      <c r="B49" s="111"/>
      <c r="C49" s="111"/>
      <c r="D49" s="112"/>
    </row>
    <row r="50" spans="1:4" s="8" customFormat="1" ht="22" customHeight="1">
      <c r="A50" s="102" t="s">
        <v>48</v>
      </c>
      <c r="B50" s="103"/>
      <c r="C50" s="103"/>
      <c r="D50" s="104"/>
    </row>
    <row r="51" spans="1:4" s="8" customFormat="1" ht="40" customHeight="1">
      <c r="A51" s="26" t="s">
        <v>25</v>
      </c>
      <c r="B51" s="25"/>
      <c r="C51" s="25"/>
      <c r="D51" s="27"/>
    </row>
    <row r="52" spans="1:4" s="8" customFormat="1" ht="22" customHeight="1">
      <c r="A52" s="26" t="s">
        <v>60</v>
      </c>
      <c r="B52" s="25"/>
      <c r="C52" s="25"/>
      <c r="D52" s="27"/>
    </row>
    <row r="53" spans="1:4" s="8" customFormat="1" ht="40" customHeight="1">
      <c r="A53" s="26" t="s">
        <v>25</v>
      </c>
      <c r="B53" s="25"/>
      <c r="C53" s="25"/>
      <c r="D53" s="27"/>
    </row>
    <row r="54" spans="1:4">
      <c r="A54" s="139"/>
      <c r="B54" s="139"/>
      <c r="C54" s="139"/>
      <c r="D54" s="139"/>
    </row>
    <row r="55" spans="1:4" ht="15.5">
      <c r="A55" s="95" t="s">
        <v>1</v>
      </c>
      <c r="B55" s="95"/>
      <c r="C55" s="95"/>
      <c r="D55" s="95"/>
    </row>
    <row r="56" spans="1:4">
      <c r="A56" s="109" t="s">
        <v>6</v>
      </c>
      <c r="B56" s="109"/>
      <c r="C56" s="109"/>
      <c r="D56" s="109"/>
    </row>
    <row r="57" spans="1:4" ht="31.5" customHeight="1">
      <c r="A57" s="122" t="s">
        <v>5</v>
      </c>
      <c r="B57" s="122"/>
      <c r="C57" s="122"/>
      <c r="D57" s="122"/>
    </row>
    <row r="58" spans="1:4" ht="15.5">
      <c r="A58" s="123"/>
      <c r="B58" s="123"/>
      <c r="C58" s="123"/>
      <c r="D58" s="123"/>
    </row>
    <row r="59" spans="1:4" ht="15.5">
      <c r="A59" s="114" t="s">
        <v>2</v>
      </c>
      <c r="B59" s="114"/>
      <c r="C59" s="114"/>
      <c r="D59" s="114"/>
    </row>
    <row r="60" spans="1:4" ht="21" customHeight="1">
      <c r="A60" s="132" t="s">
        <v>12</v>
      </c>
      <c r="B60" s="132"/>
      <c r="C60" s="132"/>
      <c r="D60" s="132"/>
    </row>
    <row r="61" spans="1:4">
      <c r="A61" s="133" t="s">
        <v>4</v>
      </c>
      <c r="B61" s="133"/>
      <c r="C61" s="133"/>
      <c r="D61" s="133"/>
    </row>
    <row r="62" spans="1:4">
      <c r="A62" s="134"/>
      <c r="B62" s="134"/>
      <c r="C62" s="134"/>
      <c r="D62" s="134"/>
    </row>
    <row r="63" spans="1:4">
      <c r="A63" s="133" t="s">
        <v>3</v>
      </c>
      <c r="B63" s="133"/>
      <c r="C63" s="133"/>
      <c r="D63" s="133"/>
    </row>
    <row r="64" spans="1:4">
      <c r="A64" s="134"/>
      <c r="B64" s="134"/>
      <c r="C64" s="134"/>
      <c r="D64" s="134"/>
    </row>
    <row r="65" spans="1:4" ht="120" customHeight="1">
      <c r="A65" s="133" t="s">
        <v>7</v>
      </c>
      <c r="B65" s="133"/>
      <c r="C65" s="133"/>
      <c r="D65" s="133"/>
    </row>
    <row r="66" spans="1:4" ht="15.5">
      <c r="A66" s="124"/>
      <c r="B66" s="124"/>
      <c r="C66" s="124"/>
      <c r="D66" s="124"/>
    </row>
    <row r="67" spans="1:4">
      <c r="A67" s="125" t="s">
        <v>8</v>
      </c>
      <c r="B67" s="126"/>
      <c r="C67" s="126"/>
      <c r="D67" s="127"/>
    </row>
  </sheetData>
  <mergeCells count="57">
    <mergeCell ref="A54:D54"/>
    <mergeCell ref="A50:D50"/>
    <mergeCell ref="A27:D27"/>
    <mergeCell ref="A29:D29"/>
    <mergeCell ref="A31:D31"/>
    <mergeCell ref="A35:D35"/>
    <mergeCell ref="A39:D39"/>
    <mergeCell ref="A40:D40"/>
    <mergeCell ref="A49:D49"/>
    <mergeCell ref="A42:D42"/>
    <mergeCell ref="A43:D43"/>
    <mergeCell ref="A44:D44"/>
    <mergeCell ref="A13:D13"/>
    <mergeCell ref="A14:D14"/>
    <mergeCell ref="A18:D18"/>
    <mergeCell ref="A63:D63"/>
    <mergeCell ref="A46:D46"/>
    <mergeCell ref="A47:D47"/>
    <mergeCell ref="A48:D48"/>
    <mergeCell ref="A37:D37"/>
    <mergeCell ref="A55:D55"/>
    <mergeCell ref="A56:D56"/>
    <mergeCell ref="A32:D32"/>
    <mergeCell ref="A33:D33"/>
    <mergeCell ref="A34:D34"/>
    <mergeCell ref="A57:D57"/>
    <mergeCell ref="A58:D58"/>
    <mergeCell ref="A45:D45"/>
    <mergeCell ref="A64:D64"/>
    <mergeCell ref="A65:D65"/>
    <mergeCell ref="A66:D66"/>
    <mergeCell ref="A67:D67"/>
    <mergeCell ref="A59:D59"/>
    <mergeCell ref="A60:D60"/>
    <mergeCell ref="A61:D61"/>
    <mergeCell ref="A62:D62"/>
    <mergeCell ref="A19:D19"/>
    <mergeCell ref="A23:D23"/>
    <mergeCell ref="A24:D24"/>
    <mergeCell ref="A25:D25"/>
    <mergeCell ref="A41:D41"/>
    <mergeCell ref="A26:D26"/>
    <mergeCell ref="A28:D28"/>
    <mergeCell ref="A30:D30"/>
    <mergeCell ref="A36:D36"/>
    <mergeCell ref="A38:D38"/>
    <mergeCell ref="B20:C20"/>
    <mergeCell ref="C1:D1"/>
    <mergeCell ref="A2:D2"/>
    <mergeCell ref="A3:D3"/>
    <mergeCell ref="A4:D4"/>
    <mergeCell ref="A5:D5"/>
    <mergeCell ref="A6:D6"/>
    <mergeCell ref="A7:D7"/>
    <mergeCell ref="A8:D8"/>
    <mergeCell ref="A9:D9"/>
    <mergeCell ref="A10:D10"/>
  </mergeCells>
  <pageMargins left="0.7" right="0.7" top="0.75" bottom="0.75" header="0.3" footer="0.3"/>
  <pageSetup orientation="portrait" horizontalDpi="90" verticalDpi="90" r:id="rId1"/>
  <drawing r:id="rId2"/>
  <legacyDrawing r:id="rId3"/>
</worksheet>
</file>

<file path=xl/worksheets/sheet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FB6048F-770A-714A-997B-683690238D0F}">
  <dimension ref="A1:A2"/>
  <sheetViews>
    <sheetView workbookViewId="0">
      <selection activeCell="B7" sqref="B7"/>
    </sheetView>
  </sheetViews>
  <sheetFormatPr defaultColWidth="10.81640625" defaultRowHeight="14.5"/>
  <sheetData>
    <row r="1" spans="1:1">
      <c r="A1" t="s">
        <v>29</v>
      </c>
    </row>
    <row r="2" spans="1:1">
      <c r="A2" t="s">
        <v>33</v>
      </c>
    </row>
  </sheetData>
  <pageMargins left="0.7" right="0.7" top="0.75" bottom="0.75" header="0.3" footer="0.3"/>
</worksheet>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item1.xml><?xml version="1.0" encoding="utf-8"?>
<p:properties xmlns:p="http://schemas.microsoft.com/office/2006/metadata/properties" xmlns:xsi="http://www.w3.org/2001/XMLSchema-instance" xmlns:pc="http://schemas.microsoft.com/office/infopath/2007/PartnerControls">
  <documentManagement>
    <_dlc_DocId xmlns="44cb4069-6e6f-497d-a4da-ecff6af4d9e3">ND4KV3KJYZ4J-569044012-3755</_dlc_DocId>
    <_dlc_DocIdUrl xmlns="44cb4069-6e6f-497d-a4da-ecff6af4d9e3">
      <Url>https://hhsgov.sharepoint.com/sites/OCS/div/dea/_layouts/15/DocIdRedir.aspx?ID=ND4KV3KJYZ4J-569044012-3755</Url>
      <Description>ND4KV3KJYZ4J-569044012-3755</Description>
    </_dlc_DocIdUrl>
    <_dlc_DocIdPersistId xmlns="44cb4069-6e6f-497d-a4da-ecff6af4d9e3" xsi:nil="true"/>
  </documentManagement>
</p:properties>
</file>

<file path=customXml/item2.xml><?xml version="1.0" encoding="utf-8"?>
<?mso-contentType ?>
<spe:Receivers xmlns:spe="http://schemas.microsoft.com/sharepoint/events">
  <Receiver>
    <Name>Document ID Generator</Name>
    <Synchronization>Synchronous</Synchronization>
    <Type>10001</Type>
    <SequenceNumber>1000</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10002</Type>
    <SequenceNumber>1001</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10004</Type>
    <SequenceNumber>1002</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10006</Type>
    <SequenceNumber>1003</SequenceNumber>
    <Url/>
    <Assembly>Microsoft.Office.DocumentManagement, Version=16.0.0.0, Culture=neutral, PublicKeyToken=71e9bce111e9429c</Assembly>
    <Class>Microsoft.Office.DocumentManagement.Internal.DocIdHandler</Class>
    <Data/>
    <Filter/>
  </Receiver>
</spe:Receivers>
</file>

<file path=customXml/item3.xml><?xml version="1.0" encoding="utf-8"?>
<?mso-contentType ?>
<FormTemplates xmlns="http://schemas.microsoft.com/sharepoint/v3/contenttype/forms">
  <Display>DocumentLibraryForm</Display>
  <Edit>DocumentLibraryForm</Edit>
  <New>DocumentLibraryForm</New>
</FormTemplates>
</file>

<file path=customXml/item4.xml><?xml version="1.0" encoding="utf-8"?>
<ct:contentTypeSchema xmlns:ct="http://schemas.microsoft.com/office/2006/metadata/contentType" xmlns:ma="http://schemas.microsoft.com/office/2006/metadata/properties/metaAttributes" ct:_="" ma:_="" ma:contentTypeName="Document" ma:contentTypeID="0x0101000EE5FA0D5C409B4CB19AE063449F1C3D" ma:contentTypeVersion="17" ma:contentTypeDescription="Create a new document." ma:contentTypeScope="" ma:versionID="47e936b9f7424ff98595f878d83db265">
  <xsd:schema xmlns:xsd="http://www.w3.org/2001/XMLSchema" xmlns:xs="http://www.w3.org/2001/XMLSchema" xmlns:p="http://schemas.microsoft.com/office/2006/metadata/properties" xmlns:ns2="44cb4069-6e6f-497d-a4da-ecff6af4d9e3" xmlns:ns3="f5734688-1a09-4fc0-b12b-6446ce190612" targetNamespace="http://schemas.microsoft.com/office/2006/metadata/properties" ma:root="true" ma:fieldsID="520b246cc76e70b0dd4ab802aefe7f65" ns2:_="" ns3:_="">
    <xsd:import namespace="44cb4069-6e6f-497d-a4da-ecff6af4d9e3"/>
    <xsd:import namespace="f5734688-1a09-4fc0-b12b-6446ce190612"/>
    <xsd:element name="properties">
      <xsd:complexType>
        <xsd:sequence>
          <xsd:element name="documentManagement">
            <xsd:complexType>
              <xsd:all>
                <xsd:element ref="ns2:_dlc_DocId" minOccurs="0"/>
                <xsd:element ref="ns2:_dlc_DocIdUrl" minOccurs="0"/>
                <xsd:element ref="ns2:_dlc_DocIdPersistId" minOccurs="0"/>
                <xsd:element ref="ns3:MediaServiceMetadata" minOccurs="0"/>
                <xsd:element ref="ns3:MediaServiceFastMetadata" minOccurs="0"/>
                <xsd:element ref="ns3:MediaServiceSearchProperties" minOccurs="0"/>
                <xsd:element ref="ns3:MediaServiceObjectDetectorVersion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44cb4069-6e6f-497d-a4da-ecff6af4d9e3" elementFormDefault="qualified">
    <xsd:import namespace="http://schemas.microsoft.com/office/2006/documentManagement/types"/>
    <xsd:import namespace="http://schemas.microsoft.com/office/infopath/2007/PartnerControls"/>
    <xsd:element name="_dlc_DocId" ma:index="4" nillable="true" ma:displayName="Document ID Value" ma:description="The value of the document ID assigned to this item." ma:indexed="true" ma:internalName="_dlc_DocId" ma:readOnly="true">
      <xsd:simpleType>
        <xsd:restriction base="dms:Text"/>
      </xsd:simpleType>
    </xsd:element>
    <xsd:element name="_dlc_DocIdUrl" ma:index="5" nillable="true" ma:displayName="Document ID" ma:description="Permanent link to this documen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PersistId" ma:index="6" nillable="true" ma:displayName="Persist ID" ma:description="Keep ID on add." ma:hidden="true" ma:internalName="_dlc_DocIdPersistId" ma:readOnly="true">
      <xsd:simpleType>
        <xsd:restriction base="dms:Boolean"/>
      </xsd:simpleType>
    </xsd:element>
  </xsd:schema>
  <xsd:schema xmlns:xsd="http://www.w3.org/2001/XMLSchema" xmlns:xs="http://www.w3.org/2001/XMLSchema" xmlns:dms="http://schemas.microsoft.com/office/2006/documentManagement/types" xmlns:pc="http://schemas.microsoft.com/office/infopath/2007/PartnerControls" targetNamespace="f5734688-1a09-4fc0-b12b-6446ce190612" elementFormDefault="qualified">
    <xsd:import namespace="http://schemas.microsoft.com/office/2006/documentManagement/types"/>
    <xsd:import namespace="http://schemas.microsoft.com/office/infopath/2007/PartnerControls"/>
    <xsd:element name="MediaServiceMetadata" ma:index="11" nillable="true" ma:displayName="MediaServiceMetadata" ma:hidden="true" ma:internalName="MediaServiceMetadata" ma:readOnly="true">
      <xsd:simpleType>
        <xsd:restriction base="dms:Note"/>
      </xsd:simpleType>
    </xsd:element>
    <xsd:element name="MediaServiceFastMetadata" ma:index="12" nillable="true" ma:displayName="MediaServiceFastMetadata" ma:hidden="true" ma:internalName="MediaServiceFastMetadata" ma:readOnly="true">
      <xsd:simpleType>
        <xsd:restriction base="dms:Note"/>
      </xsd:simpleType>
    </xsd:element>
    <xsd:element name="MediaServiceSearchProperties" ma:index="13" nillable="true" ma:displayName="MediaServiceSearchProperties" ma:hidden="true" ma:internalName="MediaServiceSearchProperties" ma:readOnly="true">
      <xsd:simpleType>
        <xsd:restriction base="dms:Note"/>
      </xsd:simpleType>
    </xsd:element>
    <xsd:element name="MediaServiceObjectDetectorVersions" ma:index="14" nillable="true" ma:displayName="MediaServiceObjectDetectorVersions" ma:description="" ma:hidden="true" ma:internalName="MediaServiceObjectDetectorVersions"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7" ma:displayName="Content Type"/>
        <xsd:element ref="dc:title" minOccurs="0" maxOccurs="1" ma:index="3"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87799BC1-2F63-48D6-9981-7C08AD60ECCE}">
  <ds:schemaRefs>
    <ds:schemaRef ds:uri="44cb4069-6e6f-497d-a4da-ecff6af4d9e3"/>
    <ds:schemaRef ds:uri="http://schemas.openxmlformats.org/package/2006/metadata/core-properties"/>
    <ds:schemaRef ds:uri="http://purl.org/dc/terms/"/>
    <ds:schemaRef ds:uri="http://purl.org/dc/dcmitype/"/>
    <ds:schemaRef ds:uri="http://schemas.microsoft.com/office/2006/documentManagement/types"/>
    <ds:schemaRef ds:uri="http://purl.org/dc/elements/1.1/"/>
    <ds:schemaRef ds:uri="http://schemas.microsoft.com/office/2006/metadata/properties"/>
    <ds:schemaRef ds:uri="http://schemas.microsoft.com/office/infopath/2007/PartnerControls"/>
    <ds:schemaRef ds:uri="e2b2df08-7899-459a-974a-ad901449e6dc"/>
    <ds:schemaRef ds:uri="http://www.w3.org/XML/1998/namespace"/>
  </ds:schemaRefs>
</ds:datastoreItem>
</file>

<file path=customXml/itemProps2.xml><?xml version="1.0" encoding="utf-8"?>
<ds:datastoreItem xmlns:ds="http://schemas.openxmlformats.org/officeDocument/2006/customXml" ds:itemID="{9AF6706D-AE10-4497-8FBE-15379524462E}">
  <ds:schemaRefs>
    <ds:schemaRef ds:uri="http://schemas.microsoft.com/sharepoint/events"/>
  </ds:schemaRefs>
</ds:datastoreItem>
</file>

<file path=customXml/itemProps3.xml><?xml version="1.0" encoding="utf-8"?>
<ds:datastoreItem xmlns:ds="http://schemas.openxmlformats.org/officeDocument/2006/customXml" ds:itemID="{FA35C65B-A833-4974-8207-F2EDDA3D99E6}">
  <ds:schemaRefs>
    <ds:schemaRef ds:uri="http://schemas.microsoft.com/sharepoint/v3/contenttype/forms"/>
  </ds:schemaRefs>
</ds:datastoreItem>
</file>

<file path=customXml/itemProps4.xml><?xml version="1.0" encoding="utf-8"?>
<ds:datastoreItem xmlns:ds="http://schemas.openxmlformats.org/officeDocument/2006/customXml" ds:itemID="{7528C568-F594-461E-9DBA-2BB5C29F415C}"/>
</file>

<file path=docMetadata/LabelInfo.xml><?xml version="1.0" encoding="utf-8"?>
<clbl:labelList xmlns:clbl="http://schemas.microsoft.com/office/2020/mipLabelMetadata">
  <clbl:label id="{d58addea-5053-4a80-8499-ba4d944910df}" enabled="0" method="" siteId="{d58addea-5053-4a80-8499-ba4d944910df}" removed="1"/>
</clbl:labelList>
</file>

<file path=docProps/app.xml><?xml version="1.0" encoding="utf-8"?>
<Properties xmlns="http://schemas.openxmlformats.org/officeDocument/2006/extended-properties" xmlns:vt="http://schemas.openxmlformats.org/officeDocument/2006/docPropsVTypes">
  <Application>Microsoft Excel</Application>
  <DocSecurity>0</DocSecurity>
  <ScaleCrop>false</ScaleCrop>
  <HeadingPairs>
    <vt:vector size="2" baseType="variant">
      <vt:variant>
        <vt:lpstr>Worksheets</vt:lpstr>
      </vt:variant>
      <vt:variant>
        <vt:i4>5</vt:i4>
      </vt:variant>
    </vt:vector>
  </HeadingPairs>
  <TitlesOfParts>
    <vt:vector size="5" baseType="lpstr">
      <vt:lpstr>Quarter 1</vt:lpstr>
      <vt:lpstr>Quarter 2 </vt:lpstr>
      <vt:lpstr>Quarter Q3</vt:lpstr>
      <vt:lpstr>Quarter Q4</vt:lpstr>
      <vt:lpstr>Reference Tables</vt:lpstr>
    </vt:vector>
  </TitlesOfParts>
  <Company/>
  <LinksUpToDate>false</LinksUpToDate>
  <SharedDoc>false</SharedDoc>
  <HyperlinksChanged>false</HyperlinksChanged>
  <AppVersion>16.0300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Bowell, Ruth</dc:creator>
  <cp:lastModifiedBy>Watts, Mary (ACF) (CTR)</cp:lastModifiedBy>
  <dcterms:created xsi:type="dcterms:W3CDTF">2021-09-15T16:31:18Z</dcterms:created>
  <dcterms:modified xsi:type="dcterms:W3CDTF">2025-05-14T18:09:04Z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0x0101000EE5FA0D5C409B4CB19AE063449F1C3D</vt:lpwstr>
  </property>
  <property fmtid="{D5CDD505-2E9C-101B-9397-08002B2CF9AE}" pid="3" name="_dlc_DocIdItemGuid">
    <vt:lpwstr>e295bff6-b8f4-4dd1-93d3-035b26673c3a</vt:lpwstr>
  </property>
  <property fmtid="{D5CDD505-2E9C-101B-9397-08002B2CF9AE}" pid="4" name="WorkflowChangePath">
    <vt:lpwstr>dcd4658e-bb5d-4d4a-b6e3-2b36798d318c,4;dcd4658e-bb5d-4d4a-b6e3-2b36798d318c,3;</vt:lpwstr>
  </property>
  <property fmtid="{D5CDD505-2E9C-101B-9397-08002B2CF9AE}" pid="5" name="_docset_NoMedatataSyncRequired">
    <vt:lpwstr>False</vt:lpwstr>
  </property>
  <property fmtid="{D5CDD505-2E9C-101B-9397-08002B2CF9AE}" pid="6" name="MediaServiceImageTags">
    <vt:lpwstr/>
  </property>
</Properties>
</file>