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90" r:id="rId27"/>
    <p:sldId id="291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E76C6-79F3-4B54-B69C-CEDE1ADFEDF6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146F6-1DA2-41C8-B5F1-89A2ADA01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146F6-1DA2-41C8-B5F1-89A2ADA010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0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A31B-2B04-A6EB-4E38-6016EC712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3C1EE-3B19-4288-DBCB-9653B092D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06E84-4DC0-3FEB-B2F2-A1E5FD1A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127-96A2-4A7B-8967-198BE847A409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A19FA-BF4E-9529-5076-55CAD1AA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14FAE-7DCE-CBC4-2F11-EFA1F13AE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5D64-573D-4C34-B6D4-6F51012D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EE57-7C97-B641-8DF1-80134D159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B69884-D9A0-D1C4-A475-14255B271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F0A72-EE35-83D9-9395-420CA284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127-96A2-4A7B-8967-198BE847A409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7E48F-C692-8345-CDD8-74F6E5F7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82AD5-66C4-B5F5-19C7-24FD7453C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5D64-573D-4C34-B6D4-6F51012D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5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BBA979-C7C4-0F66-718B-7E63F825C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666BD-8056-8A39-AB24-16876561B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1A8CD-F174-C7D4-EB85-BE368970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127-96A2-4A7B-8967-198BE847A409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7268C-0A14-6506-6233-2B8C23CD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ACDA5-6B55-BA27-2621-B885EA9F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5D64-573D-4C34-B6D4-6F51012D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4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5B65E-09C4-7BA4-2D57-8D607AE9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FA1E8-BBC0-4DFE-01BB-D1D6FBCA6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6D956-7297-7153-C33A-F99323FA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127-96A2-4A7B-8967-198BE847A409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EAD4C-2303-86ED-E6F6-E03DCEA9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17BE7-B86E-8864-981E-F27E5117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5D64-573D-4C34-B6D4-6F51012D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6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6B1ED-9FA2-80BC-E120-8268537EA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5137D-36CA-F93D-CB45-9A20454EA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7917A-7FD0-E3AD-6F0A-993358253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127-96A2-4A7B-8967-198BE847A409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CA24D-FF98-FD48-7DCA-0F74644F2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8094C-4BF0-0778-7AE0-4ACC0C4F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5D64-573D-4C34-B6D4-6F51012D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7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91AAE-6BC7-556F-24C8-834B700F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52DA-B96A-0556-4A96-376DB029A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E6553-3EE0-28A3-403B-DB911A154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FE114-BE08-6809-5E0E-32D6C18C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127-96A2-4A7B-8967-198BE847A409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6140D-E9F9-C8D7-A5BC-F44125D2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59432-ADF2-4D5D-C624-0CB43A6C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5D64-573D-4C34-B6D4-6F51012D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1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0DAC5-D9E9-A42A-CA79-7CAFFE04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90A7D-5D9E-8D32-F69F-6D7092565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44961-2E31-9A4D-6A3F-642BC97E1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B7D0FC-6DDF-D2EC-530C-AA92381B4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4FA113-9E70-4813-B73B-960CF7889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B6DC5F-3AA8-D6CC-B426-542ABA5AF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127-96A2-4A7B-8967-198BE847A409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B69AF4-B440-AC9E-3B00-DF5545A1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65CD1A-F6FC-FF16-C398-06B60198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5D64-573D-4C34-B6D4-6F51012D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4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A9202-5C36-4BC9-9732-6FBC94FD0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CD8F33-CA18-0174-C06C-AEBE83BB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127-96A2-4A7B-8967-198BE847A409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AFE406-3C8B-EE65-E468-A0066AE45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1C342-D3C7-648D-2F2B-F69D993A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5D64-573D-4C34-B6D4-6F51012D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2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C78AE-C136-AF5C-871C-163E3CD8B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127-96A2-4A7B-8967-198BE847A409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1BD9D-AE77-EEDF-C9AA-D2DE5BBE8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3F29F-8AE6-0CBF-CB93-7D4F108B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5D64-573D-4C34-B6D4-6F51012D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5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F383-F731-3D41-FECD-E8456B36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9B663-2F89-A798-5DB1-CABF4BF91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44B0E-A273-91A6-0219-5D39016E2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74E8-DE6A-C110-C8DA-0D353D19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127-96A2-4A7B-8967-198BE847A409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89A8B-0CEF-5B14-1B9D-D2858AC5B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C5DBF-AF1C-4220-C8E6-63F34250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5D64-573D-4C34-B6D4-6F51012D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0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12DDF-5BAE-16F1-6DDA-32476E12B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BB6D71-B4E6-0685-13B9-4EDC474D4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C5D4D-1C9D-E8F3-A953-CD27103DC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6C281-5202-7BE0-FD71-39DC14E1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127-96A2-4A7B-8967-198BE847A409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AEEFE-EAAC-8626-9126-A43090E9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13786-CA0B-EC13-9968-BBEEBB56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5D64-573D-4C34-B6D4-6F51012D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1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B6F9CC-0030-4362-F9CA-C7ED98151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A2BA8-B3AD-EE1C-76FD-95EE2043C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CDDCB-D9BE-21B9-27FE-669EDACD6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7A1127-96A2-4A7B-8967-198BE847A409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41F27-FD79-E163-5E0C-7934DFE3E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65DA-6145-9F01-21A5-3F823E2B9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5E5D64-573D-4C34-B6D4-6F51012D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0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C463E2-CB15-84F7-36CA-99D2497BEAAC}"/>
              </a:ext>
            </a:extLst>
          </p:cNvPr>
          <p:cNvSpPr txBox="1"/>
          <p:nvPr/>
        </p:nvSpPr>
        <p:spPr>
          <a:xfrm>
            <a:off x="2680520" y="235974"/>
            <a:ext cx="6098458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4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en-US" sz="4000" b="0" i="0" u="none" strike="noStrike" baseline="0" dirty="0">
              <a:latin typeface="Calibri" panose="020F0502020204030204" pitchFamily="34" charset="0"/>
            </a:endParaRPr>
          </a:p>
          <a:p>
            <a:pPr marR="38230" algn="ctr"/>
            <a:r>
              <a:rPr lang="en-US" sz="3600" b="1" i="0" u="none" strike="noStrike" baseline="0" dirty="0">
                <a:latin typeface="Calibri" panose="020F0502020204030204" pitchFamily="34" charset="0"/>
              </a:rPr>
              <a:t> SPOT-ES</a:t>
            </a:r>
          </a:p>
          <a:p>
            <a:pPr marR="13910" algn="ctr"/>
            <a:r>
              <a:rPr lang="en-US" sz="3600" b="1" i="0" u="none" strike="noStrike" baseline="0" dirty="0">
                <a:latin typeface="Calibri" panose="020F0502020204030204" pitchFamily="34" charset="0"/>
              </a:rPr>
              <a:t>OMB Control Number </a:t>
            </a:r>
          </a:p>
          <a:p>
            <a:pPr marR="20110" algn="ctr"/>
            <a:r>
              <a:rPr lang="en-US" sz="3600" b="1" i="0" u="none" strike="noStrike" baseline="0" dirty="0">
                <a:latin typeface="Calibri" panose="020F0502020204030204" pitchFamily="34" charset="0"/>
              </a:rPr>
              <a:t>0704-0460 Package</a:t>
            </a:r>
          </a:p>
          <a:p>
            <a:pPr marR="20110" algn="ctr"/>
            <a:endParaRPr lang="en-US" sz="3600" b="1" i="0" u="none" strike="noStrike" baseline="0" dirty="0">
              <a:latin typeface="Calibri" panose="020F0502020204030204" pitchFamily="34" charset="0"/>
            </a:endParaRPr>
          </a:p>
          <a:p>
            <a:pPr marR="24010" lvl="1" algn="ctr"/>
            <a:r>
              <a:rPr lang="en-US" sz="3600" b="1" i="0" u="none" strike="noStrike" baseline="0" dirty="0">
                <a:latin typeface="Calibri" panose="020F0502020204030204" pitchFamily="34" charset="0"/>
              </a:rPr>
              <a:t>AGENCY DISCLOSURE</a:t>
            </a:r>
            <a:r>
              <a:rPr lang="en-US" sz="3600" b="1" dirty="0">
                <a:latin typeface="Calibri" panose="020F0502020204030204" pitchFamily="34" charset="0"/>
              </a:rPr>
              <a:t> EXPIRATION DATE</a:t>
            </a:r>
          </a:p>
          <a:p>
            <a:pPr marR="24010" lvl="1" algn="ctr"/>
            <a:r>
              <a:rPr lang="en-US" sz="3600" b="1" dirty="0">
                <a:latin typeface="Calibri" panose="020F0502020204030204" pitchFamily="34" charset="0"/>
              </a:rPr>
              <a:t>XX/XX/XXXX</a:t>
            </a:r>
          </a:p>
          <a:p>
            <a:pPr marR="24010" lvl="1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90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A810E-714D-5F38-473A-F6AD6D762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7B6803-9FE0-8AF7-1F06-169FD17F9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252" y="2017280"/>
            <a:ext cx="7182786" cy="38026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380083-2901-00C0-7B7D-B7CD77338E2C}"/>
              </a:ext>
            </a:extLst>
          </p:cNvPr>
          <p:cNvSpPr txBox="1"/>
          <p:nvPr/>
        </p:nvSpPr>
        <p:spPr>
          <a:xfrm>
            <a:off x="2427335" y="1041817"/>
            <a:ext cx="733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RESPONSES TO “WHAT COUNTRY ISSUED THE PASSPORT”</a:t>
            </a:r>
          </a:p>
        </p:txBody>
      </p:sp>
    </p:spTree>
    <p:extLst>
      <p:ext uri="{BB962C8B-B14F-4D97-AF65-F5344CB8AC3E}">
        <p14:creationId xmlns:p14="http://schemas.microsoft.com/office/powerpoint/2010/main" val="627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2147D-4BC4-7DF1-62DE-11D750186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982688-F8F4-B35E-0D7C-3BCBE2D4656C}"/>
              </a:ext>
            </a:extLst>
          </p:cNvPr>
          <p:cNvSpPr txBox="1"/>
          <p:nvPr/>
        </p:nvSpPr>
        <p:spPr>
          <a:xfrm>
            <a:off x="3856765" y="1828800"/>
            <a:ext cx="469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RESPONSES TO “RELATIONSHIP”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8E331-BEAF-08FA-7397-754587559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860" y="2423600"/>
            <a:ext cx="6982279" cy="37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3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71895-97D1-B3D7-FC6F-A44DC0C03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9453FF-2ACC-3E94-346A-AC060908C9B1}"/>
              </a:ext>
            </a:extLst>
          </p:cNvPr>
          <p:cNvSpPr txBox="1"/>
          <p:nvPr/>
        </p:nvSpPr>
        <p:spPr>
          <a:xfrm>
            <a:off x="2882211" y="1184223"/>
            <a:ext cx="5395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RESPONSES TO “LANGUAGES SPOKEN”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8F6EE-D2C6-3C07-7DD3-9ECD53A63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580" y="1894225"/>
            <a:ext cx="7449252" cy="468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33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C5957-3593-972D-7681-A585BCB2C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E7403A-E215-1EEE-9794-328A4514E837}"/>
              </a:ext>
            </a:extLst>
          </p:cNvPr>
          <p:cNvSpPr txBox="1"/>
          <p:nvPr/>
        </p:nvSpPr>
        <p:spPr>
          <a:xfrm>
            <a:off x="1648917" y="1618938"/>
            <a:ext cx="9537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RESPONSES TO “SECURITY CLEARNCE” AND “SECURITY CLEARANCE AGENCY”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A62B41-31FB-E433-71AF-11A72B1C8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16" y="2208572"/>
            <a:ext cx="5651293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9D550C-6AE4-B989-84EA-35F5B9220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020" y="4265972"/>
            <a:ext cx="5659989" cy="266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68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0385C-1376-338D-4C6B-BA010CFBD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E4AB6C-2B13-F5DE-24AF-0A1873BEB920}"/>
              </a:ext>
            </a:extLst>
          </p:cNvPr>
          <p:cNvSpPr txBox="1"/>
          <p:nvPr/>
        </p:nvSpPr>
        <p:spPr>
          <a:xfrm>
            <a:off x="3717561" y="1454045"/>
            <a:ext cx="446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RESPONSES TO “BLOOD TYPE”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1708F-827E-719F-E30E-2822C1F46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107" y="2040161"/>
            <a:ext cx="10296682" cy="443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05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6E2EF-53A8-9BD4-9E03-636E42487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4DF317-343C-7983-F38C-155BD35F73D6}"/>
              </a:ext>
            </a:extLst>
          </p:cNvPr>
          <p:cNvSpPr txBox="1"/>
          <p:nvPr/>
        </p:nvSpPr>
        <p:spPr>
          <a:xfrm>
            <a:off x="3580824" y="1229193"/>
            <a:ext cx="521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CREATE DEPLOYMENTS / REQUEST LOA SCREEN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9EB12-B6EA-4055-91B4-396B87AB2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32" y="1582932"/>
            <a:ext cx="5391150" cy="4991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BB102C-3001-DA0F-C1EE-B78A03604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906" y="1782603"/>
            <a:ext cx="53911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98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E05CB-466E-59D4-CFE5-AB51EE240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6CFA7C-6449-3739-6948-444C3B91F907}"/>
              </a:ext>
            </a:extLst>
          </p:cNvPr>
          <p:cNvSpPr txBox="1"/>
          <p:nvPr/>
        </p:nvSpPr>
        <p:spPr>
          <a:xfrm>
            <a:off x="3432131" y="1415441"/>
            <a:ext cx="4601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RESPONSE TO “CURRENT TASK”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C80779-38FD-8D9D-8722-CBE7E0B74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027" y="2102371"/>
            <a:ext cx="60388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3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7EB32-E479-3507-6C5F-355E7C5EF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FB44C5-3716-93F6-DF00-F0B272D36CB7}"/>
              </a:ext>
            </a:extLst>
          </p:cNvPr>
          <p:cNvSpPr txBox="1"/>
          <p:nvPr/>
        </p:nvSpPr>
        <p:spPr>
          <a:xfrm>
            <a:off x="2830883" y="1365337"/>
            <a:ext cx="529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RESPONSES TO “CONTRACT NUMBER”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E4F64-D0FE-8B6E-C5C1-96D3952EA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264" y="2055682"/>
            <a:ext cx="60007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40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54339-11AA-3407-27FB-130AC7749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179A75-259E-729A-42A9-277F922C9A6B}"/>
              </a:ext>
            </a:extLst>
          </p:cNvPr>
          <p:cNvSpPr txBox="1"/>
          <p:nvPr/>
        </p:nvSpPr>
        <p:spPr>
          <a:xfrm>
            <a:off x="2968668" y="1653436"/>
            <a:ext cx="531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RESPONES TO “TASK ORDER NUMBER”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E326C-51D4-50A2-9AF5-70564073E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026" y="2241180"/>
            <a:ext cx="59626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99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AC372-5AEF-D5CF-E999-246C9D7AE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54408C-3B20-EA7E-999C-1A38CE1C0658}"/>
              </a:ext>
            </a:extLst>
          </p:cNvPr>
          <p:cNvSpPr txBox="1"/>
          <p:nvPr/>
        </p:nvSpPr>
        <p:spPr>
          <a:xfrm>
            <a:off x="3494762" y="1240077"/>
            <a:ext cx="436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RESPONSES TO “OPERATION”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EE58AE-E591-4996-52FA-E1F2E5A24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64" y="1844718"/>
            <a:ext cx="52482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2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EEB9E-4FB5-1C63-9320-68C4103DC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4B5561-7F63-EE39-E748-3D9F2C949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343" y="280397"/>
            <a:ext cx="7145312" cy="34733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242DC7-2AEF-8D82-1EC1-1B5BCB5E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343" y="3753701"/>
            <a:ext cx="7145312" cy="24952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1D635A-DD74-0D18-BC77-DA32E6C87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542" y="5001320"/>
            <a:ext cx="16383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1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9772D-06BA-584C-30E4-D123D396B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C2A37C-4730-4D0E-9E74-61B8EE91385C}"/>
              </a:ext>
            </a:extLst>
          </p:cNvPr>
          <p:cNvSpPr txBox="1"/>
          <p:nvPr/>
        </p:nvSpPr>
        <p:spPr>
          <a:xfrm>
            <a:off x="2933139" y="1352812"/>
            <a:ext cx="531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RESPONSES TO “SYSTEM SUPPORTED”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D86B6-F425-A8EB-4D9D-013EC578C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880" y="2033597"/>
            <a:ext cx="53911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98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E52FA-584A-5887-D9E7-881F1692A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DCC26D-C370-2093-5CF0-286CA4CA8BE7}"/>
              </a:ext>
            </a:extLst>
          </p:cNvPr>
          <p:cNvSpPr txBox="1"/>
          <p:nvPr/>
        </p:nvSpPr>
        <p:spPr>
          <a:xfrm>
            <a:off x="2358118" y="1252603"/>
            <a:ext cx="7783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RESPONSES TO “SUPPORTING GOVERNMENT ORGANIZATION”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337A0A-9404-C174-5A08-ACD26D6DC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985897"/>
            <a:ext cx="5667375" cy="361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788D49-ADB7-92FC-8E7F-DDA4ED098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57334"/>
            <a:ext cx="5353050" cy="35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52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ACD4F-9C1B-87BB-8B2F-D53BD051C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C10CD-6626-E6F3-D271-BB57A9C22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29" y="1443037"/>
            <a:ext cx="5591175" cy="3971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B4C0E5-4EA6-5893-DF20-7EA531FE5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121" y="1443037"/>
            <a:ext cx="5429250" cy="3876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B87537-DEE4-9165-1D78-61EDFACC17ED}"/>
              </a:ext>
            </a:extLst>
          </p:cNvPr>
          <p:cNvSpPr txBox="1"/>
          <p:nvPr/>
        </p:nvSpPr>
        <p:spPr>
          <a:xfrm>
            <a:off x="2565236" y="920169"/>
            <a:ext cx="784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RESPONSES TO “SUPPORTING GOVERNMENT ORGANIZATIONS </a:t>
            </a:r>
          </a:p>
        </p:txBody>
      </p:sp>
    </p:spTree>
    <p:extLst>
      <p:ext uri="{BB962C8B-B14F-4D97-AF65-F5344CB8AC3E}">
        <p14:creationId xmlns:p14="http://schemas.microsoft.com/office/powerpoint/2010/main" val="3579622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926FD-906B-AD48-8251-D6DCE7CA6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8D8EFC-0B5C-28E2-1FE4-62C5909F2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700" y="1508384"/>
            <a:ext cx="5314950" cy="3219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990A2C-C1EA-D0CF-235C-F19E11AB5FB9}"/>
              </a:ext>
            </a:extLst>
          </p:cNvPr>
          <p:cNvSpPr txBox="1"/>
          <p:nvPr/>
        </p:nvSpPr>
        <p:spPr>
          <a:xfrm>
            <a:off x="2293196" y="638827"/>
            <a:ext cx="792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RESPONSES TO “SUPPORTING GOVERNMENT ORGANIZATIONS”</a:t>
            </a:r>
          </a:p>
        </p:txBody>
      </p:sp>
    </p:spTree>
    <p:extLst>
      <p:ext uri="{BB962C8B-B14F-4D97-AF65-F5344CB8AC3E}">
        <p14:creationId xmlns:p14="http://schemas.microsoft.com/office/powerpoint/2010/main" val="3087801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2FA5F-B187-A572-B241-776580528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B8DE78-8105-0038-A17A-A60639813341}"/>
              </a:ext>
            </a:extLst>
          </p:cNvPr>
          <p:cNvSpPr txBox="1"/>
          <p:nvPr/>
        </p:nvSpPr>
        <p:spPr>
          <a:xfrm>
            <a:off x="2918564" y="1177447"/>
            <a:ext cx="591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RESPONSES TO “GOVERNMENT AUTHORITY”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F81C1-E0B3-53C2-9FF4-2ADA4BF42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337" y="1895681"/>
            <a:ext cx="51530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80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3C5D1-3FDC-4770-7762-6ECE57A6F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AB692-768D-51EE-0011-3B5FCD355814}"/>
              </a:ext>
            </a:extLst>
          </p:cNvPr>
          <p:cNvSpPr txBox="1"/>
          <p:nvPr/>
        </p:nvSpPr>
        <p:spPr>
          <a:xfrm>
            <a:off x="3820439" y="1102290"/>
            <a:ext cx="403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HOME, SEARCH, LOA INBOX SCREEN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CB9EC3-9049-127A-D673-B5970061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727" y="1471622"/>
            <a:ext cx="92487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74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ABED77-3FD1-3C0E-677A-C6C531FD7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02" y="543120"/>
            <a:ext cx="9296400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27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7D755E-8E8F-F7A4-9A37-6715B116E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2019300"/>
            <a:ext cx="94107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55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937D0-7D33-507C-C2A1-B6FFB16AA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F09407-99B8-249B-A103-40FECFDBD8A3}"/>
              </a:ext>
            </a:extLst>
          </p:cNvPr>
          <p:cNvSpPr txBox="1"/>
          <p:nvPr/>
        </p:nvSpPr>
        <p:spPr>
          <a:xfrm>
            <a:off x="3419605" y="1265129"/>
            <a:ext cx="468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RESPONSES TO “CHANGE ROLE”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2F0DED-047F-5481-DAC3-E71C41363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177" y="1858902"/>
            <a:ext cx="40671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0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4E96C-71BA-F863-F67F-BCB26EB4D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7AD47C-FE2E-C636-A5CF-2C538EAC8DE0}"/>
              </a:ext>
            </a:extLst>
          </p:cNvPr>
          <p:cNvSpPr txBox="1"/>
          <p:nvPr/>
        </p:nvSpPr>
        <p:spPr>
          <a:xfrm>
            <a:off x="3419605" y="1265129"/>
            <a:ext cx="585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RESPONSES TO “CITIZENSHIP CATEGORY”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F081DF-EB91-6EDA-F333-7CDCB9E0B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5" y="1830672"/>
            <a:ext cx="45529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3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5BFBF-8A57-01AE-3CE9-DEB7C44FC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234FA7-D223-5F5F-55F7-8F5AEBEDE984}"/>
              </a:ext>
            </a:extLst>
          </p:cNvPr>
          <p:cNvSpPr txBox="1"/>
          <p:nvPr/>
        </p:nvSpPr>
        <p:spPr>
          <a:xfrm>
            <a:off x="3046751" y="1717092"/>
            <a:ext cx="60935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/>
            <a:r>
              <a:rPr lang="en-US" sz="4000" b="1" i="0" u="none" strike="noStrike" baseline="0" dirty="0">
                <a:solidFill>
                  <a:schemeClr val="accent6"/>
                </a:solidFill>
                <a:latin typeface="Calibri" panose="020F0502020204030204" pitchFamily="34" charset="0"/>
              </a:rPr>
              <a:t>SPOT-ES </a:t>
            </a:r>
            <a:endParaRPr lang="en-US" sz="4000" b="0" i="0" u="none" strike="noStrike" baseline="0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R="13910" algn="ctr"/>
            <a:r>
              <a:rPr lang="en-US" sz="4000" b="1" i="0" u="none" strike="noStrike" baseline="0" dirty="0">
                <a:solidFill>
                  <a:schemeClr val="accent6"/>
                </a:solidFill>
                <a:latin typeface="Calibri" panose="020F0502020204030204" pitchFamily="34" charset="0"/>
              </a:rPr>
              <a:t>OMB Control Number </a:t>
            </a:r>
            <a:endParaRPr lang="en-US" sz="4000" b="0" i="0" u="none" strike="noStrike" baseline="0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R="0" algn="ctr"/>
            <a:r>
              <a:rPr lang="en-US" sz="4000" b="1" i="0" u="none" strike="noStrike" baseline="0" dirty="0">
                <a:solidFill>
                  <a:schemeClr val="accent6"/>
                </a:solidFill>
                <a:latin typeface="Calibri" panose="020F0502020204030204" pitchFamily="34" charset="0"/>
              </a:rPr>
              <a:t>0704-0460 Package </a:t>
            </a:r>
            <a:endParaRPr lang="en-US" sz="4000" b="0" i="0" u="none" strike="noStrike" baseline="0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R="34690" lvl="1" algn="ctr"/>
            <a:endParaRPr lang="en-US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34690" lvl="1" algn="ctr"/>
            <a:r>
              <a:rPr lang="en-US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ADD PERSON </a:t>
            </a:r>
            <a:endParaRPr lang="en-US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14680" algn="ctr"/>
            <a:r>
              <a:rPr lang="en-US" sz="32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SCREENSHOTS with DROPDOWNS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75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FB668-9080-4528-F095-CAEF71D62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61728F-F206-CC87-58C6-6727EACF3356}"/>
              </a:ext>
            </a:extLst>
          </p:cNvPr>
          <p:cNvSpPr txBox="1"/>
          <p:nvPr/>
        </p:nvSpPr>
        <p:spPr>
          <a:xfrm>
            <a:off x="3419605" y="1265129"/>
            <a:ext cx="5417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RESPONSES TO “DEPLOYMENT STATUS”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A8DBB-77A8-8ACE-8F95-8A2DCFE68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391" y="1911067"/>
            <a:ext cx="48577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38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9B183-E783-F0AC-F09D-AFAF0B4CE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931B20-BF47-C250-7444-2DA27A5117E1}"/>
              </a:ext>
            </a:extLst>
          </p:cNvPr>
          <p:cNvSpPr txBox="1"/>
          <p:nvPr/>
        </p:nvSpPr>
        <p:spPr>
          <a:xfrm>
            <a:off x="3419605" y="1265129"/>
            <a:ext cx="529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RESPONSES TO “CONTRACT NUMBER”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A6506-9B8E-4AF2-61D5-E2C402F61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2" y="1975273"/>
            <a:ext cx="59340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78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0D25C-EE2B-1E90-5279-C843A9D01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611B4F-B2ED-4CC9-1AFF-DA8F0470BC78}"/>
              </a:ext>
            </a:extLst>
          </p:cNvPr>
          <p:cNvSpPr txBox="1"/>
          <p:nvPr/>
        </p:nvSpPr>
        <p:spPr>
          <a:xfrm>
            <a:off x="2818356" y="1189973"/>
            <a:ext cx="545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RESPONSES TO “TASK ORDER NUMBER”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FE4C85-B5FE-FBED-E529-C7766272A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323" y="1827299"/>
            <a:ext cx="59817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5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F48DA-7FEE-BDCC-5728-61B2384A3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BE89AD-6A5D-2D59-E6EC-9AA009BB7B6A}"/>
              </a:ext>
            </a:extLst>
          </p:cNvPr>
          <p:cNvSpPr txBox="1"/>
          <p:nvPr/>
        </p:nvSpPr>
        <p:spPr>
          <a:xfrm>
            <a:off x="3419605" y="1265129"/>
            <a:ext cx="524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RESPONSES TO “STATUS (LOA INBOX)”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257D7-81B1-6CC3-0A8B-8BA873D17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648" y="1852286"/>
            <a:ext cx="59150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9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55FB5-7C64-0918-B36E-0CB083096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F22DC3-33FF-6B71-D38C-F4489D4A8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624199"/>
            <a:ext cx="89249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7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F1D96-5288-B1B2-77B5-31288E2E5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8FC32F-E775-3276-9CD8-1A5130E91877}"/>
              </a:ext>
            </a:extLst>
          </p:cNvPr>
          <p:cNvSpPr txBox="1"/>
          <p:nvPr/>
        </p:nvSpPr>
        <p:spPr>
          <a:xfrm>
            <a:off x="4032354" y="674558"/>
            <a:ext cx="374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RESPONSE TO “SUFFIX”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D464A-F79C-0FD8-B7F7-9CE0212AE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194" y="1285745"/>
            <a:ext cx="70389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3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F4F7C-B55A-0AE8-8BAE-25D91226C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4B0F0C-0DC5-7667-AE9C-044FB1AA7B38}"/>
              </a:ext>
            </a:extLst>
          </p:cNvPr>
          <p:cNvSpPr txBox="1"/>
          <p:nvPr/>
        </p:nvSpPr>
        <p:spPr>
          <a:xfrm>
            <a:off x="3271603" y="572338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EXAMPLE RESPONSE TO “PERSONNEL CATEGORY”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3455E4-6FBE-297C-9810-EE0B3EDD2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560" y="1456659"/>
            <a:ext cx="6557224" cy="511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16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A4E69-F474-A6F6-ADB8-55A3FD9C5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57179A-4988-28B7-0BB2-3C07FEC0C25C}"/>
              </a:ext>
            </a:extLst>
          </p:cNvPr>
          <p:cNvSpPr txBox="1"/>
          <p:nvPr/>
        </p:nvSpPr>
        <p:spPr>
          <a:xfrm>
            <a:off x="3207895" y="1379095"/>
            <a:ext cx="547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RESPONSES TO “PERSONNEL CATEORY”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D1B3C1-C562-09E7-6A34-BF791E89D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397" y="2419583"/>
            <a:ext cx="67437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69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40C78-5751-278F-011D-780839B41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72CDD5-4F9D-712C-2157-AF24BE4EA4DF}"/>
              </a:ext>
            </a:extLst>
          </p:cNvPr>
          <p:cNvSpPr txBox="1"/>
          <p:nvPr/>
        </p:nvSpPr>
        <p:spPr>
          <a:xfrm>
            <a:off x="3777521" y="1678898"/>
            <a:ext cx="379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RESPONSES TO  “STATE”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427185-2BD8-B907-5A30-CDFDD3EC8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684331"/>
            <a:ext cx="4176021" cy="439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26253-86E7-1260-E2DE-59BB4F471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75C23-F576-D5EA-D36F-7DAE154C1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66" y="2127666"/>
            <a:ext cx="6212582" cy="3673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C1F89D-7C51-4AAB-36D2-FD2E9B48265C}"/>
              </a:ext>
            </a:extLst>
          </p:cNvPr>
          <p:cNvSpPr txBox="1"/>
          <p:nvPr/>
        </p:nvSpPr>
        <p:spPr>
          <a:xfrm>
            <a:off x="3642610" y="1214206"/>
            <a:ext cx="594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EXAMPLE REPSONSE TO “CITIZENSHIP AND COUNTRY”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4B4BD-B2F0-5F70-25F1-4097FA5EF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948" y="2308485"/>
            <a:ext cx="4775383" cy="382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09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228</Words>
  <Application>Microsoft Office PowerPoint</Application>
  <PresentationFormat>Widescreen</PresentationFormat>
  <Paragraphs>42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Ardalan, Kaveh CTR DODHRA DMDC</dc:creator>
  <cp:lastModifiedBy>Ardalan, Kaveh CTR DODHRA DMDC</cp:lastModifiedBy>
  <cp:revision>42</cp:revision>
  <dcterms:created xsi:type="dcterms:W3CDTF">2025-02-24T14:08:02Z</dcterms:created>
  <dcterms:modified xsi:type="dcterms:W3CDTF">2025-06-24T14:20:30Z</dcterms:modified>
</cp:coreProperties>
</file>