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5" r:id="rId5"/>
    <p:sldId id="266" r:id="rId6"/>
    <p:sldId id="263" r:id="rId7"/>
    <p:sldId id="261" r:id="rId8"/>
    <p:sldId id="262"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D5D5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F94042-E8F6-468E-B80F-940CAF9DAA12}" v="2" dt="2024-10-29T19:08:17.351"/>
    <p1510:client id="{7D918440-A718-3CCA-5DCD-28EC970C4AF2}" v="2" dt="2024-10-29T19:20:30.653"/>
    <p1510:client id="{EFF07E91-8F4E-4458-A8EC-5B7592EDBB59}" v="1" dt="2024-10-29T17:08:02.6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6" d="100"/>
          <a:sy n="66" d="100"/>
        </p:scale>
        <p:origin x="687"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08A7E-393F-3CCC-E1AA-8CF6109EE3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C0CE558-91F8-9B2E-1F04-9E0EB54844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21925FA-3585-57AF-E19A-74E6CD549CE9}"/>
              </a:ext>
            </a:extLst>
          </p:cNvPr>
          <p:cNvSpPr>
            <a:spLocks noGrp="1"/>
          </p:cNvSpPr>
          <p:nvPr>
            <p:ph type="dt" sz="half" idx="10"/>
          </p:nvPr>
        </p:nvSpPr>
        <p:spPr/>
        <p:txBody>
          <a:bodyPr/>
          <a:lstStyle/>
          <a:p>
            <a:fld id="{1AF2C5A1-8617-4EC3-A6D9-9F0AF5A0E554}" type="datetimeFigureOut">
              <a:rPr lang="en-US" smtClean="0"/>
              <a:t>11/7/2024</a:t>
            </a:fld>
            <a:endParaRPr lang="en-US"/>
          </a:p>
        </p:txBody>
      </p:sp>
      <p:sp>
        <p:nvSpPr>
          <p:cNvPr id="5" name="Footer Placeholder 4">
            <a:extLst>
              <a:ext uri="{FF2B5EF4-FFF2-40B4-BE49-F238E27FC236}">
                <a16:creationId xmlns:a16="http://schemas.microsoft.com/office/drawing/2014/main" id="{84828AE4-3569-3DB0-8248-102B4E58D5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64427-57B9-FB8B-F135-40349C0829BC}"/>
              </a:ext>
            </a:extLst>
          </p:cNvPr>
          <p:cNvSpPr>
            <a:spLocks noGrp="1"/>
          </p:cNvSpPr>
          <p:nvPr>
            <p:ph type="sldNum" sz="quarter" idx="12"/>
          </p:nvPr>
        </p:nvSpPr>
        <p:spPr/>
        <p:txBody>
          <a:bodyPr/>
          <a:lstStyle/>
          <a:p>
            <a:fld id="{469BEE41-3529-44CB-A070-C7663E343796}" type="slidenum">
              <a:rPr lang="en-US" smtClean="0"/>
              <a:t>‹#›</a:t>
            </a:fld>
            <a:endParaRPr lang="en-US"/>
          </a:p>
        </p:txBody>
      </p:sp>
    </p:spTree>
    <p:extLst>
      <p:ext uri="{BB962C8B-B14F-4D97-AF65-F5344CB8AC3E}">
        <p14:creationId xmlns:p14="http://schemas.microsoft.com/office/powerpoint/2010/main" val="2313618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A108A-847D-92A3-B2A7-178A7E31410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A1DDD84-B3DC-E96D-1390-AEECC2534C9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9B629B-3282-06EA-C537-CD2E4D4C3EA9}"/>
              </a:ext>
            </a:extLst>
          </p:cNvPr>
          <p:cNvSpPr>
            <a:spLocks noGrp="1"/>
          </p:cNvSpPr>
          <p:nvPr>
            <p:ph type="dt" sz="half" idx="10"/>
          </p:nvPr>
        </p:nvSpPr>
        <p:spPr/>
        <p:txBody>
          <a:bodyPr/>
          <a:lstStyle/>
          <a:p>
            <a:fld id="{1AF2C5A1-8617-4EC3-A6D9-9F0AF5A0E554}" type="datetimeFigureOut">
              <a:rPr lang="en-US" smtClean="0"/>
              <a:t>11/7/2024</a:t>
            </a:fld>
            <a:endParaRPr lang="en-US"/>
          </a:p>
        </p:txBody>
      </p:sp>
      <p:sp>
        <p:nvSpPr>
          <p:cNvPr id="5" name="Footer Placeholder 4">
            <a:extLst>
              <a:ext uri="{FF2B5EF4-FFF2-40B4-BE49-F238E27FC236}">
                <a16:creationId xmlns:a16="http://schemas.microsoft.com/office/drawing/2014/main" id="{47AC0E60-8426-77EB-ECE7-3096A1770F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A97F12-0251-FB8F-AD5B-CEDE4EFDC03F}"/>
              </a:ext>
            </a:extLst>
          </p:cNvPr>
          <p:cNvSpPr>
            <a:spLocks noGrp="1"/>
          </p:cNvSpPr>
          <p:nvPr>
            <p:ph type="sldNum" sz="quarter" idx="12"/>
          </p:nvPr>
        </p:nvSpPr>
        <p:spPr/>
        <p:txBody>
          <a:bodyPr/>
          <a:lstStyle/>
          <a:p>
            <a:fld id="{469BEE41-3529-44CB-A070-C7663E343796}" type="slidenum">
              <a:rPr lang="en-US" smtClean="0"/>
              <a:t>‹#›</a:t>
            </a:fld>
            <a:endParaRPr lang="en-US"/>
          </a:p>
        </p:txBody>
      </p:sp>
    </p:spTree>
    <p:extLst>
      <p:ext uri="{BB962C8B-B14F-4D97-AF65-F5344CB8AC3E}">
        <p14:creationId xmlns:p14="http://schemas.microsoft.com/office/powerpoint/2010/main" val="3415532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51C5CAC-DB6A-4E2E-2DF0-CDE8A8AC619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71E92B-B9AB-FC62-0748-3082930A406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39D73C-9367-BAC3-BFC0-AD4F9BF3F4E9}"/>
              </a:ext>
            </a:extLst>
          </p:cNvPr>
          <p:cNvSpPr>
            <a:spLocks noGrp="1"/>
          </p:cNvSpPr>
          <p:nvPr>
            <p:ph type="dt" sz="half" idx="10"/>
          </p:nvPr>
        </p:nvSpPr>
        <p:spPr/>
        <p:txBody>
          <a:bodyPr/>
          <a:lstStyle/>
          <a:p>
            <a:fld id="{1AF2C5A1-8617-4EC3-A6D9-9F0AF5A0E554}" type="datetimeFigureOut">
              <a:rPr lang="en-US" smtClean="0"/>
              <a:t>11/7/2024</a:t>
            </a:fld>
            <a:endParaRPr lang="en-US"/>
          </a:p>
        </p:txBody>
      </p:sp>
      <p:sp>
        <p:nvSpPr>
          <p:cNvPr id="5" name="Footer Placeholder 4">
            <a:extLst>
              <a:ext uri="{FF2B5EF4-FFF2-40B4-BE49-F238E27FC236}">
                <a16:creationId xmlns:a16="http://schemas.microsoft.com/office/drawing/2014/main" id="{3DA417F4-FC71-E0BC-568A-B5DE52E133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77E029-38C9-E955-F20E-9BBD8772A1A8}"/>
              </a:ext>
            </a:extLst>
          </p:cNvPr>
          <p:cNvSpPr>
            <a:spLocks noGrp="1"/>
          </p:cNvSpPr>
          <p:nvPr>
            <p:ph type="sldNum" sz="quarter" idx="12"/>
          </p:nvPr>
        </p:nvSpPr>
        <p:spPr/>
        <p:txBody>
          <a:bodyPr/>
          <a:lstStyle/>
          <a:p>
            <a:fld id="{469BEE41-3529-44CB-A070-C7663E343796}" type="slidenum">
              <a:rPr lang="en-US" smtClean="0"/>
              <a:t>‹#›</a:t>
            </a:fld>
            <a:endParaRPr lang="en-US"/>
          </a:p>
        </p:txBody>
      </p:sp>
    </p:spTree>
    <p:extLst>
      <p:ext uri="{BB962C8B-B14F-4D97-AF65-F5344CB8AC3E}">
        <p14:creationId xmlns:p14="http://schemas.microsoft.com/office/powerpoint/2010/main" val="4030663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C589-22F4-6902-889A-93636EDF71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9925E74-B49C-EEE7-5512-9CC242FAF85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A85E5F-0813-B1D6-D6DE-EF7B2F1A8AC1}"/>
              </a:ext>
            </a:extLst>
          </p:cNvPr>
          <p:cNvSpPr>
            <a:spLocks noGrp="1"/>
          </p:cNvSpPr>
          <p:nvPr>
            <p:ph type="dt" sz="half" idx="10"/>
          </p:nvPr>
        </p:nvSpPr>
        <p:spPr/>
        <p:txBody>
          <a:bodyPr/>
          <a:lstStyle/>
          <a:p>
            <a:fld id="{1AF2C5A1-8617-4EC3-A6D9-9F0AF5A0E554}" type="datetimeFigureOut">
              <a:rPr lang="en-US" smtClean="0"/>
              <a:t>11/7/2024</a:t>
            </a:fld>
            <a:endParaRPr lang="en-US"/>
          </a:p>
        </p:txBody>
      </p:sp>
      <p:sp>
        <p:nvSpPr>
          <p:cNvPr id="5" name="Footer Placeholder 4">
            <a:extLst>
              <a:ext uri="{FF2B5EF4-FFF2-40B4-BE49-F238E27FC236}">
                <a16:creationId xmlns:a16="http://schemas.microsoft.com/office/drawing/2014/main" id="{62059452-EFFE-9FF5-4938-EDA8E68C31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F0A6A0-16AD-440C-D36D-6EDEE6A2C87D}"/>
              </a:ext>
            </a:extLst>
          </p:cNvPr>
          <p:cNvSpPr>
            <a:spLocks noGrp="1"/>
          </p:cNvSpPr>
          <p:nvPr>
            <p:ph type="sldNum" sz="quarter" idx="12"/>
          </p:nvPr>
        </p:nvSpPr>
        <p:spPr/>
        <p:txBody>
          <a:bodyPr/>
          <a:lstStyle/>
          <a:p>
            <a:fld id="{469BEE41-3529-44CB-A070-C7663E343796}" type="slidenum">
              <a:rPr lang="en-US" smtClean="0"/>
              <a:t>‹#›</a:t>
            </a:fld>
            <a:endParaRPr lang="en-US"/>
          </a:p>
        </p:txBody>
      </p:sp>
    </p:spTree>
    <p:extLst>
      <p:ext uri="{BB962C8B-B14F-4D97-AF65-F5344CB8AC3E}">
        <p14:creationId xmlns:p14="http://schemas.microsoft.com/office/powerpoint/2010/main" val="2263602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1128C-BFF1-FAF0-99AA-B7E329B282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625401D-43D1-6F8B-5FB0-BA0AD8EF83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6A4E427-35CD-9EF7-CA3F-D702D11E31DD}"/>
              </a:ext>
            </a:extLst>
          </p:cNvPr>
          <p:cNvSpPr>
            <a:spLocks noGrp="1"/>
          </p:cNvSpPr>
          <p:nvPr>
            <p:ph type="dt" sz="half" idx="10"/>
          </p:nvPr>
        </p:nvSpPr>
        <p:spPr/>
        <p:txBody>
          <a:bodyPr/>
          <a:lstStyle/>
          <a:p>
            <a:fld id="{1AF2C5A1-8617-4EC3-A6D9-9F0AF5A0E554}" type="datetimeFigureOut">
              <a:rPr lang="en-US" smtClean="0"/>
              <a:t>11/7/2024</a:t>
            </a:fld>
            <a:endParaRPr lang="en-US"/>
          </a:p>
        </p:txBody>
      </p:sp>
      <p:sp>
        <p:nvSpPr>
          <p:cNvPr id="5" name="Footer Placeholder 4">
            <a:extLst>
              <a:ext uri="{FF2B5EF4-FFF2-40B4-BE49-F238E27FC236}">
                <a16:creationId xmlns:a16="http://schemas.microsoft.com/office/drawing/2014/main" id="{2A43819A-21BC-B3DF-5BF7-F590BDBDC8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91A4CC-2949-903C-2540-4BC17BF90AFF}"/>
              </a:ext>
            </a:extLst>
          </p:cNvPr>
          <p:cNvSpPr>
            <a:spLocks noGrp="1"/>
          </p:cNvSpPr>
          <p:nvPr>
            <p:ph type="sldNum" sz="quarter" idx="12"/>
          </p:nvPr>
        </p:nvSpPr>
        <p:spPr/>
        <p:txBody>
          <a:bodyPr/>
          <a:lstStyle/>
          <a:p>
            <a:fld id="{469BEE41-3529-44CB-A070-C7663E343796}" type="slidenum">
              <a:rPr lang="en-US" smtClean="0"/>
              <a:t>‹#›</a:t>
            </a:fld>
            <a:endParaRPr lang="en-US"/>
          </a:p>
        </p:txBody>
      </p:sp>
    </p:spTree>
    <p:extLst>
      <p:ext uri="{BB962C8B-B14F-4D97-AF65-F5344CB8AC3E}">
        <p14:creationId xmlns:p14="http://schemas.microsoft.com/office/powerpoint/2010/main" val="2472483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0C6CA-D810-79BA-69A7-E026FE4719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4E797A-C162-4495-EFA3-1AEF1719DAA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BA44007-4369-B94B-690D-509361B3668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789A31C-17C2-A708-1D6F-4549B81F0604}"/>
              </a:ext>
            </a:extLst>
          </p:cNvPr>
          <p:cNvSpPr>
            <a:spLocks noGrp="1"/>
          </p:cNvSpPr>
          <p:nvPr>
            <p:ph type="dt" sz="half" idx="10"/>
          </p:nvPr>
        </p:nvSpPr>
        <p:spPr/>
        <p:txBody>
          <a:bodyPr/>
          <a:lstStyle/>
          <a:p>
            <a:fld id="{1AF2C5A1-8617-4EC3-A6D9-9F0AF5A0E554}" type="datetimeFigureOut">
              <a:rPr lang="en-US" smtClean="0"/>
              <a:t>11/7/2024</a:t>
            </a:fld>
            <a:endParaRPr lang="en-US"/>
          </a:p>
        </p:txBody>
      </p:sp>
      <p:sp>
        <p:nvSpPr>
          <p:cNvPr id="6" name="Footer Placeholder 5">
            <a:extLst>
              <a:ext uri="{FF2B5EF4-FFF2-40B4-BE49-F238E27FC236}">
                <a16:creationId xmlns:a16="http://schemas.microsoft.com/office/drawing/2014/main" id="{137317B5-DC4D-EFF6-AA90-84A3048B9D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C481BA-AD76-E96E-A8F5-B1420B245B98}"/>
              </a:ext>
            </a:extLst>
          </p:cNvPr>
          <p:cNvSpPr>
            <a:spLocks noGrp="1"/>
          </p:cNvSpPr>
          <p:nvPr>
            <p:ph type="sldNum" sz="quarter" idx="12"/>
          </p:nvPr>
        </p:nvSpPr>
        <p:spPr/>
        <p:txBody>
          <a:bodyPr/>
          <a:lstStyle/>
          <a:p>
            <a:fld id="{469BEE41-3529-44CB-A070-C7663E343796}" type="slidenum">
              <a:rPr lang="en-US" smtClean="0"/>
              <a:t>‹#›</a:t>
            </a:fld>
            <a:endParaRPr lang="en-US"/>
          </a:p>
        </p:txBody>
      </p:sp>
    </p:spTree>
    <p:extLst>
      <p:ext uri="{BB962C8B-B14F-4D97-AF65-F5344CB8AC3E}">
        <p14:creationId xmlns:p14="http://schemas.microsoft.com/office/powerpoint/2010/main" val="2272113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9CD42-8C37-9AC2-2BDE-0A430BF68C0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3990FBB-0352-EA92-AFA4-FC9E5AA4BB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6005679-7AD9-B2C7-65DD-D784B06B867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E84AA3-6068-4EC2-A34E-271E29AA5D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6ACA9A8-D730-01CE-3442-682F572207E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42736A-0B1F-8DE2-09C2-74DD2DF33094}"/>
              </a:ext>
            </a:extLst>
          </p:cNvPr>
          <p:cNvSpPr>
            <a:spLocks noGrp="1"/>
          </p:cNvSpPr>
          <p:nvPr>
            <p:ph type="dt" sz="half" idx="10"/>
          </p:nvPr>
        </p:nvSpPr>
        <p:spPr/>
        <p:txBody>
          <a:bodyPr/>
          <a:lstStyle/>
          <a:p>
            <a:fld id="{1AF2C5A1-8617-4EC3-A6D9-9F0AF5A0E554}" type="datetimeFigureOut">
              <a:rPr lang="en-US" smtClean="0"/>
              <a:t>11/7/2024</a:t>
            </a:fld>
            <a:endParaRPr lang="en-US"/>
          </a:p>
        </p:txBody>
      </p:sp>
      <p:sp>
        <p:nvSpPr>
          <p:cNvPr id="8" name="Footer Placeholder 7">
            <a:extLst>
              <a:ext uri="{FF2B5EF4-FFF2-40B4-BE49-F238E27FC236}">
                <a16:creationId xmlns:a16="http://schemas.microsoft.com/office/drawing/2014/main" id="{36EA7E7E-849D-B8E6-5068-6CA28E32CAC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51103C-22BC-0018-AAD8-A35191DF6CAA}"/>
              </a:ext>
            </a:extLst>
          </p:cNvPr>
          <p:cNvSpPr>
            <a:spLocks noGrp="1"/>
          </p:cNvSpPr>
          <p:nvPr>
            <p:ph type="sldNum" sz="quarter" idx="12"/>
          </p:nvPr>
        </p:nvSpPr>
        <p:spPr/>
        <p:txBody>
          <a:bodyPr/>
          <a:lstStyle/>
          <a:p>
            <a:fld id="{469BEE41-3529-44CB-A070-C7663E343796}" type="slidenum">
              <a:rPr lang="en-US" smtClean="0"/>
              <a:t>‹#›</a:t>
            </a:fld>
            <a:endParaRPr lang="en-US"/>
          </a:p>
        </p:txBody>
      </p:sp>
    </p:spTree>
    <p:extLst>
      <p:ext uri="{BB962C8B-B14F-4D97-AF65-F5344CB8AC3E}">
        <p14:creationId xmlns:p14="http://schemas.microsoft.com/office/powerpoint/2010/main" val="1016899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8FB2E-87FA-575C-E510-EEBBCB23502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F7F7366-AC80-4374-E117-8A57E451BF60}"/>
              </a:ext>
            </a:extLst>
          </p:cNvPr>
          <p:cNvSpPr>
            <a:spLocks noGrp="1"/>
          </p:cNvSpPr>
          <p:nvPr>
            <p:ph type="dt" sz="half" idx="10"/>
          </p:nvPr>
        </p:nvSpPr>
        <p:spPr/>
        <p:txBody>
          <a:bodyPr/>
          <a:lstStyle/>
          <a:p>
            <a:fld id="{1AF2C5A1-8617-4EC3-A6D9-9F0AF5A0E554}" type="datetimeFigureOut">
              <a:rPr lang="en-US" smtClean="0"/>
              <a:t>11/7/2024</a:t>
            </a:fld>
            <a:endParaRPr lang="en-US"/>
          </a:p>
        </p:txBody>
      </p:sp>
      <p:sp>
        <p:nvSpPr>
          <p:cNvPr id="4" name="Footer Placeholder 3">
            <a:extLst>
              <a:ext uri="{FF2B5EF4-FFF2-40B4-BE49-F238E27FC236}">
                <a16:creationId xmlns:a16="http://schemas.microsoft.com/office/drawing/2014/main" id="{FC31186D-6826-6EFC-A595-0420AC84E84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A1D9D02-7525-DE4C-ED75-A3C4BD23340A}"/>
              </a:ext>
            </a:extLst>
          </p:cNvPr>
          <p:cNvSpPr>
            <a:spLocks noGrp="1"/>
          </p:cNvSpPr>
          <p:nvPr>
            <p:ph type="sldNum" sz="quarter" idx="12"/>
          </p:nvPr>
        </p:nvSpPr>
        <p:spPr/>
        <p:txBody>
          <a:bodyPr/>
          <a:lstStyle/>
          <a:p>
            <a:fld id="{469BEE41-3529-44CB-A070-C7663E343796}" type="slidenum">
              <a:rPr lang="en-US" smtClean="0"/>
              <a:t>‹#›</a:t>
            </a:fld>
            <a:endParaRPr lang="en-US"/>
          </a:p>
        </p:txBody>
      </p:sp>
    </p:spTree>
    <p:extLst>
      <p:ext uri="{BB962C8B-B14F-4D97-AF65-F5344CB8AC3E}">
        <p14:creationId xmlns:p14="http://schemas.microsoft.com/office/powerpoint/2010/main" val="1971654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6C098B-3946-C638-C18D-8414E146AA9C}"/>
              </a:ext>
            </a:extLst>
          </p:cNvPr>
          <p:cNvSpPr>
            <a:spLocks noGrp="1"/>
          </p:cNvSpPr>
          <p:nvPr>
            <p:ph type="dt" sz="half" idx="10"/>
          </p:nvPr>
        </p:nvSpPr>
        <p:spPr/>
        <p:txBody>
          <a:bodyPr/>
          <a:lstStyle/>
          <a:p>
            <a:fld id="{1AF2C5A1-8617-4EC3-A6D9-9F0AF5A0E554}" type="datetimeFigureOut">
              <a:rPr lang="en-US" smtClean="0"/>
              <a:t>11/7/2024</a:t>
            </a:fld>
            <a:endParaRPr lang="en-US"/>
          </a:p>
        </p:txBody>
      </p:sp>
      <p:sp>
        <p:nvSpPr>
          <p:cNvPr id="3" name="Footer Placeholder 2">
            <a:extLst>
              <a:ext uri="{FF2B5EF4-FFF2-40B4-BE49-F238E27FC236}">
                <a16:creationId xmlns:a16="http://schemas.microsoft.com/office/drawing/2014/main" id="{7553A561-48F0-4B8C-0849-8340A7FCA68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1F2242B-D69A-4E49-D102-C7FB845249FC}"/>
              </a:ext>
            </a:extLst>
          </p:cNvPr>
          <p:cNvSpPr>
            <a:spLocks noGrp="1"/>
          </p:cNvSpPr>
          <p:nvPr>
            <p:ph type="sldNum" sz="quarter" idx="12"/>
          </p:nvPr>
        </p:nvSpPr>
        <p:spPr/>
        <p:txBody>
          <a:bodyPr/>
          <a:lstStyle/>
          <a:p>
            <a:fld id="{469BEE41-3529-44CB-A070-C7663E343796}" type="slidenum">
              <a:rPr lang="en-US" smtClean="0"/>
              <a:t>‹#›</a:t>
            </a:fld>
            <a:endParaRPr lang="en-US"/>
          </a:p>
        </p:txBody>
      </p:sp>
    </p:spTree>
    <p:extLst>
      <p:ext uri="{BB962C8B-B14F-4D97-AF65-F5344CB8AC3E}">
        <p14:creationId xmlns:p14="http://schemas.microsoft.com/office/powerpoint/2010/main" val="2984957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C960F-5C8E-5A8D-E29A-027FF041B3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F805CB3-A21C-0067-0054-3C8E7D213E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D752A6-70D2-B87D-35E9-8BE60B93D0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C8F426-50B0-847B-5DA3-949C7F404447}"/>
              </a:ext>
            </a:extLst>
          </p:cNvPr>
          <p:cNvSpPr>
            <a:spLocks noGrp="1"/>
          </p:cNvSpPr>
          <p:nvPr>
            <p:ph type="dt" sz="half" idx="10"/>
          </p:nvPr>
        </p:nvSpPr>
        <p:spPr/>
        <p:txBody>
          <a:bodyPr/>
          <a:lstStyle/>
          <a:p>
            <a:fld id="{1AF2C5A1-8617-4EC3-A6D9-9F0AF5A0E554}" type="datetimeFigureOut">
              <a:rPr lang="en-US" smtClean="0"/>
              <a:t>11/7/2024</a:t>
            </a:fld>
            <a:endParaRPr lang="en-US"/>
          </a:p>
        </p:txBody>
      </p:sp>
      <p:sp>
        <p:nvSpPr>
          <p:cNvPr id="6" name="Footer Placeholder 5">
            <a:extLst>
              <a:ext uri="{FF2B5EF4-FFF2-40B4-BE49-F238E27FC236}">
                <a16:creationId xmlns:a16="http://schemas.microsoft.com/office/drawing/2014/main" id="{E0F3FBE5-8214-7406-AAFB-64DD0F6CD6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2777E4-70DB-1DDD-98FB-B258628E1656}"/>
              </a:ext>
            </a:extLst>
          </p:cNvPr>
          <p:cNvSpPr>
            <a:spLocks noGrp="1"/>
          </p:cNvSpPr>
          <p:nvPr>
            <p:ph type="sldNum" sz="quarter" idx="12"/>
          </p:nvPr>
        </p:nvSpPr>
        <p:spPr/>
        <p:txBody>
          <a:bodyPr/>
          <a:lstStyle/>
          <a:p>
            <a:fld id="{469BEE41-3529-44CB-A070-C7663E343796}" type="slidenum">
              <a:rPr lang="en-US" smtClean="0"/>
              <a:t>‹#›</a:t>
            </a:fld>
            <a:endParaRPr lang="en-US"/>
          </a:p>
        </p:txBody>
      </p:sp>
    </p:spTree>
    <p:extLst>
      <p:ext uri="{BB962C8B-B14F-4D97-AF65-F5344CB8AC3E}">
        <p14:creationId xmlns:p14="http://schemas.microsoft.com/office/powerpoint/2010/main" val="1485661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E022E-4588-BA07-254B-FF9185FB69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06DE33-F2D7-B787-CB79-AA3FE913AD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14BB000-A6D8-C5CE-59B3-5BCB692B27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EFD058-ACB7-2AD3-222D-B7CCE554B16A}"/>
              </a:ext>
            </a:extLst>
          </p:cNvPr>
          <p:cNvSpPr>
            <a:spLocks noGrp="1"/>
          </p:cNvSpPr>
          <p:nvPr>
            <p:ph type="dt" sz="half" idx="10"/>
          </p:nvPr>
        </p:nvSpPr>
        <p:spPr/>
        <p:txBody>
          <a:bodyPr/>
          <a:lstStyle/>
          <a:p>
            <a:fld id="{1AF2C5A1-8617-4EC3-A6D9-9F0AF5A0E554}" type="datetimeFigureOut">
              <a:rPr lang="en-US" smtClean="0"/>
              <a:t>11/7/2024</a:t>
            </a:fld>
            <a:endParaRPr lang="en-US"/>
          </a:p>
        </p:txBody>
      </p:sp>
      <p:sp>
        <p:nvSpPr>
          <p:cNvPr id="6" name="Footer Placeholder 5">
            <a:extLst>
              <a:ext uri="{FF2B5EF4-FFF2-40B4-BE49-F238E27FC236}">
                <a16:creationId xmlns:a16="http://schemas.microsoft.com/office/drawing/2014/main" id="{FA7ABD28-DE5B-FA43-D4C9-F553F4750D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37D6BC-2D20-2684-3636-1148E3E0B570}"/>
              </a:ext>
            </a:extLst>
          </p:cNvPr>
          <p:cNvSpPr>
            <a:spLocks noGrp="1"/>
          </p:cNvSpPr>
          <p:nvPr>
            <p:ph type="sldNum" sz="quarter" idx="12"/>
          </p:nvPr>
        </p:nvSpPr>
        <p:spPr/>
        <p:txBody>
          <a:bodyPr/>
          <a:lstStyle/>
          <a:p>
            <a:fld id="{469BEE41-3529-44CB-A070-C7663E343796}" type="slidenum">
              <a:rPr lang="en-US" smtClean="0"/>
              <a:t>‹#›</a:t>
            </a:fld>
            <a:endParaRPr lang="en-US"/>
          </a:p>
        </p:txBody>
      </p:sp>
    </p:spTree>
    <p:extLst>
      <p:ext uri="{BB962C8B-B14F-4D97-AF65-F5344CB8AC3E}">
        <p14:creationId xmlns:p14="http://schemas.microsoft.com/office/powerpoint/2010/main" val="388796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205AC7-F118-6405-3356-BCE8095340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24A1813-E317-F7E3-5382-5EF6BBD2B6C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7D5C7C-5868-7751-6C53-BF7F5EDF76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F2C5A1-8617-4EC3-A6D9-9F0AF5A0E554}" type="datetimeFigureOut">
              <a:rPr lang="en-US" smtClean="0"/>
              <a:t>11/7/2024</a:t>
            </a:fld>
            <a:endParaRPr lang="en-US"/>
          </a:p>
        </p:txBody>
      </p:sp>
      <p:sp>
        <p:nvSpPr>
          <p:cNvPr id="5" name="Footer Placeholder 4">
            <a:extLst>
              <a:ext uri="{FF2B5EF4-FFF2-40B4-BE49-F238E27FC236}">
                <a16:creationId xmlns:a16="http://schemas.microsoft.com/office/drawing/2014/main" id="{508D20E0-B350-BF4F-7B20-5FC56DC874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1820083-8A62-88BD-B35F-76CA0A9FC5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9BEE41-3529-44CB-A070-C7663E343796}" type="slidenum">
              <a:rPr lang="en-US" smtClean="0"/>
              <a:t>‹#›</a:t>
            </a:fld>
            <a:endParaRPr lang="en-US"/>
          </a:p>
        </p:txBody>
      </p:sp>
    </p:spTree>
    <p:extLst>
      <p:ext uri="{BB962C8B-B14F-4D97-AF65-F5344CB8AC3E}">
        <p14:creationId xmlns:p14="http://schemas.microsoft.com/office/powerpoint/2010/main" val="3702230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69620-5BC8-3D07-8E3E-D53A1312C674}"/>
              </a:ext>
            </a:extLst>
          </p:cNvPr>
          <p:cNvSpPr>
            <a:spLocks noGrp="1"/>
          </p:cNvSpPr>
          <p:nvPr>
            <p:ph type="title"/>
          </p:nvPr>
        </p:nvSpPr>
        <p:spPr>
          <a:xfrm>
            <a:off x="838200" y="210458"/>
            <a:ext cx="10515600" cy="1596572"/>
          </a:xfrm>
        </p:spPr>
        <p:txBody>
          <a:bodyPr>
            <a:normAutofit fontScale="90000"/>
          </a:bodyPr>
          <a:lstStyle/>
          <a:p>
            <a:pPr algn="l"/>
            <a:r>
              <a:rPr lang="en-US" sz="1800" b="0" i="0" u="none" strike="noStrike" baseline="0" dirty="0">
                <a:solidFill>
                  <a:srgbClr val="000000"/>
                </a:solidFill>
                <a:latin typeface="Calibri" panose="020F0502020204030204" pitchFamily="34" charset="0"/>
              </a:rPr>
              <a:t>Form approved</a:t>
            </a:r>
            <a:br>
              <a:rPr lang="en-US" sz="1800" b="0" i="0" u="none" strike="noStrike" baseline="0" dirty="0">
                <a:solidFill>
                  <a:srgbClr val="000000"/>
                </a:solidFill>
                <a:latin typeface="Calibri" panose="020F0502020204030204" pitchFamily="34" charset="0"/>
              </a:rPr>
            </a:br>
            <a:r>
              <a:rPr lang="en-US" sz="1800" b="0" i="0" u="none" strike="noStrike" baseline="0" dirty="0">
                <a:solidFill>
                  <a:srgbClr val="000000"/>
                </a:solidFill>
                <a:latin typeface="Calibri" panose="020F0502020204030204" pitchFamily="34" charset="0"/>
              </a:rPr>
              <a:t>OMB Control Number: 0920-1282</a:t>
            </a:r>
            <a:br>
              <a:rPr lang="en-US" sz="1800" b="0" i="0" u="none" strike="noStrike" baseline="0" dirty="0">
                <a:solidFill>
                  <a:srgbClr val="000000"/>
                </a:solidFill>
                <a:latin typeface="Calibri" panose="020F0502020204030204" pitchFamily="34" charset="0"/>
              </a:rPr>
            </a:br>
            <a:r>
              <a:rPr lang="en-US" sz="1800" b="0" i="0" u="none" strike="noStrike" baseline="0" dirty="0">
                <a:solidFill>
                  <a:srgbClr val="000000"/>
                </a:solidFill>
                <a:latin typeface="Calibri" panose="020F0502020204030204" pitchFamily="34" charset="0"/>
              </a:rPr>
              <a:t>Expiration date: 6/30/2026</a:t>
            </a:r>
            <a:br>
              <a:rPr lang="en-US" sz="1800" dirty="0">
                <a:solidFill>
                  <a:srgbClr val="000000"/>
                </a:solidFill>
                <a:latin typeface="Avenir Next LT Pro" panose="020B0504020202020204" pitchFamily="34" charset="0"/>
              </a:rPr>
            </a:br>
            <a:br>
              <a:rPr lang="en-US" sz="1800" dirty="0">
                <a:solidFill>
                  <a:srgbClr val="000000"/>
                </a:solidFill>
                <a:latin typeface="Avenir Next LT Pro" panose="020B0504020202020204" pitchFamily="34" charset="0"/>
              </a:rPr>
            </a:br>
            <a:r>
              <a:rPr lang="en-US" sz="1800" b="1" i="0" u="none" strike="noStrike" baseline="0" dirty="0">
                <a:solidFill>
                  <a:srgbClr val="000000"/>
                </a:solidFill>
                <a:latin typeface="Avenir Next LT Pro" panose="020B0504020202020204" pitchFamily="34" charset="0"/>
              </a:rPr>
              <a:t>Appendix B: Screenshots of Component A Recipient Performance Measures</a:t>
            </a:r>
            <a:br>
              <a:rPr lang="en-US" sz="1800" b="1" i="0" u="none" strike="noStrike" baseline="0" dirty="0">
                <a:solidFill>
                  <a:srgbClr val="000000"/>
                </a:solidFill>
                <a:latin typeface="Avenir Next LT Pro" panose="020B0504020202020204" pitchFamily="34" charset="0"/>
              </a:rPr>
            </a:br>
            <a:r>
              <a:rPr lang="en-US" sz="1800" b="1" i="0" u="none" strike="noStrike" baseline="0" dirty="0">
                <a:solidFill>
                  <a:srgbClr val="000000"/>
                </a:solidFill>
                <a:latin typeface="Avenir Next LT Pro" panose="020B0504020202020204" pitchFamily="34" charset="0"/>
              </a:rPr>
              <a:t>Salesforce Data Entry Fields for OE22-2203: Strengthening U.S. Public Health Infrastructure, Workforce, and Data Systems Grant Program</a:t>
            </a:r>
            <a:endParaRPr lang="en-US" dirty="0"/>
          </a:p>
        </p:txBody>
      </p:sp>
      <p:sp>
        <p:nvSpPr>
          <p:cNvPr id="3" name="Content Placeholder 2">
            <a:extLst>
              <a:ext uri="{FF2B5EF4-FFF2-40B4-BE49-F238E27FC236}">
                <a16:creationId xmlns:a16="http://schemas.microsoft.com/office/drawing/2014/main" id="{1C62E3B9-7C38-57B3-1C4B-917953795850}"/>
              </a:ext>
            </a:extLst>
          </p:cNvPr>
          <p:cNvSpPr>
            <a:spLocks noGrp="1"/>
          </p:cNvSpPr>
          <p:nvPr>
            <p:ph idx="1"/>
          </p:nvPr>
        </p:nvSpPr>
        <p:spPr>
          <a:xfrm>
            <a:off x="838200" y="2061029"/>
            <a:ext cx="10515600" cy="4115934"/>
          </a:xfrm>
        </p:spPr>
        <p:txBody>
          <a:bodyPr>
            <a:normAutofit fontScale="77500" lnSpcReduction="20000"/>
          </a:bodyPr>
          <a:lstStyle/>
          <a:p>
            <a:pPr marL="0" indent="0">
              <a:buNone/>
            </a:pPr>
            <a:r>
              <a:rPr lang="en-US" dirty="0"/>
              <a:t>The following presents revised screenshots of recipient data entry fields with example data as displayed in Salesforce. The sole change will be the addition of five fields (circled) to collect targets for four performance measures: Retention (two targets), Hiring Timeliness, Procurement Timeliness, and Accreditation. The text below was submitted for data entry field screenshots as part of the original OMB package, and no changes will be made to estimated burden hour estimates or data collection procedures.</a:t>
            </a:r>
          </a:p>
          <a:p>
            <a:pPr marL="0" indent="0">
              <a:buNone/>
            </a:pPr>
            <a:endParaRPr lang="en-US" dirty="0"/>
          </a:p>
          <a:p>
            <a:pPr marL="0" indent="0">
              <a:buNone/>
            </a:pPr>
            <a:r>
              <a:rPr lang="en-US" i="1" dirty="0"/>
              <a:t>Public reporting burden of this collection of information varies from 22 hours to 56 hours per response, including the time for reviewing instructions, searching existing data sources, gathering and maintaining the data needed, and completing and reviewing the collection of information. An agency may not conduct or sponsor, and a person is not required to respond to a collection of information unless it displays a currently valid OMB control number. Send comments regarding this burden estimate or any other aspect of this collection of information, including suggestions for reducing this burden to CDC/ATSDR Reports Clearance Officer; 1600 Clifton Road NE, MS D-74, Atlanta, Georgia 30333; Attn: OMB PRA (0920-1282)</a:t>
            </a:r>
          </a:p>
        </p:txBody>
      </p:sp>
    </p:spTree>
    <p:extLst>
      <p:ext uri="{BB962C8B-B14F-4D97-AF65-F5344CB8AC3E}">
        <p14:creationId xmlns:p14="http://schemas.microsoft.com/office/powerpoint/2010/main" val="3643511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69620-5BC8-3D07-8E3E-D53A1312C674}"/>
              </a:ext>
            </a:extLst>
          </p:cNvPr>
          <p:cNvSpPr>
            <a:spLocks noGrp="1"/>
          </p:cNvSpPr>
          <p:nvPr>
            <p:ph type="title"/>
          </p:nvPr>
        </p:nvSpPr>
        <p:spPr>
          <a:xfrm>
            <a:off x="838200" y="210458"/>
            <a:ext cx="10515600" cy="674913"/>
          </a:xfrm>
        </p:spPr>
        <p:txBody>
          <a:bodyPr>
            <a:normAutofit/>
          </a:bodyPr>
          <a:lstStyle/>
          <a:p>
            <a:pPr algn="l"/>
            <a:r>
              <a:rPr lang="en-US" sz="1800" b="1" i="0" u="none" strike="noStrike" baseline="0" dirty="0">
                <a:solidFill>
                  <a:srgbClr val="000000"/>
                </a:solidFill>
                <a:latin typeface="Avenir Next LT Pro"/>
              </a:rPr>
              <a:t>Performance Measures Reporting </a:t>
            </a:r>
            <a:r>
              <a:rPr lang="en-US" sz="1800" b="1" dirty="0">
                <a:solidFill>
                  <a:srgbClr val="000000"/>
                </a:solidFill>
                <a:latin typeface="Avenir Next LT Pro"/>
              </a:rPr>
              <a:t>Cadence</a:t>
            </a:r>
            <a:endParaRPr lang="en-US" dirty="0"/>
          </a:p>
        </p:txBody>
      </p:sp>
      <p:pic>
        <p:nvPicPr>
          <p:cNvPr id="7" name="Picture 6">
            <a:extLst>
              <a:ext uri="{FF2B5EF4-FFF2-40B4-BE49-F238E27FC236}">
                <a16:creationId xmlns:a16="http://schemas.microsoft.com/office/drawing/2014/main" id="{4C1FDEAB-82CA-20E6-233B-B96034919F85}"/>
              </a:ext>
            </a:extLst>
          </p:cNvPr>
          <p:cNvPicPr>
            <a:picLocks noChangeAspect="1"/>
          </p:cNvPicPr>
          <p:nvPr/>
        </p:nvPicPr>
        <p:blipFill>
          <a:blip r:embed="rId2"/>
          <a:stretch>
            <a:fillRect/>
          </a:stretch>
        </p:blipFill>
        <p:spPr>
          <a:xfrm>
            <a:off x="419100" y="939913"/>
            <a:ext cx="11353800" cy="4635925"/>
          </a:xfrm>
          <a:prstGeom prst="rect">
            <a:avLst/>
          </a:prstGeom>
        </p:spPr>
      </p:pic>
    </p:spTree>
    <p:extLst>
      <p:ext uri="{BB962C8B-B14F-4D97-AF65-F5344CB8AC3E}">
        <p14:creationId xmlns:p14="http://schemas.microsoft.com/office/powerpoint/2010/main" val="3043765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AB91554-21C3-8897-98CF-C60723DEEE42}"/>
              </a:ext>
            </a:extLst>
          </p:cNvPr>
          <p:cNvPicPr>
            <a:picLocks noChangeAspect="1"/>
          </p:cNvPicPr>
          <p:nvPr/>
        </p:nvPicPr>
        <p:blipFill>
          <a:blip r:embed="rId2"/>
          <a:stretch>
            <a:fillRect/>
          </a:stretch>
        </p:blipFill>
        <p:spPr>
          <a:xfrm>
            <a:off x="2233699" y="772243"/>
            <a:ext cx="7724601" cy="5313513"/>
          </a:xfrm>
          <a:prstGeom prst="rect">
            <a:avLst/>
          </a:prstGeom>
        </p:spPr>
      </p:pic>
      <p:pic>
        <p:nvPicPr>
          <p:cNvPr id="3" name="Picture 2">
            <a:extLst>
              <a:ext uri="{FF2B5EF4-FFF2-40B4-BE49-F238E27FC236}">
                <a16:creationId xmlns:a16="http://schemas.microsoft.com/office/drawing/2014/main" id="{5B739143-8DB6-B86D-20AF-589D31D463EB}"/>
              </a:ext>
            </a:extLst>
          </p:cNvPr>
          <p:cNvPicPr>
            <a:picLocks noChangeAspect="1"/>
          </p:cNvPicPr>
          <p:nvPr/>
        </p:nvPicPr>
        <p:blipFill>
          <a:blip r:embed="rId3"/>
          <a:stretch>
            <a:fillRect/>
          </a:stretch>
        </p:blipFill>
        <p:spPr>
          <a:xfrm>
            <a:off x="2842986" y="324568"/>
            <a:ext cx="4495800" cy="447675"/>
          </a:xfrm>
          <a:prstGeom prst="rect">
            <a:avLst/>
          </a:prstGeom>
        </p:spPr>
      </p:pic>
      <p:sp>
        <p:nvSpPr>
          <p:cNvPr id="5" name="Oval 4">
            <a:extLst>
              <a:ext uri="{FF2B5EF4-FFF2-40B4-BE49-F238E27FC236}">
                <a16:creationId xmlns:a16="http://schemas.microsoft.com/office/drawing/2014/main" id="{1DCB9D55-5CF8-B40F-04D5-7CF3EB915398}"/>
              </a:ext>
            </a:extLst>
          </p:cNvPr>
          <p:cNvSpPr/>
          <p:nvPr/>
        </p:nvSpPr>
        <p:spPr>
          <a:xfrm>
            <a:off x="5827487" y="2910113"/>
            <a:ext cx="1429657" cy="849086"/>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a:extLst>
              <a:ext uri="{FF2B5EF4-FFF2-40B4-BE49-F238E27FC236}">
                <a16:creationId xmlns:a16="http://schemas.microsoft.com/office/drawing/2014/main" id="{D584A2C8-6696-EAAB-A245-A2473F8EB2B2}"/>
              </a:ext>
            </a:extLst>
          </p:cNvPr>
          <p:cNvSpPr/>
          <p:nvPr/>
        </p:nvSpPr>
        <p:spPr>
          <a:xfrm>
            <a:off x="5798462" y="4963878"/>
            <a:ext cx="1429657" cy="849086"/>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A343D52F-1A3C-F6AE-03FB-44DBD19194F3}"/>
              </a:ext>
            </a:extLst>
          </p:cNvPr>
          <p:cNvSpPr txBox="1"/>
          <p:nvPr/>
        </p:nvSpPr>
        <p:spPr>
          <a:xfrm>
            <a:off x="7228119" y="2910113"/>
            <a:ext cx="4495800" cy="523220"/>
          </a:xfrm>
          <a:prstGeom prst="rect">
            <a:avLst/>
          </a:prstGeom>
          <a:noFill/>
        </p:spPr>
        <p:txBody>
          <a:bodyPr wrap="square" rtlCol="0">
            <a:spAutoFit/>
          </a:bodyPr>
          <a:lstStyle/>
          <a:p>
            <a:r>
              <a:rPr lang="en-US" sz="1400" b="1" dirty="0"/>
              <a:t>This value should include the target retention rate for all staff (including permanent and temporary/contract staff).</a:t>
            </a:r>
          </a:p>
        </p:txBody>
      </p:sp>
      <p:sp>
        <p:nvSpPr>
          <p:cNvPr id="9" name="TextBox 8">
            <a:extLst>
              <a:ext uri="{FF2B5EF4-FFF2-40B4-BE49-F238E27FC236}">
                <a16:creationId xmlns:a16="http://schemas.microsoft.com/office/drawing/2014/main" id="{7090B6FF-648A-0AB5-A500-0269217F3026}"/>
              </a:ext>
            </a:extLst>
          </p:cNvPr>
          <p:cNvSpPr txBox="1"/>
          <p:nvPr/>
        </p:nvSpPr>
        <p:spPr>
          <a:xfrm>
            <a:off x="7257144" y="394517"/>
            <a:ext cx="3817256" cy="307777"/>
          </a:xfrm>
          <a:prstGeom prst="rect">
            <a:avLst/>
          </a:prstGeom>
          <a:noFill/>
        </p:spPr>
        <p:txBody>
          <a:bodyPr wrap="square" rtlCol="0">
            <a:spAutoFit/>
          </a:bodyPr>
          <a:lstStyle/>
          <a:p>
            <a:r>
              <a:rPr lang="en-US" sz="1400" b="1" dirty="0"/>
              <a:t>Specific help text</a:t>
            </a:r>
            <a:r>
              <a:rPr lang="en-US" sz="1400" dirty="0"/>
              <a:t> is noted in adjacent text boxes.</a:t>
            </a:r>
          </a:p>
        </p:txBody>
      </p:sp>
      <p:sp>
        <p:nvSpPr>
          <p:cNvPr id="10" name="TextBox 9">
            <a:extLst>
              <a:ext uri="{FF2B5EF4-FFF2-40B4-BE49-F238E27FC236}">
                <a16:creationId xmlns:a16="http://schemas.microsoft.com/office/drawing/2014/main" id="{415667B6-4D60-7281-AEDD-1AD5EE57FA85}"/>
              </a:ext>
            </a:extLst>
          </p:cNvPr>
          <p:cNvSpPr txBox="1"/>
          <p:nvPr/>
        </p:nvSpPr>
        <p:spPr>
          <a:xfrm>
            <a:off x="7228119" y="4865201"/>
            <a:ext cx="3265714" cy="523220"/>
          </a:xfrm>
          <a:prstGeom prst="rect">
            <a:avLst/>
          </a:prstGeom>
          <a:noFill/>
        </p:spPr>
        <p:txBody>
          <a:bodyPr wrap="square" rtlCol="0">
            <a:spAutoFit/>
          </a:bodyPr>
          <a:lstStyle/>
          <a:p>
            <a:r>
              <a:rPr lang="en-US" sz="1400" b="1" dirty="0"/>
              <a:t>This value should include the target retention rate for permanent staff only.</a:t>
            </a:r>
          </a:p>
        </p:txBody>
      </p:sp>
    </p:spTree>
    <p:extLst>
      <p:ext uri="{BB962C8B-B14F-4D97-AF65-F5344CB8AC3E}">
        <p14:creationId xmlns:p14="http://schemas.microsoft.com/office/powerpoint/2010/main" val="2140964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02A317F-A316-0D10-9685-4713FA2A5E1A}"/>
              </a:ext>
            </a:extLst>
          </p:cNvPr>
          <p:cNvPicPr>
            <a:picLocks noChangeAspect="1"/>
          </p:cNvPicPr>
          <p:nvPr/>
        </p:nvPicPr>
        <p:blipFill>
          <a:blip r:embed="rId2"/>
          <a:stretch>
            <a:fillRect/>
          </a:stretch>
        </p:blipFill>
        <p:spPr>
          <a:xfrm>
            <a:off x="1901985" y="1164113"/>
            <a:ext cx="8388029" cy="4529774"/>
          </a:xfrm>
          <a:prstGeom prst="rect">
            <a:avLst/>
          </a:prstGeom>
        </p:spPr>
      </p:pic>
      <p:sp>
        <p:nvSpPr>
          <p:cNvPr id="2" name="Oval 1">
            <a:extLst>
              <a:ext uri="{FF2B5EF4-FFF2-40B4-BE49-F238E27FC236}">
                <a16:creationId xmlns:a16="http://schemas.microsoft.com/office/drawing/2014/main" id="{5F7AD958-7629-5C46-FBC7-0EC38E808B13}"/>
              </a:ext>
            </a:extLst>
          </p:cNvPr>
          <p:cNvSpPr/>
          <p:nvPr/>
        </p:nvSpPr>
        <p:spPr>
          <a:xfrm>
            <a:off x="1857849" y="3759200"/>
            <a:ext cx="1429657" cy="849086"/>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DE6C4447-1C47-FDD9-8388-5B96DE3CE450}"/>
              </a:ext>
            </a:extLst>
          </p:cNvPr>
          <p:cNvSpPr txBox="1"/>
          <p:nvPr/>
        </p:nvSpPr>
        <p:spPr>
          <a:xfrm>
            <a:off x="3331642" y="3922133"/>
            <a:ext cx="4495800" cy="523220"/>
          </a:xfrm>
          <a:prstGeom prst="rect">
            <a:avLst/>
          </a:prstGeom>
          <a:noFill/>
        </p:spPr>
        <p:txBody>
          <a:bodyPr wrap="square" rtlCol="0">
            <a:spAutoFit/>
          </a:bodyPr>
          <a:lstStyle/>
          <a:p>
            <a:r>
              <a:rPr lang="en-US" sz="1400" b="1" dirty="0"/>
              <a:t>This value should include the target median number of calendar days to fill position.</a:t>
            </a:r>
          </a:p>
        </p:txBody>
      </p:sp>
    </p:spTree>
    <p:extLst>
      <p:ext uri="{BB962C8B-B14F-4D97-AF65-F5344CB8AC3E}">
        <p14:creationId xmlns:p14="http://schemas.microsoft.com/office/powerpoint/2010/main" val="2040835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AFD7E563-A58B-C00C-C8F4-83FA8B28E728}"/>
              </a:ext>
            </a:extLst>
          </p:cNvPr>
          <p:cNvPicPr>
            <a:picLocks noChangeAspect="1"/>
          </p:cNvPicPr>
          <p:nvPr/>
        </p:nvPicPr>
        <p:blipFill>
          <a:blip r:embed="rId2"/>
          <a:stretch>
            <a:fillRect/>
          </a:stretch>
        </p:blipFill>
        <p:spPr>
          <a:xfrm>
            <a:off x="1963148" y="1064563"/>
            <a:ext cx="8265703" cy="4728874"/>
          </a:xfrm>
          <a:prstGeom prst="rect">
            <a:avLst/>
          </a:prstGeom>
        </p:spPr>
      </p:pic>
      <p:sp>
        <p:nvSpPr>
          <p:cNvPr id="2" name="Oval 1">
            <a:extLst>
              <a:ext uri="{FF2B5EF4-FFF2-40B4-BE49-F238E27FC236}">
                <a16:creationId xmlns:a16="http://schemas.microsoft.com/office/drawing/2014/main" id="{0B3EFDB2-5E0A-6A96-D0E0-61596BD98535}"/>
              </a:ext>
            </a:extLst>
          </p:cNvPr>
          <p:cNvSpPr/>
          <p:nvPr/>
        </p:nvSpPr>
        <p:spPr>
          <a:xfrm>
            <a:off x="1930417" y="4042231"/>
            <a:ext cx="1429657" cy="849086"/>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CA63FC8F-6D88-D734-1886-900E7501C2AD}"/>
              </a:ext>
            </a:extLst>
          </p:cNvPr>
          <p:cNvSpPr txBox="1"/>
          <p:nvPr/>
        </p:nvSpPr>
        <p:spPr>
          <a:xfrm>
            <a:off x="3392804" y="4110818"/>
            <a:ext cx="5156109" cy="523220"/>
          </a:xfrm>
          <a:prstGeom prst="rect">
            <a:avLst/>
          </a:prstGeom>
          <a:noFill/>
        </p:spPr>
        <p:txBody>
          <a:bodyPr wrap="square" rtlCol="0">
            <a:spAutoFit/>
          </a:bodyPr>
          <a:lstStyle/>
          <a:p>
            <a:r>
              <a:rPr lang="en-US" sz="1400" b="1" dirty="0"/>
              <a:t>This value should include the target median number of calendar days from procurement start date to contract execution.</a:t>
            </a:r>
          </a:p>
        </p:txBody>
      </p:sp>
    </p:spTree>
    <p:extLst>
      <p:ext uri="{BB962C8B-B14F-4D97-AF65-F5344CB8AC3E}">
        <p14:creationId xmlns:p14="http://schemas.microsoft.com/office/powerpoint/2010/main" val="1810907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8619CC53-739F-147B-EBD4-77F3D434BBB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662751" y="1558208"/>
            <a:ext cx="8866497" cy="3741583"/>
          </a:xfrm>
          <a:prstGeom prst="rect">
            <a:avLst/>
          </a:prstGeom>
        </p:spPr>
      </p:pic>
      <p:sp>
        <p:nvSpPr>
          <p:cNvPr id="2" name="Oval 1">
            <a:extLst>
              <a:ext uri="{FF2B5EF4-FFF2-40B4-BE49-F238E27FC236}">
                <a16:creationId xmlns:a16="http://schemas.microsoft.com/office/drawing/2014/main" id="{352CCDDC-A98A-18E2-B467-A818406A158F}"/>
              </a:ext>
            </a:extLst>
          </p:cNvPr>
          <p:cNvSpPr/>
          <p:nvPr/>
        </p:nvSpPr>
        <p:spPr>
          <a:xfrm>
            <a:off x="1778019" y="3403593"/>
            <a:ext cx="1429657" cy="428178"/>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D8EABA07-E405-D6B7-FAE9-18140839A7B1}"/>
              </a:ext>
            </a:extLst>
          </p:cNvPr>
          <p:cNvSpPr txBox="1"/>
          <p:nvPr/>
        </p:nvSpPr>
        <p:spPr>
          <a:xfrm>
            <a:off x="3421832" y="3356072"/>
            <a:ext cx="7107416" cy="523220"/>
          </a:xfrm>
          <a:prstGeom prst="rect">
            <a:avLst/>
          </a:prstGeom>
          <a:noFill/>
        </p:spPr>
        <p:txBody>
          <a:bodyPr wrap="square" rtlCol="0">
            <a:spAutoFit/>
          </a:bodyPr>
          <a:lstStyle/>
          <a:p>
            <a:r>
              <a:rPr lang="en-US" sz="1400" b="1" dirty="0"/>
              <a:t>This value should include the statement that best reflects the recipient’s target involvement with the Public Health Accreditation Board (PHAB) national accreditation program.</a:t>
            </a:r>
          </a:p>
        </p:txBody>
      </p:sp>
    </p:spTree>
    <p:extLst>
      <p:ext uri="{BB962C8B-B14F-4D97-AF65-F5344CB8AC3E}">
        <p14:creationId xmlns:p14="http://schemas.microsoft.com/office/powerpoint/2010/main" val="41025484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E11798AB5217849912631DAF75A3B79" ma:contentTypeVersion="15" ma:contentTypeDescription="Create a new document." ma:contentTypeScope="" ma:versionID="1173987b4ecc7bdc97599bc355175128">
  <xsd:schema xmlns:xsd="http://www.w3.org/2001/XMLSchema" xmlns:xs="http://www.w3.org/2001/XMLSchema" xmlns:p="http://schemas.microsoft.com/office/2006/metadata/properties" xmlns:ns3="a0d95979-b78d-4456-a83d-a4e89158df7f" xmlns:ns4="508508a9-2d59-4074-9a0f-ccfddcb81bc1" targetNamespace="http://schemas.microsoft.com/office/2006/metadata/properties" ma:root="true" ma:fieldsID="3c77932c68bde40da5a455cd97190b7f" ns3:_="" ns4:_="">
    <xsd:import namespace="a0d95979-b78d-4456-a83d-a4e89158df7f"/>
    <xsd:import namespace="508508a9-2d59-4074-9a0f-ccfddcb81bc1"/>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d95979-b78d-4456-a83d-a4e89158df7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element name="MediaServiceSystemTags" ma:index="21" nillable="true" ma:displayName="MediaServiceSystemTags" ma:hidden="true" ma:internalName="MediaServiceSystemTags" ma:readOnly="true">
      <xsd:simpleType>
        <xsd:restriction base="dms:Note"/>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08508a9-2d59-4074-9a0f-ccfddcb81bc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a0d95979-b78d-4456-a83d-a4e89158df7f"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396B3D5-08EC-45E4-BC5E-FC7FDA32ED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0d95979-b78d-4456-a83d-a4e89158df7f"/>
    <ds:schemaRef ds:uri="508508a9-2d59-4074-9a0f-ccfddcb81bc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BA99689-A742-4111-B78B-B057A2E07671}">
  <ds:schemaRefs>
    <ds:schemaRef ds:uri="a0d95979-b78d-4456-a83d-a4e89158df7f"/>
    <ds:schemaRef ds:uri="http://purl.org/dc/dcmitype/"/>
    <ds:schemaRef ds:uri="508508a9-2d59-4074-9a0f-ccfddcb81bc1"/>
    <ds:schemaRef ds:uri="http://purl.org/dc/terms/"/>
    <ds:schemaRef ds:uri="http://schemas.microsoft.com/office/2006/metadata/properties"/>
    <ds:schemaRef ds:uri="http://schemas.microsoft.com/office/2006/documentManagement/types"/>
    <ds:schemaRef ds:uri="http://purl.org/dc/elements/1.1/"/>
    <ds:schemaRef ds:uri="http://www.w3.org/XML/1998/namespace"/>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0879B8FD-F1A2-44B5-9134-C1AB5E116F8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52</TotalTime>
  <Words>370</Words>
  <Application>Microsoft Office PowerPoint</Application>
  <PresentationFormat>Widescreen</PresentationFormat>
  <Paragraphs>11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Avenir Next LT Pro</vt:lpstr>
      <vt:lpstr>Calibri</vt:lpstr>
      <vt:lpstr>Calibri Light</vt:lpstr>
      <vt:lpstr>Office Theme</vt:lpstr>
      <vt:lpstr>Form approved OMB Control Number: 0920-1282 Expiration date: 6/30/2026  Appendix B: Screenshots of Component A Recipient Performance Measures Salesforce Data Entry Fields for OE22-2203: Strengthening U.S. Public Health Infrastructure, Workforce, and Data Systems Grant Program</vt:lpstr>
      <vt:lpstr>Performance Measures Reporting Cadence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Jibreen, Jena</dc:creator>
  <cp:lastModifiedBy>Sung, Jonathan C. (CDC/PHIC/DJS)</cp:lastModifiedBy>
  <cp:revision>7</cp:revision>
  <dcterms:created xsi:type="dcterms:W3CDTF">2024-10-29T16:33:58Z</dcterms:created>
  <dcterms:modified xsi:type="dcterms:W3CDTF">2024-11-07T16:30:45Z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2024-10-29T17:03:36Z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024d1718-e2e3-4136-b2ac-8886517ea6f1</vt:lpwstr>
  </property>
  <property fmtid="{D5CDD505-2E9C-101B-9397-08002B2CF9AE}" pid="8" name="MSIP_Label_ea60d57e-af5b-4752-ac57-3e4f28ca11dc_ContentBits">
    <vt:lpwstr>0</vt:lpwstr>
  </property>
  <property fmtid="{D5CDD505-2E9C-101B-9397-08002B2CF9AE}" pid="9" name="ContentTypeId">
    <vt:lpwstr>0x010100EE11798AB5217849912631DAF75A3B79</vt:lpwstr>
  </property>
  <property fmtid="{D5CDD505-2E9C-101B-9397-08002B2CF9AE}" pid="10" name="MSIP_Label_7b94a7b8-f06c-4dfe-bdcc-9b548fd58c31_Enabled">
    <vt:lpwstr>true</vt:lpwstr>
  </property>
  <property fmtid="{D5CDD505-2E9C-101B-9397-08002B2CF9AE}" pid="11" name="MSIP_Label_7b94a7b8-f06c-4dfe-bdcc-9b548fd58c31_SetDate">
    <vt:lpwstr>2024-10-29T18:13:19Z</vt:lpwstr>
  </property>
  <property fmtid="{D5CDD505-2E9C-101B-9397-08002B2CF9AE}" pid="12" name="MSIP_Label_7b94a7b8-f06c-4dfe-bdcc-9b548fd58c31_Method">
    <vt:lpwstr>Privileged</vt:lpwstr>
  </property>
  <property fmtid="{D5CDD505-2E9C-101B-9397-08002B2CF9AE}" pid="13" name="MSIP_Label_7b94a7b8-f06c-4dfe-bdcc-9b548fd58c31_Name">
    <vt:lpwstr>7b94a7b8-f06c-4dfe-bdcc-9b548fd58c31</vt:lpwstr>
  </property>
  <property fmtid="{D5CDD505-2E9C-101B-9397-08002B2CF9AE}" pid="14" name="MSIP_Label_7b94a7b8-f06c-4dfe-bdcc-9b548fd58c31_SiteId">
    <vt:lpwstr>9ce70869-60db-44fd-abe8-d2767077fc8f</vt:lpwstr>
  </property>
  <property fmtid="{D5CDD505-2E9C-101B-9397-08002B2CF9AE}" pid="15" name="MSIP_Label_7b94a7b8-f06c-4dfe-bdcc-9b548fd58c31_ActionId">
    <vt:lpwstr>9a6ff49b-9547-4cd0-a8ba-65c7d91ab0c8</vt:lpwstr>
  </property>
  <property fmtid="{D5CDD505-2E9C-101B-9397-08002B2CF9AE}" pid="16" name="MSIP_Label_7b94a7b8-f06c-4dfe-bdcc-9b548fd58c31_ContentBits">
    <vt:lpwstr>0</vt:lpwstr>
  </property>
</Properties>
</file>