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94" d="100"/>
          <a:sy n="94" d="100"/>
        </p:scale>
        <p:origin x="15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0604C-513F-FC91-83C3-85F5F124E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C764AF-9F33-2BDD-4625-23095A71D5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83484-C3D4-5606-BB3F-C417F9A04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AC93-84D6-4B97-8AA8-B4B2A527A1B9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70776-846B-5EDD-6C64-E74E188A2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7DA18-C5D5-2B02-98E1-8BE51A35F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65C99-D3F6-4EAB-9623-BD2C3577D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017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7CD4E-8F43-5B17-F83E-854467776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72A4EB-F5BE-E27B-A5A7-236FCDD6DA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08E85-B87D-F6C0-A10B-732C46E38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AC93-84D6-4B97-8AA8-B4B2A527A1B9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337E0-05D7-526F-57BC-E6BBFFDDC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D4845-13E3-9ACA-3444-2ADFBF4E6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65C99-D3F6-4EAB-9623-BD2C3577D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65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2B983F-2549-7507-6B08-162B7D0770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92A3E-0CE8-EE9C-268E-4DA15A6B74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28142-BD46-88EC-3687-852455693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AC93-84D6-4B97-8AA8-B4B2A527A1B9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EE807-A26A-682A-8BC0-5406B14E0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CAC2D-FC61-404B-7435-B27C2C52F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65C99-D3F6-4EAB-9623-BD2C3577D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711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1605F-E9D2-AA91-1694-9720DFE05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4BCA2-AD83-D938-BB91-808A1F9ED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07676-27D1-60C4-51A9-0C53443EB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AC93-84D6-4B97-8AA8-B4B2A527A1B9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1BC74-A32F-4F42-A9A8-2CF2DE0C2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036C7-1BBA-DA32-2AAD-0A3FEBA67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65C99-D3F6-4EAB-9623-BD2C3577D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7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088FB-1E5F-ED6D-05E2-D1EED3CCB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48C1BC-E87A-EE2C-4224-903B9138C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F636F-61DB-D5BD-1405-A444A9C24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AC93-84D6-4B97-8AA8-B4B2A527A1B9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68E39-6675-6C0D-F7D4-D50241567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F8871-5EFE-32E1-8A4D-99E347873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65C99-D3F6-4EAB-9623-BD2C3577D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00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EA904-6410-5DF6-2520-A1A4A5DBA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D9239-6292-444B-55D9-EB580F81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929C45-6819-BC98-A01A-70F81B6BB7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46FCE3-E552-4942-E7BF-A6EE00761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AC93-84D6-4B97-8AA8-B4B2A527A1B9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9B18BD-9321-34D1-BFEC-9EA0A37ED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B06182-3145-62AA-3031-8874C395B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65C99-D3F6-4EAB-9623-BD2C3577D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05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B6976-70CC-FA4A-9854-064DB291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D8AA7-F45E-455D-2C4F-8EE893BCF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B48B6-4FA7-AAA5-FB5D-6915EDCDF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743E30-0938-1678-496C-24C88E81D3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46D2AD-572A-0A27-592E-5888CEE575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8BFE61-90FB-83B3-3A8A-C99D08FA1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AC93-84D6-4B97-8AA8-B4B2A527A1B9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2F5AAE-D6B9-D40F-4D87-4E024831E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507D12-344D-59FA-B749-4004506DD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65C99-D3F6-4EAB-9623-BD2C3577D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3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2DF7F-12C5-5410-6120-100CA93CE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8F2D1B-1D50-A0C8-577F-DEDBFF7C1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AC93-84D6-4B97-8AA8-B4B2A527A1B9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B166D-FF7B-70AE-98EB-EE6B67F7F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5E334-7A37-6EB5-67DC-840CF77CD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65C99-D3F6-4EAB-9623-BD2C3577D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5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CD477B-EF9F-C4B1-B02D-0A0147144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AC93-84D6-4B97-8AA8-B4B2A527A1B9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EF0E53-2917-10DA-5326-F82BF470C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97E7B9-B791-29CE-30E8-BA6F2D923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65C99-D3F6-4EAB-9623-BD2C3577D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45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578E9-C864-2864-9A7F-63632AD62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1B085-FCD1-8978-3E15-F00070A83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6A3739-FD2E-14D6-CD5D-5A7A86742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FF9DAB-1F34-297F-A5A3-DBEB85986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AC93-84D6-4B97-8AA8-B4B2A527A1B9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EBB2F3-C236-DAD4-5BAD-95251CA6D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5C63DD-6C7D-5828-915D-BB73AD2D4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65C99-D3F6-4EAB-9623-BD2C3577D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39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18219-864E-6FB2-5E4A-F03EDC49C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F5941A-FB2C-5035-B18D-08C8FC0561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7E8342-2038-FFB7-DFA9-6E57E94B7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10522-084E-79D1-ADD0-F0FAE84C7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AC93-84D6-4B97-8AA8-B4B2A527A1B9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D176DD-3147-2936-61FA-33F8F90F4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A47725-9BB2-0F62-3059-1C9450071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65C99-D3F6-4EAB-9623-BD2C3577D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05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1B8DC5-00D3-CF53-B24B-BFD3D502E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BA59A-AF98-2CC2-0F45-821489AB3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9391C-65DB-30D5-CD7E-CB37E51C1B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C93-84D6-4B97-8AA8-B4B2A527A1B9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FB9D4-75F8-6C9B-1D64-0980FA3BB4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702A2-FE94-661E-05A0-E0280D9E2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65C99-D3F6-4EAB-9623-BD2C3577D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44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2FF6F9-1849-F36D-B23E-E055F9243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47" y="-7769"/>
            <a:ext cx="11364507" cy="686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218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3364248-4B0B-2A6C-5DF3-3B3EC2E6D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013" y="0"/>
            <a:ext cx="9715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831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DA59DA-B422-8DE7-8DBE-3E0A69CF3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40" y="1"/>
            <a:ext cx="118613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92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quester xmlns="1ac5ed15-5880-47ea-98aa-1a566e611521" xsi:nil="true"/>
    <Status xmlns="1ac5ed15-5880-47ea-98aa-1a566e611521" xsi:nil="true"/>
    <TaxCatchAll xmlns="6efcf75a-685b-4aea-b5ec-a82ffbb88524" xsi:nil="true"/>
    <lcf76f155ced4ddcb4097134ff3c332f xmlns="1ac5ed15-5880-47ea-98aa-1a566e61152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5183C8A50CA042B4D7920FD5549178" ma:contentTypeVersion="23" ma:contentTypeDescription="Create a new document." ma:contentTypeScope="" ma:versionID="fa5cab3dcf2349f9859aa97e5529f3f9">
  <xsd:schema xmlns:xsd="http://www.w3.org/2001/XMLSchema" xmlns:xs="http://www.w3.org/2001/XMLSchema" xmlns:p="http://schemas.microsoft.com/office/2006/metadata/properties" xmlns:ns2="1ac5ed15-5880-47ea-98aa-1a566e611521" xmlns:ns3="6efcf75a-685b-4aea-b5ec-a82ffbb88524" targetNamespace="http://schemas.microsoft.com/office/2006/metadata/properties" ma:root="true" ma:fieldsID="bb4e299bd4ce4a0b9ea14b125bab537d" ns2:_="" ns3:_="">
    <xsd:import namespace="1ac5ed15-5880-47ea-98aa-1a566e611521"/>
    <xsd:import namespace="6efcf75a-685b-4aea-b5ec-a82ffbb885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Status" minOccurs="0"/>
                <xsd:element ref="ns3:SharedWithUsers" minOccurs="0"/>
                <xsd:element ref="ns3:SharedWithDetails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2:MediaServiceObjectDetectorVersions" minOccurs="0"/>
                <xsd:element ref="ns2:Requester" minOccurs="0"/>
                <xsd:element ref="ns2:MediaServiceSearchPropertie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c5ed15-5880-47ea-98aa-1a566e6115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Status" ma:index="10" nillable="true" ma:displayName="Status" ma:format="Dropdown" ma:internalName="Status">
      <xsd:simpleType>
        <xsd:restriction base="dms:Choice">
          <xsd:enumeration value="Assigned"/>
          <xsd:enumeration value="Due Soon"/>
          <xsd:enumeration value="Due Today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aa446fb-c4e7-47d1-9e02-aae3431be3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Requester" ma:index="21" nillable="true" ma:displayName="Requester" ma:format="Dropdown" ma:internalName="Requester">
      <xsd:simpleType>
        <xsd:restriction base="dms:Text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4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fcf75a-685b-4aea-b5ec-a82ffbb8852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3" nillable="true" ma:displayName="Taxonomy Catch All Column" ma:hidden="true" ma:list="{9b155d90-0e9d-4ab6-90e3-fd32a0d4d144}" ma:internalName="TaxCatchAll" ma:showField="CatchAllData" ma:web="6efcf75a-685b-4aea-b5ec-a82ffbb885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1EE17F-E50C-471E-9222-2224F9E0EFDC}">
  <ds:schemaRefs>
    <ds:schemaRef ds:uri="http://schemas.microsoft.com/office/2006/metadata/properties"/>
    <ds:schemaRef ds:uri="http://schemas.microsoft.com/office/infopath/2007/PartnerControls"/>
    <ds:schemaRef ds:uri="1ac5ed15-5880-47ea-98aa-1a566e611521"/>
    <ds:schemaRef ds:uri="6efcf75a-685b-4aea-b5ec-a82ffbb88524"/>
  </ds:schemaRefs>
</ds:datastoreItem>
</file>

<file path=customXml/itemProps2.xml><?xml version="1.0" encoding="utf-8"?>
<ds:datastoreItem xmlns:ds="http://schemas.openxmlformats.org/officeDocument/2006/customXml" ds:itemID="{390EA19F-23AD-40F7-AD37-98CE795530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0DEED7-806B-43CC-BE62-E2693372BD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c5ed15-5880-47ea-98aa-1a566e611521"/>
    <ds:schemaRef ds:uri="6efcf75a-685b-4aea-b5ec-a82ffbb885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Lacey Werth (NHTSA)</dc:creator>
  <cp:lastModifiedBy>Lacey Werth (NHTSA)</cp:lastModifiedBy>
  <cp:revision>2</cp:revision>
  <dcterms:created xsi:type="dcterms:W3CDTF">2025-02-25T12:14:38Z</dcterms:created>
  <dcterms:modified xsi:type="dcterms:W3CDTF">2025-03-14T19:28:11Z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0x010100105183C8A50CA042B4D7920FD5549178</vt:lpwstr>
  </property>
</Properties>
</file>